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9"/>
  </p:notesMasterIdLst>
  <p:sldIdLst>
    <p:sldId id="256" r:id="rId2"/>
    <p:sldId id="257" r:id="rId3"/>
    <p:sldId id="305" r:id="rId4"/>
    <p:sldId id="306" r:id="rId5"/>
    <p:sldId id="307" r:id="rId6"/>
    <p:sldId id="308" r:id="rId7"/>
    <p:sldId id="281" r:id="rId8"/>
  </p:sldIdLst>
  <p:sldSz cx="9144000" cy="5143500" type="screen16x9"/>
  <p:notesSz cx="6858000" cy="9144000"/>
  <p:embeddedFontLst>
    <p:embeddedFont>
      <p:font typeface="Calibri Light" pitchFamily="34" charset="0"/>
      <p:regular r:id="rId10"/>
      <p:italic r:id="rId11"/>
    </p:embeddedFont>
    <p:embeddedFont>
      <p:font typeface="Lexend Deca" charset="0"/>
      <p:regular r:id="rId12"/>
      <p:bold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0A44FFA7-A8B6-466A-BF1A-EB74878E918E}">
  <a:tblStyle styleId="{0A44FFA7-A8B6-466A-BF1A-EB74878E918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750" y="-312"/>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986ac07fe7_0_20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986ac07fe7_0_20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986ac07fe7_0_20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986ac07fe7_0_20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986ac07fe7_0_20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986ac07fe7_0_20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986ac07fe7_0_20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986ac07fe7_0_20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986ac07fe7_0_20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986ac07fe7_0_20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4"/>
        <p:cNvGrpSpPr/>
        <p:nvPr/>
      </p:nvGrpSpPr>
      <p:grpSpPr>
        <a:xfrm>
          <a:off x="0" y="0"/>
          <a:ext cx="0" cy="0"/>
          <a:chOff x="0" y="0"/>
          <a:chExt cx="0" cy="0"/>
        </a:xfrm>
      </p:grpSpPr>
      <p:sp>
        <p:nvSpPr>
          <p:cNvPr id="1885" name="Google Shape;1885;g99a2205743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6" name="Google Shape;1886;g99a2205743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sp>
        <p:nvSpPr>
          <p:cNvPr id="9" name="Google Shape;9;p2"/>
          <p:cNvSpPr/>
          <p:nvPr/>
        </p:nvSpPr>
        <p:spPr>
          <a:xfrm rot="-9900006">
            <a:off x="-862367" y="4457578"/>
            <a:ext cx="3165275" cy="2884677"/>
          </a:xfrm>
          <a:custGeom>
            <a:avLst/>
            <a:gdLst/>
            <a:ahLst/>
            <a:cxnLst/>
            <a:rect l="l" t="t" r="r" b="b"/>
            <a:pathLst>
              <a:path w="58726" h="53520" extrusionOk="0">
                <a:moveTo>
                  <a:pt x="25121" y="1"/>
                </a:moveTo>
                <a:cubicBezTo>
                  <a:pt x="22038" y="1"/>
                  <a:pt x="18879" y="662"/>
                  <a:pt x="15654" y="2210"/>
                </a:cubicBezTo>
                <a:cubicBezTo>
                  <a:pt x="4378" y="7590"/>
                  <a:pt x="1" y="21298"/>
                  <a:pt x="2919" y="33061"/>
                </a:cubicBezTo>
                <a:cubicBezTo>
                  <a:pt x="6221" y="45997"/>
                  <a:pt x="19300" y="53519"/>
                  <a:pt x="31761" y="53519"/>
                </a:cubicBezTo>
                <a:cubicBezTo>
                  <a:pt x="41436" y="53519"/>
                  <a:pt x="50739" y="48984"/>
                  <a:pt x="54804" y="38928"/>
                </a:cubicBezTo>
                <a:cubicBezTo>
                  <a:pt x="57266" y="33061"/>
                  <a:pt x="58725" y="25706"/>
                  <a:pt x="56263" y="19839"/>
                </a:cubicBezTo>
                <a:cubicBezTo>
                  <a:pt x="54318" y="13973"/>
                  <a:pt x="49910" y="10538"/>
                  <a:pt x="45017" y="7590"/>
                </a:cubicBezTo>
                <a:lnTo>
                  <a:pt x="45017" y="7590"/>
                </a:lnTo>
                <a:lnTo>
                  <a:pt x="48938" y="10538"/>
                </a:lnTo>
                <a:cubicBezTo>
                  <a:pt x="41733" y="5146"/>
                  <a:pt x="33721" y="1"/>
                  <a:pt x="251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10;p2"/>
          <p:cNvGrpSpPr/>
          <p:nvPr/>
        </p:nvGrpSpPr>
        <p:grpSpPr>
          <a:xfrm>
            <a:off x="4056755" y="-83920"/>
            <a:ext cx="1925439" cy="866293"/>
            <a:chOff x="4056755" y="-83920"/>
            <a:chExt cx="1925439" cy="866293"/>
          </a:xfrm>
        </p:grpSpPr>
        <p:sp>
          <p:nvSpPr>
            <p:cNvPr id="11" name="Google Shape;11;p2"/>
            <p:cNvSpPr/>
            <p:nvPr/>
          </p:nvSpPr>
          <p:spPr>
            <a:xfrm rot="6812035">
              <a:off x="5729320" y="118672"/>
              <a:ext cx="221015" cy="236554"/>
            </a:xfrm>
            <a:custGeom>
              <a:avLst/>
              <a:gdLst/>
              <a:ahLst/>
              <a:cxnLst/>
              <a:rect l="l" t="t" r="r" b="b"/>
              <a:pathLst>
                <a:path w="3345" h="4255" extrusionOk="0">
                  <a:moveTo>
                    <a:pt x="1770" y="1036"/>
                  </a:moveTo>
                  <a:cubicBezTo>
                    <a:pt x="1770" y="1036"/>
                    <a:pt x="1768" y="1042"/>
                    <a:pt x="1764" y="1050"/>
                  </a:cubicBezTo>
                  <a:lnTo>
                    <a:pt x="1764" y="1050"/>
                  </a:lnTo>
                  <a:lnTo>
                    <a:pt x="1764" y="1049"/>
                  </a:lnTo>
                  <a:cubicBezTo>
                    <a:pt x="1768" y="1040"/>
                    <a:pt x="1770" y="1036"/>
                    <a:pt x="1770" y="1036"/>
                  </a:cubicBezTo>
                  <a:close/>
                  <a:moveTo>
                    <a:pt x="1749" y="0"/>
                  </a:moveTo>
                  <a:cubicBezTo>
                    <a:pt x="1531" y="0"/>
                    <a:pt x="1314" y="60"/>
                    <a:pt x="1123" y="181"/>
                  </a:cubicBezTo>
                  <a:lnTo>
                    <a:pt x="1123" y="181"/>
                  </a:lnTo>
                  <a:cubicBezTo>
                    <a:pt x="1017" y="126"/>
                    <a:pt x="905" y="93"/>
                    <a:pt x="803" y="93"/>
                  </a:cubicBezTo>
                  <a:cubicBezTo>
                    <a:pt x="643" y="93"/>
                    <a:pt x="506" y="174"/>
                    <a:pt x="457" y="380"/>
                  </a:cubicBezTo>
                  <a:cubicBezTo>
                    <a:pt x="1" y="1292"/>
                    <a:pt x="62" y="2386"/>
                    <a:pt x="609" y="3268"/>
                  </a:cubicBezTo>
                  <a:cubicBezTo>
                    <a:pt x="791" y="3632"/>
                    <a:pt x="1095" y="3936"/>
                    <a:pt x="1460" y="4119"/>
                  </a:cubicBezTo>
                  <a:cubicBezTo>
                    <a:pt x="1620" y="4210"/>
                    <a:pt x="1798" y="4254"/>
                    <a:pt x="1974" y="4254"/>
                  </a:cubicBezTo>
                  <a:cubicBezTo>
                    <a:pt x="2267" y="4254"/>
                    <a:pt x="2558" y="4133"/>
                    <a:pt x="2767" y="3906"/>
                  </a:cubicBezTo>
                  <a:cubicBezTo>
                    <a:pt x="3344" y="3237"/>
                    <a:pt x="3253" y="2234"/>
                    <a:pt x="3101" y="1444"/>
                  </a:cubicBezTo>
                  <a:cubicBezTo>
                    <a:pt x="3040" y="1018"/>
                    <a:pt x="2858" y="623"/>
                    <a:pt x="2554" y="319"/>
                  </a:cubicBezTo>
                  <a:cubicBezTo>
                    <a:pt x="2326" y="107"/>
                    <a:pt x="2037"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6812035">
              <a:off x="5246220" y="-57675"/>
              <a:ext cx="177208" cy="248173"/>
            </a:xfrm>
            <a:custGeom>
              <a:avLst/>
              <a:gdLst/>
              <a:ahLst/>
              <a:cxnLst/>
              <a:rect l="l" t="t" r="r" b="b"/>
              <a:pathLst>
                <a:path w="2682" h="4464" extrusionOk="0">
                  <a:moveTo>
                    <a:pt x="1346" y="1506"/>
                  </a:moveTo>
                  <a:cubicBezTo>
                    <a:pt x="1358" y="1531"/>
                    <a:pt x="1359" y="1545"/>
                    <a:pt x="1357" y="1545"/>
                  </a:cubicBezTo>
                  <a:cubicBezTo>
                    <a:pt x="1354" y="1545"/>
                    <a:pt x="1349" y="1533"/>
                    <a:pt x="1346" y="1507"/>
                  </a:cubicBezTo>
                  <a:lnTo>
                    <a:pt x="1346" y="1507"/>
                  </a:lnTo>
                  <a:cubicBezTo>
                    <a:pt x="1346" y="1507"/>
                    <a:pt x="1346" y="1506"/>
                    <a:pt x="1346" y="1506"/>
                  </a:cubicBezTo>
                  <a:close/>
                  <a:moveTo>
                    <a:pt x="1135" y="1"/>
                  </a:moveTo>
                  <a:cubicBezTo>
                    <a:pt x="1037" y="1"/>
                    <a:pt x="943" y="24"/>
                    <a:pt x="857" y="68"/>
                  </a:cubicBezTo>
                  <a:lnTo>
                    <a:pt x="857" y="68"/>
                  </a:lnTo>
                  <a:cubicBezTo>
                    <a:pt x="837" y="70"/>
                    <a:pt x="817" y="72"/>
                    <a:pt x="797" y="74"/>
                  </a:cubicBezTo>
                  <a:cubicBezTo>
                    <a:pt x="341" y="256"/>
                    <a:pt x="68" y="682"/>
                    <a:pt x="68" y="1138"/>
                  </a:cubicBezTo>
                  <a:cubicBezTo>
                    <a:pt x="61" y="1235"/>
                    <a:pt x="57" y="1331"/>
                    <a:pt x="57" y="1427"/>
                  </a:cubicBezTo>
                  <a:lnTo>
                    <a:pt x="57" y="1427"/>
                  </a:lnTo>
                  <a:cubicBezTo>
                    <a:pt x="0" y="1781"/>
                    <a:pt x="12" y="2147"/>
                    <a:pt x="98" y="2506"/>
                  </a:cubicBezTo>
                  <a:cubicBezTo>
                    <a:pt x="250" y="3296"/>
                    <a:pt x="736" y="3965"/>
                    <a:pt x="1405" y="4390"/>
                  </a:cubicBezTo>
                  <a:cubicBezTo>
                    <a:pt x="1502" y="4439"/>
                    <a:pt x="1604" y="4463"/>
                    <a:pt x="1706" y="4463"/>
                  </a:cubicBezTo>
                  <a:cubicBezTo>
                    <a:pt x="1857" y="4463"/>
                    <a:pt x="2007" y="4408"/>
                    <a:pt x="2135" y="4299"/>
                  </a:cubicBezTo>
                  <a:cubicBezTo>
                    <a:pt x="2499" y="3843"/>
                    <a:pt x="2682" y="3266"/>
                    <a:pt x="2621" y="2688"/>
                  </a:cubicBezTo>
                  <a:cubicBezTo>
                    <a:pt x="2621" y="2461"/>
                    <a:pt x="2579" y="2234"/>
                    <a:pt x="2501" y="2017"/>
                  </a:cubicBezTo>
                  <a:lnTo>
                    <a:pt x="2501" y="2017"/>
                  </a:lnTo>
                  <a:cubicBezTo>
                    <a:pt x="2534" y="1536"/>
                    <a:pt x="2405" y="1042"/>
                    <a:pt x="2104" y="621"/>
                  </a:cubicBezTo>
                  <a:cubicBezTo>
                    <a:pt x="1966" y="427"/>
                    <a:pt x="1783" y="284"/>
                    <a:pt x="1580" y="191"/>
                  </a:cubicBezTo>
                  <a:lnTo>
                    <a:pt x="1580" y="191"/>
                  </a:lnTo>
                  <a:cubicBezTo>
                    <a:pt x="1540" y="145"/>
                    <a:pt x="1491" y="105"/>
                    <a:pt x="1435" y="74"/>
                  </a:cubicBezTo>
                  <a:cubicBezTo>
                    <a:pt x="1336" y="25"/>
                    <a:pt x="1234" y="1"/>
                    <a:pt x="11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6812035">
              <a:off x="5426120" y="271603"/>
              <a:ext cx="140670" cy="169618"/>
            </a:xfrm>
            <a:custGeom>
              <a:avLst/>
              <a:gdLst/>
              <a:ahLst/>
              <a:cxnLst/>
              <a:rect l="l" t="t" r="r" b="b"/>
              <a:pathLst>
                <a:path w="2129" h="3051" extrusionOk="0">
                  <a:moveTo>
                    <a:pt x="1228" y="1886"/>
                  </a:moveTo>
                  <a:lnTo>
                    <a:pt x="1238" y="1894"/>
                  </a:lnTo>
                  <a:lnTo>
                    <a:pt x="1240" y="1895"/>
                  </a:lnTo>
                  <a:lnTo>
                    <a:pt x="1240" y="1895"/>
                  </a:lnTo>
                  <a:cubicBezTo>
                    <a:pt x="1236" y="1893"/>
                    <a:pt x="1232" y="1890"/>
                    <a:pt x="1229" y="1888"/>
                  </a:cubicBezTo>
                  <a:lnTo>
                    <a:pt x="1229" y="1888"/>
                  </a:lnTo>
                  <a:cubicBezTo>
                    <a:pt x="1229" y="1887"/>
                    <a:pt x="1229" y="1887"/>
                    <a:pt x="1228" y="1886"/>
                  </a:cubicBezTo>
                  <a:close/>
                  <a:moveTo>
                    <a:pt x="1240" y="1895"/>
                  </a:moveTo>
                  <a:lnTo>
                    <a:pt x="1247" y="1900"/>
                  </a:lnTo>
                  <a:lnTo>
                    <a:pt x="1247" y="1900"/>
                  </a:lnTo>
                  <a:cubicBezTo>
                    <a:pt x="1245" y="1899"/>
                    <a:pt x="1243" y="1897"/>
                    <a:pt x="1241" y="1896"/>
                  </a:cubicBezTo>
                  <a:lnTo>
                    <a:pt x="1241" y="1896"/>
                  </a:lnTo>
                  <a:cubicBezTo>
                    <a:pt x="1240" y="1896"/>
                    <a:pt x="1240" y="1895"/>
                    <a:pt x="1240" y="1895"/>
                  </a:cubicBezTo>
                  <a:close/>
                  <a:moveTo>
                    <a:pt x="1243" y="1899"/>
                  </a:moveTo>
                  <a:lnTo>
                    <a:pt x="1251" y="1910"/>
                  </a:lnTo>
                  <a:lnTo>
                    <a:pt x="1251" y="1910"/>
                  </a:lnTo>
                  <a:cubicBezTo>
                    <a:pt x="1250" y="1909"/>
                    <a:pt x="1249" y="1908"/>
                    <a:pt x="1248" y="1908"/>
                  </a:cubicBezTo>
                  <a:lnTo>
                    <a:pt x="1248" y="1908"/>
                  </a:lnTo>
                  <a:cubicBezTo>
                    <a:pt x="1246" y="1905"/>
                    <a:pt x="1244" y="1902"/>
                    <a:pt x="1243" y="1899"/>
                  </a:cubicBezTo>
                  <a:close/>
                  <a:moveTo>
                    <a:pt x="1256" y="1920"/>
                  </a:moveTo>
                  <a:lnTo>
                    <a:pt x="1259" y="1922"/>
                  </a:lnTo>
                  <a:lnTo>
                    <a:pt x="1278" y="1946"/>
                  </a:lnTo>
                  <a:cubicBezTo>
                    <a:pt x="1270" y="1939"/>
                    <a:pt x="1263" y="1930"/>
                    <a:pt x="1256" y="1920"/>
                  </a:cubicBezTo>
                  <a:close/>
                  <a:moveTo>
                    <a:pt x="609" y="1"/>
                  </a:moveTo>
                  <a:cubicBezTo>
                    <a:pt x="305" y="31"/>
                    <a:pt x="31" y="274"/>
                    <a:pt x="31" y="578"/>
                  </a:cubicBezTo>
                  <a:cubicBezTo>
                    <a:pt x="1" y="973"/>
                    <a:pt x="1" y="1368"/>
                    <a:pt x="1" y="1763"/>
                  </a:cubicBezTo>
                  <a:cubicBezTo>
                    <a:pt x="31" y="2007"/>
                    <a:pt x="92" y="2250"/>
                    <a:pt x="214" y="2493"/>
                  </a:cubicBezTo>
                  <a:cubicBezTo>
                    <a:pt x="396" y="2736"/>
                    <a:pt x="639" y="2919"/>
                    <a:pt x="943" y="3040"/>
                  </a:cubicBezTo>
                  <a:cubicBezTo>
                    <a:pt x="984" y="3047"/>
                    <a:pt x="1028" y="3051"/>
                    <a:pt x="1074" y="3051"/>
                  </a:cubicBezTo>
                  <a:cubicBezTo>
                    <a:pt x="1230" y="3051"/>
                    <a:pt x="1403" y="3006"/>
                    <a:pt x="1521" y="2888"/>
                  </a:cubicBezTo>
                  <a:cubicBezTo>
                    <a:pt x="1855" y="2523"/>
                    <a:pt x="2068" y="2037"/>
                    <a:pt x="2129" y="1520"/>
                  </a:cubicBezTo>
                  <a:cubicBezTo>
                    <a:pt x="2129" y="1277"/>
                    <a:pt x="2068" y="1034"/>
                    <a:pt x="1946" y="791"/>
                  </a:cubicBezTo>
                  <a:cubicBezTo>
                    <a:pt x="1794" y="548"/>
                    <a:pt x="1551" y="335"/>
                    <a:pt x="1247" y="244"/>
                  </a:cubicBezTo>
                  <a:cubicBezTo>
                    <a:pt x="1194" y="228"/>
                    <a:pt x="1141" y="220"/>
                    <a:pt x="1088" y="220"/>
                  </a:cubicBezTo>
                  <a:cubicBezTo>
                    <a:pt x="1075" y="220"/>
                    <a:pt x="1062" y="221"/>
                    <a:pt x="1049" y="222"/>
                  </a:cubicBezTo>
                  <a:lnTo>
                    <a:pt x="1049" y="222"/>
                  </a:lnTo>
                  <a:cubicBezTo>
                    <a:pt x="941" y="87"/>
                    <a:pt x="780" y="1"/>
                    <a:pt x="6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6812035">
              <a:off x="4920149" y="74447"/>
              <a:ext cx="190819" cy="235553"/>
            </a:xfrm>
            <a:custGeom>
              <a:avLst/>
              <a:gdLst/>
              <a:ahLst/>
              <a:cxnLst/>
              <a:rect l="l" t="t" r="r" b="b"/>
              <a:pathLst>
                <a:path w="2888" h="4237" extrusionOk="0">
                  <a:moveTo>
                    <a:pt x="1807" y="934"/>
                  </a:moveTo>
                  <a:cubicBezTo>
                    <a:pt x="1808" y="934"/>
                    <a:pt x="1807" y="943"/>
                    <a:pt x="1794" y="969"/>
                  </a:cubicBezTo>
                  <a:cubicBezTo>
                    <a:pt x="1794" y="958"/>
                    <a:pt x="1798" y="947"/>
                    <a:pt x="1805" y="935"/>
                  </a:cubicBezTo>
                  <a:lnTo>
                    <a:pt x="1805" y="935"/>
                  </a:lnTo>
                  <a:cubicBezTo>
                    <a:pt x="1805" y="934"/>
                    <a:pt x="1806" y="934"/>
                    <a:pt x="1807" y="934"/>
                  </a:cubicBezTo>
                  <a:close/>
                  <a:moveTo>
                    <a:pt x="1406" y="1652"/>
                  </a:moveTo>
                  <a:cubicBezTo>
                    <a:pt x="1415" y="1666"/>
                    <a:pt x="1423" y="1676"/>
                    <a:pt x="1429" y="1684"/>
                  </a:cubicBezTo>
                  <a:lnTo>
                    <a:pt x="1429" y="1684"/>
                  </a:lnTo>
                  <a:cubicBezTo>
                    <a:pt x="1429" y="1692"/>
                    <a:pt x="1429" y="1698"/>
                    <a:pt x="1429" y="1698"/>
                  </a:cubicBezTo>
                  <a:cubicBezTo>
                    <a:pt x="1432" y="1705"/>
                    <a:pt x="1434" y="1712"/>
                    <a:pt x="1437" y="1719"/>
                  </a:cubicBezTo>
                  <a:lnTo>
                    <a:pt x="1437" y="1719"/>
                  </a:lnTo>
                  <a:cubicBezTo>
                    <a:pt x="1435" y="1722"/>
                    <a:pt x="1432" y="1725"/>
                    <a:pt x="1429" y="1729"/>
                  </a:cubicBezTo>
                  <a:cubicBezTo>
                    <a:pt x="1413" y="1681"/>
                    <a:pt x="1405" y="1658"/>
                    <a:pt x="1406" y="1652"/>
                  </a:cubicBezTo>
                  <a:close/>
                  <a:moveTo>
                    <a:pt x="1407" y="2302"/>
                  </a:moveTo>
                  <a:cubicBezTo>
                    <a:pt x="1423" y="2302"/>
                    <a:pt x="1436" y="2341"/>
                    <a:pt x="1433" y="2352"/>
                  </a:cubicBezTo>
                  <a:lnTo>
                    <a:pt x="1433" y="2352"/>
                  </a:lnTo>
                  <a:cubicBezTo>
                    <a:pt x="1414" y="2321"/>
                    <a:pt x="1399" y="2306"/>
                    <a:pt x="1399" y="2306"/>
                  </a:cubicBezTo>
                  <a:cubicBezTo>
                    <a:pt x="1401" y="2303"/>
                    <a:pt x="1404" y="2302"/>
                    <a:pt x="1407" y="2302"/>
                  </a:cubicBezTo>
                  <a:close/>
                  <a:moveTo>
                    <a:pt x="1325" y="1"/>
                  </a:moveTo>
                  <a:cubicBezTo>
                    <a:pt x="1122" y="1"/>
                    <a:pt x="923" y="116"/>
                    <a:pt x="821" y="300"/>
                  </a:cubicBezTo>
                  <a:cubicBezTo>
                    <a:pt x="817" y="307"/>
                    <a:pt x="814" y="313"/>
                    <a:pt x="810" y="319"/>
                  </a:cubicBezTo>
                  <a:lnTo>
                    <a:pt x="810" y="319"/>
                  </a:lnTo>
                  <a:cubicBezTo>
                    <a:pt x="759" y="307"/>
                    <a:pt x="707" y="300"/>
                    <a:pt x="654" y="300"/>
                  </a:cubicBezTo>
                  <a:cubicBezTo>
                    <a:pt x="373" y="300"/>
                    <a:pt x="92" y="483"/>
                    <a:pt x="61" y="847"/>
                  </a:cubicBezTo>
                  <a:lnTo>
                    <a:pt x="31" y="817"/>
                  </a:lnTo>
                  <a:lnTo>
                    <a:pt x="31" y="817"/>
                  </a:lnTo>
                  <a:cubicBezTo>
                    <a:pt x="0" y="1486"/>
                    <a:pt x="122" y="2154"/>
                    <a:pt x="365" y="2762"/>
                  </a:cubicBezTo>
                  <a:cubicBezTo>
                    <a:pt x="639" y="3431"/>
                    <a:pt x="1186" y="3948"/>
                    <a:pt x="1885" y="4221"/>
                  </a:cubicBezTo>
                  <a:cubicBezTo>
                    <a:pt x="1927" y="4232"/>
                    <a:pt x="1971" y="4237"/>
                    <a:pt x="2014" y="4237"/>
                  </a:cubicBezTo>
                  <a:cubicBezTo>
                    <a:pt x="2219" y="4237"/>
                    <a:pt x="2423" y="4123"/>
                    <a:pt x="2523" y="3948"/>
                  </a:cubicBezTo>
                  <a:cubicBezTo>
                    <a:pt x="2827" y="3279"/>
                    <a:pt x="2888" y="2489"/>
                    <a:pt x="2675" y="1790"/>
                  </a:cubicBezTo>
                  <a:cubicBezTo>
                    <a:pt x="2554" y="1121"/>
                    <a:pt x="2158" y="513"/>
                    <a:pt x="1611" y="87"/>
                  </a:cubicBezTo>
                  <a:cubicBezTo>
                    <a:pt x="1522" y="28"/>
                    <a:pt x="1423" y="1"/>
                    <a:pt x="13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6812035">
              <a:off x="5172672" y="372961"/>
              <a:ext cx="92503" cy="89618"/>
            </a:xfrm>
            <a:custGeom>
              <a:avLst/>
              <a:gdLst/>
              <a:ahLst/>
              <a:cxnLst/>
              <a:rect l="l" t="t" r="r" b="b"/>
              <a:pathLst>
                <a:path w="1400" h="1612" extrusionOk="0">
                  <a:moveTo>
                    <a:pt x="1157" y="703"/>
                  </a:moveTo>
                  <a:lnTo>
                    <a:pt x="1166" y="720"/>
                  </a:lnTo>
                  <a:lnTo>
                    <a:pt x="1170" y="740"/>
                  </a:lnTo>
                  <a:lnTo>
                    <a:pt x="1170" y="740"/>
                  </a:lnTo>
                  <a:cubicBezTo>
                    <a:pt x="1163" y="728"/>
                    <a:pt x="1159" y="715"/>
                    <a:pt x="1157" y="703"/>
                  </a:cubicBezTo>
                  <a:close/>
                  <a:moveTo>
                    <a:pt x="578" y="1"/>
                  </a:moveTo>
                  <a:lnTo>
                    <a:pt x="426" y="31"/>
                  </a:lnTo>
                  <a:cubicBezTo>
                    <a:pt x="335" y="31"/>
                    <a:pt x="244" y="92"/>
                    <a:pt x="183" y="183"/>
                  </a:cubicBezTo>
                  <a:lnTo>
                    <a:pt x="92" y="274"/>
                  </a:lnTo>
                  <a:cubicBezTo>
                    <a:pt x="31" y="365"/>
                    <a:pt x="1" y="487"/>
                    <a:pt x="1" y="578"/>
                  </a:cubicBezTo>
                  <a:lnTo>
                    <a:pt x="31" y="609"/>
                  </a:lnTo>
                  <a:lnTo>
                    <a:pt x="31" y="761"/>
                  </a:lnTo>
                  <a:cubicBezTo>
                    <a:pt x="31" y="852"/>
                    <a:pt x="31" y="943"/>
                    <a:pt x="62" y="1004"/>
                  </a:cubicBezTo>
                  <a:cubicBezTo>
                    <a:pt x="31" y="1034"/>
                    <a:pt x="31" y="1064"/>
                    <a:pt x="62" y="1095"/>
                  </a:cubicBezTo>
                  <a:cubicBezTo>
                    <a:pt x="62" y="1156"/>
                    <a:pt x="92" y="1216"/>
                    <a:pt x="122" y="1277"/>
                  </a:cubicBezTo>
                  <a:cubicBezTo>
                    <a:pt x="183" y="1368"/>
                    <a:pt x="274" y="1460"/>
                    <a:pt x="396" y="1520"/>
                  </a:cubicBezTo>
                  <a:cubicBezTo>
                    <a:pt x="457" y="1581"/>
                    <a:pt x="518" y="1612"/>
                    <a:pt x="578" y="1612"/>
                  </a:cubicBezTo>
                  <a:lnTo>
                    <a:pt x="822" y="1612"/>
                  </a:lnTo>
                  <a:cubicBezTo>
                    <a:pt x="882" y="1612"/>
                    <a:pt x="974" y="1612"/>
                    <a:pt x="1034" y="1581"/>
                  </a:cubicBezTo>
                  <a:cubicBezTo>
                    <a:pt x="1125" y="1551"/>
                    <a:pt x="1186" y="1490"/>
                    <a:pt x="1247" y="1460"/>
                  </a:cubicBezTo>
                  <a:lnTo>
                    <a:pt x="1338" y="1338"/>
                  </a:lnTo>
                  <a:cubicBezTo>
                    <a:pt x="1369" y="1247"/>
                    <a:pt x="1399" y="1125"/>
                    <a:pt x="1399" y="1034"/>
                  </a:cubicBezTo>
                  <a:lnTo>
                    <a:pt x="1399" y="791"/>
                  </a:lnTo>
                  <a:cubicBezTo>
                    <a:pt x="1399" y="730"/>
                    <a:pt x="1399" y="639"/>
                    <a:pt x="1338" y="578"/>
                  </a:cubicBezTo>
                  <a:cubicBezTo>
                    <a:pt x="1338" y="487"/>
                    <a:pt x="1277" y="426"/>
                    <a:pt x="1247" y="396"/>
                  </a:cubicBezTo>
                  <a:cubicBezTo>
                    <a:pt x="1200" y="349"/>
                    <a:pt x="1154" y="303"/>
                    <a:pt x="1093" y="283"/>
                  </a:cubicBezTo>
                  <a:lnTo>
                    <a:pt x="1093" y="283"/>
                  </a:lnTo>
                  <a:cubicBezTo>
                    <a:pt x="1071" y="237"/>
                    <a:pt x="1044" y="203"/>
                    <a:pt x="1004" y="183"/>
                  </a:cubicBezTo>
                  <a:cubicBezTo>
                    <a:pt x="943" y="122"/>
                    <a:pt x="882" y="61"/>
                    <a:pt x="822" y="61"/>
                  </a:cubicBezTo>
                  <a:cubicBezTo>
                    <a:pt x="761" y="1"/>
                    <a:pt x="670" y="1"/>
                    <a:pt x="5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6812035">
              <a:off x="4815915" y="426748"/>
              <a:ext cx="126596" cy="114135"/>
            </a:xfrm>
            <a:custGeom>
              <a:avLst/>
              <a:gdLst/>
              <a:ahLst/>
              <a:cxnLst/>
              <a:rect l="l" t="t" r="r" b="b"/>
              <a:pathLst>
                <a:path w="1916" h="2053" extrusionOk="0">
                  <a:moveTo>
                    <a:pt x="1138" y="1"/>
                  </a:moveTo>
                  <a:cubicBezTo>
                    <a:pt x="975" y="1"/>
                    <a:pt x="812" y="63"/>
                    <a:pt x="699" y="176"/>
                  </a:cubicBezTo>
                  <a:cubicBezTo>
                    <a:pt x="695" y="180"/>
                    <a:pt x="691" y="184"/>
                    <a:pt x="687" y="189"/>
                  </a:cubicBezTo>
                  <a:lnTo>
                    <a:pt x="687" y="189"/>
                  </a:lnTo>
                  <a:cubicBezTo>
                    <a:pt x="652" y="181"/>
                    <a:pt x="615" y="176"/>
                    <a:pt x="578" y="176"/>
                  </a:cubicBezTo>
                  <a:cubicBezTo>
                    <a:pt x="426" y="176"/>
                    <a:pt x="274" y="237"/>
                    <a:pt x="183" y="358"/>
                  </a:cubicBezTo>
                  <a:cubicBezTo>
                    <a:pt x="61" y="449"/>
                    <a:pt x="0" y="601"/>
                    <a:pt x="0" y="784"/>
                  </a:cubicBezTo>
                  <a:lnTo>
                    <a:pt x="31" y="753"/>
                  </a:lnTo>
                  <a:cubicBezTo>
                    <a:pt x="31" y="814"/>
                    <a:pt x="31" y="875"/>
                    <a:pt x="31" y="936"/>
                  </a:cubicBezTo>
                  <a:cubicBezTo>
                    <a:pt x="31" y="1027"/>
                    <a:pt x="31" y="1088"/>
                    <a:pt x="61" y="1179"/>
                  </a:cubicBezTo>
                  <a:cubicBezTo>
                    <a:pt x="61" y="1209"/>
                    <a:pt x="61" y="1240"/>
                    <a:pt x="61" y="1270"/>
                  </a:cubicBezTo>
                  <a:cubicBezTo>
                    <a:pt x="92" y="1300"/>
                    <a:pt x="92" y="1331"/>
                    <a:pt x="92" y="1361"/>
                  </a:cubicBezTo>
                  <a:cubicBezTo>
                    <a:pt x="122" y="1422"/>
                    <a:pt x="152" y="1513"/>
                    <a:pt x="183" y="1574"/>
                  </a:cubicBezTo>
                  <a:cubicBezTo>
                    <a:pt x="213" y="1635"/>
                    <a:pt x="274" y="1665"/>
                    <a:pt x="304" y="1726"/>
                  </a:cubicBezTo>
                  <a:cubicBezTo>
                    <a:pt x="335" y="1787"/>
                    <a:pt x="365" y="1817"/>
                    <a:pt x="426" y="1878"/>
                  </a:cubicBezTo>
                  <a:lnTo>
                    <a:pt x="547" y="1969"/>
                  </a:lnTo>
                  <a:cubicBezTo>
                    <a:pt x="608" y="2000"/>
                    <a:pt x="669" y="2030"/>
                    <a:pt x="760" y="2030"/>
                  </a:cubicBezTo>
                  <a:cubicBezTo>
                    <a:pt x="791" y="2045"/>
                    <a:pt x="813" y="2053"/>
                    <a:pt x="836" y="2053"/>
                  </a:cubicBezTo>
                  <a:cubicBezTo>
                    <a:pt x="859" y="2053"/>
                    <a:pt x="882" y="2045"/>
                    <a:pt x="912" y="2030"/>
                  </a:cubicBezTo>
                  <a:cubicBezTo>
                    <a:pt x="1003" y="2030"/>
                    <a:pt x="1064" y="2000"/>
                    <a:pt x="1125" y="1969"/>
                  </a:cubicBezTo>
                  <a:cubicBezTo>
                    <a:pt x="1216" y="1939"/>
                    <a:pt x="1277" y="1878"/>
                    <a:pt x="1338" y="1848"/>
                  </a:cubicBezTo>
                  <a:cubicBezTo>
                    <a:pt x="1429" y="1787"/>
                    <a:pt x="1520" y="1726"/>
                    <a:pt x="1581" y="1635"/>
                  </a:cubicBezTo>
                  <a:cubicBezTo>
                    <a:pt x="1733" y="1483"/>
                    <a:pt x="1824" y="1331"/>
                    <a:pt x="1854" y="1149"/>
                  </a:cubicBezTo>
                  <a:cubicBezTo>
                    <a:pt x="1885" y="997"/>
                    <a:pt x="1915" y="845"/>
                    <a:pt x="1885" y="662"/>
                  </a:cubicBezTo>
                  <a:lnTo>
                    <a:pt x="1885" y="601"/>
                  </a:lnTo>
                  <a:cubicBezTo>
                    <a:pt x="1854" y="510"/>
                    <a:pt x="1794" y="419"/>
                    <a:pt x="1733" y="328"/>
                  </a:cubicBezTo>
                  <a:lnTo>
                    <a:pt x="1703" y="267"/>
                  </a:lnTo>
                  <a:lnTo>
                    <a:pt x="1611" y="206"/>
                  </a:lnTo>
                  <a:cubicBezTo>
                    <a:pt x="1520" y="115"/>
                    <a:pt x="1429" y="54"/>
                    <a:pt x="1307" y="24"/>
                  </a:cubicBezTo>
                  <a:cubicBezTo>
                    <a:pt x="1252" y="8"/>
                    <a:pt x="1195"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6812035">
              <a:off x="4645779" y="-5109"/>
              <a:ext cx="108492" cy="104406"/>
            </a:xfrm>
            <a:custGeom>
              <a:avLst/>
              <a:gdLst/>
              <a:ahLst/>
              <a:cxnLst/>
              <a:rect l="l" t="t" r="r" b="b"/>
              <a:pathLst>
                <a:path w="1642" h="1878" extrusionOk="0">
                  <a:moveTo>
                    <a:pt x="1155" y="973"/>
                  </a:moveTo>
                  <a:lnTo>
                    <a:pt x="1133" y="1002"/>
                  </a:lnTo>
                  <a:lnTo>
                    <a:pt x="1133" y="1002"/>
                  </a:lnTo>
                  <a:cubicBezTo>
                    <a:pt x="1139" y="992"/>
                    <a:pt x="1146" y="983"/>
                    <a:pt x="1155" y="973"/>
                  </a:cubicBezTo>
                  <a:close/>
                  <a:moveTo>
                    <a:pt x="1125" y="1003"/>
                  </a:moveTo>
                  <a:lnTo>
                    <a:pt x="1110" y="1034"/>
                  </a:lnTo>
                  <a:lnTo>
                    <a:pt x="1064" y="1094"/>
                  </a:lnTo>
                  <a:lnTo>
                    <a:pt x="1125" y="1003"/>
                  </a:lnTo>
                  <a:close/>
                  <a:moveTo>
                    <a:pt x="699" y="0"/>
                  </a:moveTo>
                  <a:cubicBezTo>
                    <a:pt x="683" y="0"/>
                    <a:pt x="664" y="2"/>
                    <a:pt x="644" y="6"/>
                  </a:cubicBezTo>
                  <a:lnTo>
                    <a:pt x="644" y="6"/>
                  </a:lnTo>
                  <a:cubicBezTo>
                    <a:pt x="563" y="19"/>
                    <a:pt x="482" y="49"/>
                    <a:pt x="408" y="98"/>
                  </a:cubicBezTo>
                  <a:lnTo>
                    <a:pt x="408" y="98"/>
                  </a:lnTo>
                  <a:cubicBezTo>
                    <a:pt x="364" y="119"/>
                    <a:pt x="323" y="145"/>
                    <a:pt x="304" y="183"/>
                  </a:cubicBezTo>
                  <a:cubicBezTo>
                    <a:pt x="232" y="236"/>
                    <a:pt x="182" y="311"/>
                    <a:pt x="152" y="395"/>
                  </a:cubicBezTo>
                  <a:lnTo>
                    <a:pt x="152" y="395"/>
                  </a:lnTo>
                  <a:cubicBezTo>
                    <a:pt x="152" y="395"/>
                    <a:pt x="152" y="395"/>
                    <a:pt x="152" y="395"/>
                  </a:cubicBezTo>
                  <a:cubicBezTo>
                    <a:pt x="122" y="426"/>
                    <a:pt x="122" y="456"/>
                    <a:pt x="91" y="487"/>
                  </a:cubicBezTo>
                  <a:cubicBezTo>
                    <a:pt x="31" y="608"/>
                    <a:pt x="0" y="730"/>
                    <a:pt x="0" y="851"/>
                  </a:cubicBezTo>
                  <a:cubicBezTo>
                    <a:pt x="0" y="943"/>
                    <a:pt x="0" y="1034"/>
                    <a:pt x="31" y="1094"/>
                  </a:cubicBezTo>
                  <a:cubicBezTo>
                    <a:pt x="61" y="1277"/>
                    <a:pt x="152" y="1429"/>
                    <a:pt x="274" y="1520"/>
                  </a:cubicBezTo>
                  <a:cubicBezTo>
                    <a:pt x="395" y="1642"/>
                    <a:pt x="517" y="1733"/>
                    <a:pt x="669" y="1794"/>
                  </a:cubicBezTo>
                  <a:lnTo>
                    <a:pt x="790" y="1854"/>
                  </a:lnTo>
                  <a:cubicBezTo>
                    <a:pt x="836" y="1870"/>
                    <a:pt x="882" y="1877"/>
                    <a:pt x="923" y="1877"/>
                  </a:cubicBezTo>
                  <a:cubicBezTo>
                    <a:pt x="965" y="1877"/>
                    <a:pt x="1003" y="1870"/>
                    <a:pt x="1034" y="1854"/>
                  </a:cubicBezTo>
                  <a:cubicBezTo>
                    <a:pt x="1051" y="1863"/>
                    <a:pt x="1069" y="1867"/>
                    <a:pt x="1086" y="1867"/>
                  </a:cubicBezTo>
                  <a:cubicBezTo>
                    <a:pt x="1127" y="1867"/>
                    <a:pt x="1164" y="1845"/>
                    <a:pt x="1186" y="1824"/>
                  </a:cubicBezTo>
                  <a:cubicBezTo>
                    <a:pt x="1246" y="1794"/>
                    <a:pt x="1338" y="1763"/>
                    <a:pt x="1368" y="1702"/>
                  </a:cubicBezTo>
                  <a:cubicBezTo>
                    <a:pt x="1429" y="1642"/>
                    <a:pt x="1490" y="1581"/>
                    <a:pt x="1520" y="1520"/>
                  </a:cubicBezTo>
                  <a:cubicBezTo>
                    <a:pt x="1550" y="1459"/>
                    <a:pt x="1581" y="1398"/>
                    <a:pt x="1611" y="1338"/>
                  </a:cubicBezTo>
                  <a:cubicBezTo>
                    <a:pt x="1611" y="1307"/>
                    <a:pt x="1611" y="1307"/>
                    <a:pt x="1611" y="1277"/>
                  </a:cubicBezTo>
                  <a:cubicBezTo>
                    <a:pt x="1611" y="1216"/>
                    <a:pt x="1642" y="1155"/>
                    <a:pt x="1642" y="1094"/>
                  </a:cubicBezTo>
                  <a:cubicBezTo>
                    <a:pt x="1642" y="1034"/>
                    <a:pt x="1611" y="943"/>
                    <a:pt x="1611" y="882"/>
                  </a:cubicBezTo>
                  <a:cubicBezTo>
                    <a:pt x="1581" y="821"/>
                    <a:pt x="1550" y="730"/>
                    <a:pt x="1520" y="669"/>
                  </a:cubicBezTo>
                  <a:cubicBezTo>
                    <a:pt x="1520" y="639"/>
                    <a:pt x="1490" y="608"/>
                    <a:pt x="1459" y="578"/>
                  </a:cubicBezTo>
                  <a:cubicBezTo>
                    <a:pt x="1429" y="487"/>
                    <a:pt x="1368" y="426"/>
                    <a:pt x="1307" y="365"/>
                  </a:cubicBezTo>
                  <a:cubicBezTo>
                    <a:pt x="1276" y="334"/>
                    <a:pt x="1246" y="304"/>
                    <a:pt x="1215" y="273"/>
                  </a:cubicBezTo>
                  <a:lnTo>
                    <a:pt x="1215" y="273"/>
                  </a:lnTo>
                  <a:cubicBezTo>
                    <a:pt x="1192" y="235"/>
                    <a:pt x="1158" y="199"/>
                    <a:pt x="1125" y="183"/>
                  </a:cubicBezTo>
                  <a:lnTo>
                    <a:pt x="1125" y="183"/>
                  </a:lnTo>
                  <a:cubicBezTo>
                    <a:pt x="1125" y="183"/>
                    <a:pt x="1125" y="183"/>
                    <a:pt x="1125" y="183"/>
                  </a:cubicBezTo>
                  <a:cubicBezTo>
                    <a:pt x="1018" y="61"/>
                    <a:pt x="874" y="0"/>
                    <a:pt x="726" y="0"/>
                  </a:cubicBezTo>
                  <a:cubicBezTo>
                    <a:pt x="722" y="0"/>
                    <a:pt x="718" y="0"/>
                    <a:pt x="714" y="0"/>
                  </a:cubicBezTo>
                  <a:lnTo>
                    <a:pt x="714" y="0"/>
                  </a:lnTo>
                  <a:cubicBezTo>
                    <a:pt x="709" y="0"/>
                    <a:pt x="704" y="0"/>
                    <a:pt x="6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6812035">
              <a:off x="5109646" y="658757"/>
              <a:ext cx="108492" cy="91286"/>
            </a:xfrm>
            <a:custGeom>
              <a:avLst/>
              <a:gdLst/>
              <a:ahLst/>
              <a:cxnLst/>
              <a:rect l="l" t="t" r="r" b="b"/>
              <a:pathLst>
                <a:path w="1642" h="1642" extrusionOk="0">
                  <a:moveTo>
                    <a:pt x="546" y="630"/>
                  </a:moveTo>
                  <a:cubicBezTo>
                    <a:pt x="545" y="639"/>
                    <a:pt x="540" y="645"/>
                    <a:pt x="527" y="659"/>
                  </a:cubicBezTo>
                  <a:lnTo>
                    <a:pt x="527" y="659"/>
                  </a:lnTo>
                  <a:lnTo>
                    <a:pt x="530" y="652"/>
                  </a:lnTo>
                  <a:lnTo>
                    <a:pt x="546" y="630"/>
                  </a:lnTo>
                  <a:close/>
                  <a:moveTo>
                    <a:pt x="608" y="0"/>
                  </a:moveTo>
                  <a:lnTo>
                    <a:pt x="456" y="31"/>
                  </a:lnTo>
                  <a:cubicBezTo>
                    <a:pt x="365" y="31"/>
                    <a:pt x="274" y="91"/>
                    <a:pt x="213" y="183"/>
                  </a:cubicBezTo>
                  <a:lnTo>
                    <a:pt x="122" y="304"/>
                  </a:lnTo>
                  <a:cubicBezTo>
                    <a:pt x="61" y="365"/>
                    <a:pt x="30" y="487"/>
                    <a:pt x="30" y="578"/>
                  </a:cubicBezTo>
                  <a:lnTo>
                    <a:pt x="0" y="578"/>
                  </a:lnTo>
                  <a:cubicBezTo>
                    <a:pt x="0" y="730"/>
                    <a:pt x="0" y="882"/>
                    <a:pt x="30" y="1003"/>
                  </a:cubicBezTo>
                  <a:cubicBezTo>
                    <a:pt x="61" y="1094"/>
                    <a:pt x="91" y="1186"/>
                    <a:pt x="122" y="1246"/>
                  </a:cubicBezTo>
                  <a:cubicBezTo>
                    <a:pt x="182" y="1368"/>
                    <a:pt x="304" y="1459"/>
                    <a:pt x="395" y="1520"/>
                  </a:cubicBezTo>
                  <a:lnTo>
                    <a:pt x="426" y="1520"/>
                  </a:lnTo>
                  <a:cubicBezTo>
                    <a:pt x="547" y="1581"/>
                    <a:pt x="669" y="1642"/>
                    <a:pt x="821" y="1642"/>
                  </a:cubicBezTo>
                  <a:lnTo>
                    <a:pt x="851" y="1642"/>
                  </a:lnTo>
                  <a:cubicBezTo>
                    <a:pt x="912" y="1611"/>
                    <a:pt x="1003" y="1611"/>
                    <a:pt x="1064" y="1581"/>
                  </a:cubicBezTo>
                  <a:cubicBezTo>
                    <a:pt x="1125" y="1581"/>
                    <a:pt x="1186" y="1550"/>
                    <a:pt x="1246" y="1520"/>
                  </a:cubicBezTo>
                  <a:lnTo>
                    <a:pt x="1277" y="1520"/>
                  </a:lnTo>
                  <a:cubicBezTo>
                    <a:pt x="1429" y="1398"/>
                    <a:pt x="1581" y="1216"/>
                    <a:pt x="1611" y="1034"/>
                  </a:cubicBezTo>
                  <a:cubicBezTo>
                    <a:pt x="1641" y="973"/>
                    <a:pt x="1641" y="912"/>
                    <a:pt x="1641" y="851"/>
                  </a:cubicBezTo>
                  <a:cubicBezTo>
                    <a:pt x="1641" y="821"/>
                    <a:pt x="1641" y="821"/>
                    <a:pt x="1641" y="821"/>
                  </a:cubicBezTo>
                  <a:cubicBezTo>
                    <a:pt x="1641" y="730"/>
                    <a:pt x="1641" y="638"/>
                    <a:pt x="1611" y="578"/>
                  </a:cubicBezTo>
                  <a:cubicBezTo>
                    <a:pt x="1550" y="426"/>
                    <a:pt x="1429" y="304"/>
                    <a:pt x="1277" y="274"/>
                  </a:cubicBezTo>
                  <a:cubicBezTo>
                    <a:pt x="1220" y="245"/>
                    <a:pt x="1137" y="217"/>
                    <a:pt x="1076" y="213"/>
                  </a:cubicBezTo>
                  <a:lnTo>
                    <a:pt x="1076" y="213"/>
                  </a:lnTo>
                  <a:cubicBezTo>
                    <a:pt x="1064" y="201"/>
                    <a:pt x="1050" y="191"/>
                    <a:pt x="1034" y="183"/>
                  </a:cubicBezTo>
                  <a:cubicBezTo>
                    <a:pt x="973" y="122"/>
                    <a:pt x="912" y="61"/>
                    <a:pt x="851" y="61"/>
                  </a:cubicBezTo>
                  <a:cubicBezTo>
                    <a:pt x="790" y="0"/>
                    <a:pt x="699" y="0"/>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6812035">
              <a:off x="4876577" y="679300"/>
              <a:ext cx="78429" cy="86227"/>
            </a:xfrm>
            <a:custGeom>
              <a:avLst/>
              <a:gdLst/>
              <a:ahLst/>
              <a:cxnLst/>
              <a:rect l="l" t="t" r="r" b="b"/>
              <a:pathLst>
                <a:path w="1187" h="1551" extrusionOk="0">
                  <a:moveTo>
                    <a:pt x="578" y="0"/>
                  </a:moveTo>
                  <a:lnTo>
                    <a:pt x="426" y="31"/>
                  </a:lnTo>
                  <a:cubicBezTo>
                    <a:pt x="335" y="61"/>
                    <a:pt x="244" y="91"/>
                    <a:pt x="183" y="183"/>
                  </a:cubicBezTo>
                  <a:lnTo>
                    <a:pt x="92" y="304"/>
                  </a:lnTo>
                  <a:cubicBezTo>
                    <a:pt x="31" y="395"/>
                    <a:pt x="1" y="487"/>
                    <a:pt x="1" y="578"/>
                  </a:cubicBezTo>
                  <a:lnTo>
                    <a:pt x="1" y="973"/>
                  </a:lnTo>
                  <a:cubicBezTo>
                    <a:pt x="1" y="1034"/>
                    <a:pt x="1" y="1125"/>
                    <a:pt x="62" y="1186"/>
                  </a:cubicBezTo>
                  <a:cubicBezTo>
                    <a:pt x="62" y="1277"/>
                    <a:pt x="122" y="1338"/>
                    <a:pt x="183" y="1398"/>
                  </a:cubicBezTo>
                  <a:cubicBezTo>
                    <a:pt x="213" y="1429"/>
                    <a:pt x="274" y="1490"/>
                    <a:pt x="365" y="1520"/>
                  </a:cubicBezTo>
                  <a:cubicBezTo>
                    <a:pt x="426" y="1550"/>
                    <a:pt x="517" y="1550"/>
                    <a:pt x="578" y="1550"/>
                  </a:cubicBezTo>
                  <a:lnTo>
                    <a:pt x="730" y="1550"/>
                  </a:lnTo>
                  <a:cubicBezTo>
                    <a:pt x="852" y="1520"/>
                    <a:pt x="943" y="1459"/>
                    <a:pt x="1004" y="1398"/>
                  </a:cubicBezTo>
                  <a:lnTo>
                    <a:pt x="1095" y="1277"/>
                  </a:lnTo>
                  <a:cubicBezTo>
                    <a:pt x="1156" y="1186"/>
                    <a:pt x="1186" y="1064"/>
                    <a:pt x="1186" y="973"/>
                  </a:cubicBezTo>
                  <a:lnTo>
                    <a:pt x="1186" y="578"/>
                  </a:lnTo>
                  <a:cubicBezTo>
                    <a:pt x="1186" y="517"/>
                    <a:pt x="1156" y="426"/>
                    <a:pt x="1125" y="365"/>
                  </a:cubicBezTo>
                  <a:cubicBezTo>
                    <a:pt x="1095" y="304"/>
                    <a:pt x="1065" y="213"/>
                    <a:pt x="1004" y="183"/>
                  </a:cubicBezTo>
                  <a:cubicBezTo>
                    <a:pt x="943" y="122"/>
                    <a:pt x="882" y="91"/>
                    <a:pt x="821" y="61"/>
                  </a:cubicBezTo>
                  <a:cubicBezTo>
                    <a:pt x="730" y="31"/>
                    <a:pt x="669" y="0"/>
                    <a:pt x="5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6812035">
              <a:off x="4410880" y="94451"/>
              <a:ext cx="212095" cy="282030"/>
            </a:xfrm>
            <a:custGeom>
              <a:avLst/>
              <a:gdLst/>
              <a:ahLst/>
              <a:cxnLst/>
              <a:rect l="l" t="t" r="r" b="b"/>
              <a:pathLst>
                <a:path w="3210" h="5073" extrusionOk="0">
                  <a:moveTo>
                    <a:pt x="1113" y="1"/>
                  </a:moveTo>
                  <a:cubicBezTo>
                    <a:pt x="687" y="61"/>
                    <a:pt x="322" y="305"/>
                    <a:pt x="170" y="669"/>
                  </a:cubicBezTo>
                  <a:cubicBezTo>
                    <a:pt x="37" y="973"/>
                    <a:pt x="0" y="1295"/>
                    <a:pt x="26" y="1618"/>
                  </a:cubicBezTo>
                  <a:lnTo>
                    <a:pt x="26" y="1618"/>
                  </a:lnTo>
                  <a:cubicBezTo>
                    <a:pt x="11" y="1796"/>
                    <a:pt x="18" y="1977"/>
                    <a:pt x="49" y="2159"/>
                  </a:cubicBezTo>
                  <a:cubicBezTo>
                    <a:pt x="49" y="2159"/>
                    <a:pt x="49" y="2159"/>
                    <a:pt x="49" y="2159"/>
                  </a:cubicBezTo>
                  <a:lnTo>
                    <a:pt x="49" y="2159"/>
                  </a:lnTo>
                  <a:cubicBezTo>
                    <a:pt x="49" y="2500"/>
                    <a:pt x="102" y="2842"/>
                    <a:pt x="233" y="3158"/>
                  </a:cubicBezTo>
                  <a:lnTo>
                    <a:pt x="233" y="3158"/>
                  </a:lnTo>
                  <a:cubicBezTo>
                    <a:pt x="252" y="3222"/>
                    <a:pt x="272" y="3286"/>
                    <a:pt x="293" y="3349"/>
                  </a:cubicBezTo>
                  <a:lnTo>
                    <a:pt x="293" y="3349"/>
                  </a:lnTo>
                  <a:cubicBezTo>
                    <a:pt x="303" y="3382"/>
                    <a:pt x="314" y="3415"/>
                    <a:pt x="327" y="3447"/>
                  </a:cubicBezTo>
                  <a:lnTo>
                    <a:pt x="327" y="3447"/>
                  </a:lnTo>
                  <a:cubicBezTo>
                    <a:pt x="438" y="3759"/>
                    <a:pt x="579" y="4061"/>
                    <a:pt x="748" y="4347"/>
                  </a:cubicBezTo>
                  <a:cubicBezTo>
                    <a:pt x="930" y="4681"/>
                    <a:pt x="1234" y="4925"/>
                    <a:pt x="1599" y="5046"/>
                  </a:cubicBezTo>
                  <a:cubicBezTo>
                    <a:pt x="1676" y="5064"/>
                    <a:pt x="1754" y="5073"/>
                    <a:pt x="1831" y="5073"/>
                  </a:cubicBezTo>
                  <a:cubicBezTo>
                    <a:pt x="2153" y="5073"/>
                    <a:pt x="2467" y="4926"/>
                    <a:pt x="2663" y="4681"/>
                  </a:cubicBezTo>
                  <a:cubicBezTo>
                    <a:pt x="3210" y="4074"/>
                    <a:pt x="3149" y="3162"/>
                    <a:pt x="2997" y="2432"/>
                  </a:cubicBezTo>
                  <a:cubicBezTo>
                    <a:pt x="2845" y="1672"/>
                    <a:pt x="2511" y="973"/>
                    <a:pt x="2024" y="426"/>
                  </a:cubicBezTo>
                  <a:cubicBezTo>
                    <a:pt x="1781" y="153"/>
                    <a:pt x="1447" y="1"/>
                    <a:pt x="1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6812035">
              <a:off x="4416570" y="464356"/>
              <a:ext cx="253391" cy="213705"/>
            </a:xfrm>
            <a:custGeom>
              <a:avLst/>
              <a:gdLst/>
              <a:ahLst/>
              <a:cxnLst/>
              <a:rect l="l" t="t" r="r" b="b"/>
              <a:pathLst>
                <a:path w="3835" h="3844" extrusionOk="0">
                  <a:moveTo>
                    <a:pt x="2527" y="2011"/>
                  </a:moveTo>
                  <a:lnTo>
                    <a:pt x="2527" y="2011"/>
                  </a:lnTo>
                  <a:cubicBezTo>
                    <a:pt x="2527" y="2011"/>
                    <a:pt x="2528" y="2011"/>
                    <a:pt x="2528" y="2011"/>
                  </a:cubicBezTo>
                  <a:lnTo>
                    <a:pt x="2528" y="2011"/>
                  </a:lnTo>
                  <a:cubicBezTo>
                    <a:pt x="2532" y="2039"/>
                    <a:pt x="2558" y="2068"/>
                    <a:pt x="2558" y="2096"/>
                  </a:cubicBezTo>
                  <a:cubicBezTo>
                    <a:pt x="2523" y="2043"/>
                    <a:pt x="2518" y="2011"/>
                    <a:pt x="2527" y="2011"/>
                  </a:cubicBezTo>
                  <a:close/>
                  <a:moveTo>
                    <a:pt x="2649" y="2590"/>
                  </a:moveTo>
                  <a:lnTo>
                    <a:pt x="2649" y="2598"/>
                  </a:lnTo>
                  <a:lnTo>
                    <a:pt x="2628" y="2608"/>
                  </a:lnTo>
                  <a:lnTo>
                    <a:pt x="2628" y="2608"/>
                  </a:lnTo>
                  <a:cubicBezTo>
                    <a:pt x="2638" y="2596"/>
                    <a:pt x="2646" y="2590"/>
                    <a:pt x="2649" y="2590"/>
                  </a:cubicBezTo>
                  <a:close/>
                  <a:moveTo>
                    <a:pt x="2208" y="2658"/>
                  </a:moveTo>
                  <a:cubicBezTo>
                    <a:pt x="2212" y="2660"/>
                    <a:pt x="2217" y="2662"/>
                    <a:pt x="2223" y="2664"/>
                  </a:cubicBezTo>
                  <a:lnTo>
                    <a:pt x="2223" y="2664"/>
                  </a:lnTo>
                  <a:cubicBezTo>
                    <a:pt x="2222" y="2666"/>
                    <a:pt x="2220" y="2667"/>
                    <a:pt x="2218" y="2668"/>
                  </a:cubicBezTo>
                  <a:lnTo>
                    <a:pt x="2218" y="2668"/>
                  </a:lnTo>
                  <a:lnTo>
                    <a:pt x="2208" y="2658"/>
                  </a:lnTo>
                  <a:close/>
                  <a:moveTo>
                    <a:pt x="1636" y="1"/>
                  </a:moveTo>
                  <a:cubicBezTo>
                    <a:pt x="1464" y="1"/>
                    <a:pt x="1291" y="40"/>
                    <a:pt x="1130" y="120"/>
                  </a:cubicBezTo>
                  <a:cubicBezTo>
                    <a:pt x="1103" y="137"/>
                    <a:pt x="1078" y="155"/>
                    <a:pt x="1053" y="173"/>
                  </a:cubicBezTo>
                  <a:lnTo>
                    <a:pt x="1053" y="173"/>
                  </a:lnTo>
                  <a:cubicBezTo>
                    <a:pt x="954" y="84"/>
                    <a:pt x="823" y="29"/>
                    <a:pt x="674" y="29"/>
                  </a:cubicBezTo>
                  <a:cubicBezTo>
                    <a:pt x="339" y="60"/>
                    <a:pt x="96" y="303"/>
                    <a:pt x="66" y="637"/>
                  </a:cubicBezTo>
                  <a:cubicBezTo>
                    <a:pt x="1" y="1135"/>
                    <a:pt x="90" y="1755"/>
                    <a:pt x="431" y="2127"/>
                  </a:cubicBezTo>
                  <a:lnTo>
                    <a:pt x="431" y="2127"/>
                  </a:lnTo>
                  <a:cubicBezTo>
                    <a:pt x="456" y="2368"/>
                    <a:pt x="518" y="2605"/>
                    <a:pt x="613" y="2826"/>
                  </a:cubicBezTo>
                  <a:cubicBezTo>
                    <a:pt x="710" y="2988"/>
                    <a:pt x="860" y="3090"/>
                    <a:pt x="1020" y="3122"/>
                  </a:cubicBezTo>
                  <a:lnTo>
                    <a:pt x="1020" y="3122"/>
                  </a:lnTo>
                  <a:cubicBezTo>
                    <a:pt x="1204" y="3444"/>
                    <a:pt x="1502" y="3679"/>
                    <a:pt x="1859" y="3798"/>
                  </a:cubicBezTo>
                  <a:cubicBezTo>
                    <a:pt x="1950" y="3829"/>
                    <a:pt x="2049" y="3844"/>
                    <a:pt x="2148" y="3844"/>
                  </a:cubicBezTo>
                  <a:cubicBezTo>
                    <a:pt x="2247" y="3844"/>
                    <a:pt x="2345" y="3829"/>
                    <a:pt x="2437" y="3798"/>
                  </a:cubicBezTo>
                  <a:cubicBezTo>
                    <a:pt x="2450" y="3795"/>
                    <a:pt x="2463" y="3791"/>
                    <a:pt x="2476" y="3786"/>
                  </a:cubicBezTo>
                  <a:lnTo>
                    <a:pt x="2476" y="3786"/>
                  </a:lnTo>
                  <a:cubicBezTo>
                    <a:pt x="2508" y="3788"/>
                    <a:pt x="2540" y="3789"/>
                    <a:pt x="2572" y="3789"/>
                  </a:cubicBezTo>
                  <a:cubicBezTo>
                    <a:pt x="2881" y="3789"/>
                    <a:pt x="3177" y="3688"/>
                    <a:pt x="3409" y="3434"/>
                  </a:cubicBezTo>
                  <a:cubicBezTo>
                    <a:pt x="3744" y="3008"/>
                    <a:pt x="3835" y="2431"/>
                    <a:pt x="3652" y="1914"/>
                  </a:cubicBezTo>
                  <a:cubicBezTo>
                    <a:pt x="3409" y="1215"/>
                    <a:pt x="2923" y="576"/>
                    <a:pt x="2254" y="181"/>
                  </a:cubicBezTo>
                  <a:cubicBezTo>
                    <a:pt x="2068" y="63"/>
                    <a:pt x="1853" y="1"/>
                    <a:pt x="16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6812035">
              <a:off x="4180869" y="359433"/>
              <a:ext cx="114505" cy="117082"/>
            </a:xfrm>
            <a:custGeom>
              <a:avLst/>
              <a:gdLst/>
              <a:ahLst/>
              <a:cxnLst/>
              <a:rect l="l" t="t" r="r" b="b"/>
              <a:pathLst>
                <a:path w="1733" h="2106" extrusionOk="0">
                  <a:moveTo>
                    <a:pt x="1455" y="1087"/>
                  </a:moveTo>
                  <a:lnTo>
                    <a:pt x="1489" y="1133"/>
                  </a:lnTo>
                  <a:cubicBezTo>
                    <a:pt x="1478" y="1121"/>
                    <a:pt x="1466" y="1105"/>
                    <a:pt x="1455" y="1087"/>
                  </a:cubicBezTo>
                  <a:close/>
                  <a:moveTo>
                    <a:pt x="821" y="1"/>
                  </a:moveTo>
                  <a:cubicBezTo>
                    <a:pt x="780" y="1"/>
                    <a:pt x="740" y="5"/>
                    <a:pt x="700" y="12"/>
                  </a:cubicBezTo>
                  <a:lnTo>
                    <a:pt x="700" y="12"/>
                  </a:lnTo>
                  <a:cubicBezTo>
                    <a:pt x="659" y="10"/>
                    <a:pt x="618" y="8"/>
                    <a:pt x="578" y="8"/>
                  </a:cubicBezTo>
                  <a:cubicBezTo>
                    <a:pt x="426" y="8"/>
                    <a:pt x="274" y="69"/>
                    <a:pt x="182" y="160"/>
                  </a:cubicBezTo>
                  <a:cubicBezTo>
                    <a:pt x="61" y="282"/>
                    <a:pt x="0" y="434"/>
                    <a:pt x="0" y="586"/>
                  </a:cubicBezTo>
                  <a:cubicBezTo>
                    <a:pt x="0" y="795"/>
                    <a:pt x="107" y="968"/>
                    <a:pt x="261" y="1069"/>
                  </a:cubicBezTo>
                  <a:lnTo>
                    <a:pt x="261" y="1069"/>
                  </a:lnTo>
                  <a:cubicBezTo>
                    <a:pt x="270" y="1151"/>
                    <a:pt x="283" y="1233"/>
                    <a:pt x="304" y="1315"/>
                  </a:cubicBezTo>
                  <a:cubicBezTo>
                    <a:pt x="334" y="1559"/>
                    <a:pt x="456" y="1771"/>
                    <a:pt x="638" y="1954"/>
                  </a:cubicBezTo>
                  <a:cubicBezTo>
                    <a:pt x="730" y="2015"/>
                    <a:pt x="790" y="2075"/>
                    <a:pt x="912" y="2106"/>
                  </a:cubicBezTo>
                  <a:lnTo>
                    <a:pt x="1125" y="2106"/>
                  </a:lnTo>
                  <a:cubicBezTo>
                    <a:pt x="1216" y="2106"/>
                    <a:pt x="1277" y="2075"/>
                    <a:pt x="1368" y="2045"/>
                  </a:cubicBezTo>
                  <a:cubicBezTo>
                    <a:pt x="1429" y="1984"/>
                    <a:pt x="1520" y="1893"/>
                    <a:pt x="1581" y="1832"/>
                  </a:cubicBezTo>
                  <a:cubicBezTo>
                    <a:pt x="1672" y="1619"/>
                    <a:pt x="1733" y="1407"/>
                    <a:pt x="1733" y="1163"/>
                  </a:cubicBezTo>
                  <a:cubicBezTo>
                    <a:pt x="1733" y="981"/>
                    <a:pt x="1702" y="768"/>
                    <a:pt x="1611" y="586"/>
                  </a:cubicBezTo>
                  <a:cubicBezTo>
                    <a:pt x="1514" y="440"/>
                    <a:pt x="1417" y="314"/>
                    <a:pt x="1289" y="222"/>
                  </a:cubicBezTo>
                  <a:lnTo>
                    <a:pt x="1289" y="222"/>
                  </a:lnTo>
                  <a:cubicBezTo>
                    <a:pt x="1275" y="201"/>
                    <a:pt x="1261" y="180"/>
                    <a:pt x="1246" y="160"/>
                  </a:cubicBezTo>
                  <a:cubicBezTo>
                    <a:pt x="1125" y="54"/>
                    <a:pt x="973" y="1"/>
                    <a:pt x="8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6812035">
              <a:off x="4076319" y="69272"/>
              <a:ext cx="98449" cy="118305"/>
            </a:xfrm>
            <a:custGeom>
              <a:avLst/>
              <a:gdLst/>
              <a:ahLst/>
              <a:cxnLst/>
              <a:rect l="l" t="t" r="r" b="b"/>
              <a:pathLst>
                <a:path w="1490" h="2128" extrusionOk="0">
                  <a:moveTo>
                    <a:pt x="1233" y="936"/>
                  </a:moveTo>
                  <a:lnTo>
                    <a:pt x="1246" y="1003"/>
                  </a:lnTo>
                  <a:cubicBezTo>
                    <a:pt x="1241" y="982"/>
                    <a:pt x="1236" y="959"/>
                    <a:pt x="1233" y="936"/>
                  </a:cubicBezTo>
                  <a:close/>
                  <a:moveTo>
                    <a:pt x="1246" y="1034"/>
                  </a:moveTo>
                  <a:lnTo>
                    <a:pt x="1272" y="1099"/>
                  </a:lnTo>
                  <a:lnTo>
                    <a:pt x="1337" y="1186"/>
                  </a:lnTo>
                  <a:cubicBezTo>
                    <a:pt x="1316" y="1165"/>
                    <a:pt x="1299" y="1147"/>
                    <a:pt x="1285" y="1131"/>
                  </a:cubicBezTo>
                  <a:lnTo>
                    <a:pt x="1285" y="1131"/>
                  </a:lnTo>
                  <a:lnTo>
                    <a:pt x="1307" y="1186"/>
                  </a:lnTo>
                  <a:cubicBezTo>
                    <a:pt x="1295" y="1162"/>
                    <a:pt x="1285" y="1140"/>
                    <a:pt x="1275" y="1119"/>
                  </a:cubicBezTo>
                  <a:lnTo>
                    <a:pt x="1275" y="1119"/>
                  </a:lnTo>
                  <a:cubicBezTo>
                    <a:pt x="1278" y="1123"/>
                    <a:pt x="1282" y="1127"/>
                    <a:pt x="1285" y="1131"/>
                  </a:cubicBezTo>
                  <a:lnTo>
                    <a:pt x="1285" y="1131"/>
                  </a:lnTo>
                  <a:lnTo>
                    <a:pt x="1272" y="1099"/>
                  </a:lnTo>
                  <a:lnTo>
                    <a:pt x="1261" y="1084"/>
                  </a:lnTo>
                  <a:lnTo>
                    <a:pt x="1261" y="1084"/>
                  </a:lnTo>
                  <a:cubicBezTo>
                    <a:pt x="1265" y="1095"/>
                    <a:pt x="1270" y="1107"/>
                    <a:pt x="1275" y="1119"/>
                  </a:cubicBezTo>
                  <a:lnTo>
                    <a:pt x="1275" y="1119"/>
                  </a:lnTo>
                  <a:cubicBezTo>
                    <a:pt x="1264" y="1103"/>
                    <a:pt x="1255" y="1087"/>
                    <a:pt x="1251" y="1070"/>
                  </a:cubicBezTo>
                  <a:lnTo>
                    <a:pt x="1251" y="1070"/>
                  </a:lnTo>
                  <a:lnTo>
                    <a:pt x="1261" y="1084"/>
                  </a:lnTo>
                  <a:lnTo>
                    <a:pt x="1261" y="1084"/>
                  </a:lnTo>
                  <a:cubicBezTo>
                    <a:pt x="1256" y="1070"/>
                    <a:pt x="1251" y="1057"/>
                    <a:pt x="1247" y="1044"/>
                  </a:cubicBezTo>
                  <a:lnTo>
                    <a:pt x="1247" y="1044"/>
                  </a:lnTo>
                  <a:cubicBezTo>
                    <a:pt x="1246" y="1041"/>
                    <a:pt x="1246" y="1037"/>
                    <a:pt x="1246" y="1034"/>
                  </a:cubicBezTo>
                  <a:close/>
                  <a:moveTo>
                    <a:pt x="1125" y="1429"/>
                  </a:moveTo>
                  <a:lnTo>
                    <a:pt x="1080" y="1451"/>
                  </a:lnTo>
                  <a:lnTo>
                    <a:pt x="1080" y="1451"/>
                  </a:lnTo>
                  <a:cubicBezTo>
                    <a:pt x="1091" y="1438"/>
                    <a:pt x="1108" y="1429"/>
                    <a:pt x="1125" y="1429"/>
                  </a:cubicBezTo>
                  <a:close/>
                  <a:moveTo>
                    <a:pt x="1185" y="1398"/>
                  </a:moveTo>
                  <a:lnTo>
                    <a:pt x="1064" y="1490"/>
                  </a:lnTo>
                  <a:cubicBezTo>
                    <a:pt x="1094" y="1459"/>
                    <a:pt x="1125" y="1429"/>
                    <a:pt x="1185" y="1398"/>
                  </a:cubicBezTo>
                  <a:close/>
                  <a:moveTo>
                    <a:pt x="638" y="0"/>
                  </a:moveTo>
                  <a:cubicBezTo>
                    <a:pt x="456" y="0"/>
                    <a:pt x="334" y="61"/>
                    <a:pt x="213" y="183"/>
                  </a:cubicBezTo>
                  <a:cubicBezTo>
                    <a:pt x="91" y="274"/>
                    <a:pt x="30" y="426"/>
                    <a:pt x="30" y="578"/>
                  </a:cubicBezTo>
                  <a:lnTo>
                    <a:pt x="30" y="608"/>
                  </a:lnTo>
                  <a:cubicBezTo>
                    <a:pt x="0" y="1095"/>
                    <a:pt x="122" y="1581"/>
                    <a:pt x="426" y="1946"/>
                  </a:cubicBezTo>
                  <a:lnTo>
                    <a:pt x="547" y="2037"/>
                  </a:lnTo>
                  <a:lnTo>
                    <a:pt x="699" y="2098"/>
                  </a:lnTo>
                  <a:lnTo>
                    <a:pt x="851" y="2128"/>
                  </a:lnTo>
                  <a:cubicBezTo>
                    <a:pt x="942" y="2128"/>
                    <a:pt x="1003" y="2128"/>
                    <a:pt x="1094" y="2067"/>
                  </a:cubicBezTo>
                  <a:cubicBezTo>
                    <a:pt x="1125" y="2067"/>
                    <a:pt x="1185" y="2037"/>
                    <a:pt x="1216" y="2006"/>
                  </a:cubicBezTo>
                  <a:cubicBezTo>
                    <a:pt x="1246" y="1976"/>
                    <a:pt x="1277" y="1946"/>
                    <a:pt x="1307" y="1885"/>
                  </a:cubicBezTo>
                  <a:cubicBezTo>
                    <a:pt x="1337" y="1854"/>
                    <a:pt x="1368" y="1824"/>
                    <a:pt x="1398" y="1763"/>
                  </a:cubicBezTo>
                  <a:cubicBezTo>
                    <a:pt x="1429" y="1702"/>
                    <a:pt x="1429" y="1611"/>
                    <a:pt x="1429" y="1550"/>
                  </a:cubicBezTo>
                  <a:lnTo>
                    <a:pt x="1429" y="1581"/>
                  </a:lnTo>
                  <a:cubicBezTo>
                    <a:pt x="1459" y="1398"/>
                    <a:pt x="1489" y="1246"/>
                    <a:pt x="1489" y="1064"/>
                  </a:cubicBezTo>
                  <a:cubicBezTo>
                    <a:pt x="1489" y="973"/>
                    <a:pt x="1489" y="912"/>
                    <a:pt x="1459" y="821"/>
                  </a:cubicBezTo>
                  <a:cubicBezTo>
                    <a:pt x="1459" y="821"/>
                    <a:pt x="1459" y="821"/>
                    <a:pt x="1459" y="791"/>
                  </a:cubicBezTo>
                  <a:cubicBezTo>
                    <a:pt x="1459" y="730"/>
                    <a:pt x="1429" y="699"/>
                    <a:pt x="1398" y="639"/>
                  </a:cubicBezTo>
                  <a:cubicBezTo>
                    <a:pt x="1337" y="578"/>
                    <a:pt x="1307" y="517"/>
                    <a:pt x="1246" y="456"/>
                  </a:cubicBezTo>
                  <a:lnTo>
                    <a:pt x="1199" y="440"/>
                  </a:lnTo>
                  <a:lnTo>
                    <a:pt x="1199" y="440"/>
                  </a:lnTo>
                  <a:cubicBezTo>
                    <a:pt x="1173" y="339"/>
                    <a:pt x="1118" y="246"/>
                    <a:pt x="1034" y="183"/>
                  </a:cubicBezTo>
                  <a:cubicBezTo>
                    <a:pt x="942" y="61"/>
                    <a:pt x="790" y="0"/>
                    <a:pt x="6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Google Shape;24;p2"/>
          <p:cNvSpPr/>
          <p:nvPr/>
        </p:nvSpPr>
        <p:spPr>
          <a:xfrm>
            <a:off x="7027259" y="-685923"/>
            <a:ext cx="2540241" cy="2370056"/>
          </a:xfrm>
          <a:custGeom>
            <a:avLst/>
            <a:gdLst/>
            <a:ahLst/>
            <a:cxnLst/>
            <a:rect l="l" t="t" r="r" b="b"/>
            <a:pathLst>
              <a:path w="38913" h="36306" extrusionOk="0">
                <a:moveTo>
                  <a:pt x="20376" y="1"/>
                </a:moveTo>
                <a:cubicBezTo>
                  <a:pt x="14452" y="1"/>
                  <a:pt x="8544" y="3921"/>
                  <a:pt x="5137" y="9606"/>
                </a:cubicBezTo>
                <a:cubicBezTo>
                  <a:pt x="0" y="18725"/>
                  <a:pt x="7417" y="28390"/>
                  <a:pt x="15380" y="33527"/>
                </a:cubicBezTo>
                <a:cubicBezTo>
                  <a:pt x="17974" y="35466"/>
                  <a:pt x="20565" y="36305"/>
                  <a:pt x="23038" y="36305"/>
                </a:cubicBezTo>
                <a:cubicBezTo>
                  <a:pt x="29287" y="36305"/>
                  <a:pt x="34777" y="30942"/>
                  <a:pt x="37630" y="24408"/>
                </a:cubicBezTo>
                <a:lnTo>
                  <a:pt x="37630" y="24408"/>
                </a:lnTo>
                <a:lnTo>
                  <a:pt x="36477" y="25684"/>
                </a:lnTo>
                <a:lnTo>
                  <a:pt x="36477" y="25684"/>
                </a:lnTo>
                <a:cubicBezTo>
                  <a:pt x="38054" y="22899"/>
                  <a:pt x="38912" y="20006"/>
                  <a:pt x="38208" y="16445"/>
                </a:cubicBezTo>
                <a:cubicBezTo>
                  <a:pt x="37052" y="11308"/>
                  <a:pt x="33071" y="6171"/>
                  <a:pt x="29089" y="3314"/>
                </a:cubicBezTo>
                <a:cubicBezTo>
                  <a:pt x="26397" y="1011"/>
                  <a:pt x="23384" y="1"/>
                  <a:pt x="203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027260" y="-1044936"/>
            <a:ext cx="2851430" cy="2864356"/>
          </a:xfrm>
          <a:custGeom>
            <a:avLst/>
            <a:gdLst/>
            <a:ahLst/>
            <a:cxnLst/>
            <a:rect l="l" t="t" r="r" b="b"/>
            <a:pathLst>
              <a:path w="43680" h="43878" extrusionOk="0">
                <a:moveTo>
                  <a:pt x="20928" y="447"/>
                </a:moveTo>
                <a:cubicBezTo>
                  <a:pt x="22079" y="447"/>
                  <a:pt x="23234" y="564"/>
                  <a:pt x="24378" y="810"/>
                </a:cubicBezTo>
                <a:cubicBezTo>
                  <a:pt x="29241" y="1843"/>
                  <a:pt x="33436" y="5734"/>
                  <a:pt x="36567" y="9382"/>
                </a:cubicBezTo>
                <a:cubicBezTo>
                  <a:pt x="39191" y="12398"/>
                  <a:pt x="41067" y="15983"/>
                  <a:pt x="42076" y="19870"/>
                </a:cubicBezTo>
                <a:lnTo>
                  <a:pt x="42076" y="19870"/>
                </a:lnTo>
                <a:cubicBezTo>
                  <a:pt x="42067" y="19897"/>
                  <a:pt x="42064" y="19927"/>
                  <a:pt x="42068" y="19959"/>
                </a:cubicBezTo>
                <a:cubicBezTo>
                  <a:pt x="43679" y="29169"/>
                  <a:pt x="37661" y="39017"/>
                  <a:pt x="29120" y="42543"/>
                </a:cubicBezTo>
                <a:cubicBezTo>
                  <a:pt x="27519" y="43213"/>
                  <a:pt x="25892" y="43518"/>
                  <a:pt x="24283" y="43518"/>
                </a:cubicBezTo>
                <a:cubicBezTo>
                  <a:pt x="21004" y="43518"/>
                  <a:pt x="17799" y="42252"/>
                  <a:pt x="15047" y="40233"/>
                </a:cubicBezTo>
                <a:cubicBezTo>
                  <a:pt x="10700" y="37102"/>
                  <a:pt x="6809" y="33850"/>
                  <a:pt x="3922" y="29260"/>
                </a:cubicBezTo>
                <a:cubicBezTo>
                  <a:pt x="1125" y="24823"/>
                  <a:pt x="1" y="19564"/>
                  <a:pt x="1612" y="14518"/>
                </a:cubicBezTo>
                <a:cubicBezTo>
                  <a:pt x="3101" y="9807"/>
                  <a:pt x="7144" y="5825"/>
                  <a:pt x="11247" y="3272"/>
                </a:cubicBezTo>
                <a:cubicBezTo>
                  <a:pt x="14155" y="1477"/>
                  <a:pt x="17522" y="447"/>
                  <a:pt x="20928" y="447"/>
                </a:cubicBezTo>
                <a:close/>
                <a:moveTo>
                  <a:pt x="20842" y="0"/>
                </a:moveTo>
                <a:cubicBezTo>
                  <a:pt x="14423" y="0"/>
                  <a:pt x="8154" y="3994"/>
                  <a:pt x="4317" y="8956"/>
                </a:cubicBezTo>
                <a:cubicBezTo>
                  <a:pt x="1581" y="12512"/>
                  <a:pt x="92" y="16494"/>
                  <a:pt x="517" y="21023"/>
                </a:cubicBezTo>
                <a:cubicBezTo>
                  <a:pt x="913" y="25218"/>
                  <a:pt x="3101" y="29078"/>
                  <a:pt x="5624" y="32330"/>
                </a:cubicBezTo>
                <a:cubicBezTo>
                  <a:pt x="8572" y="36099"/>
                  <a:pt x="12402" y="39108"/>
                  <a:pt x="16445" y="41631"/>
                </a:cubicBezTo>
                <a:cubicBezTo>
                  <a:pt x="18761" y="43113"/>
                  <a:pt x="21435" y="43878"/>
                  <a:pt x="24142" y="43878"/>
                </a:cubicBezTo>
                <a:cubicBezTo>
                  <a:pt x="25379" y="43878"/>
                  <a:pt x="26623" y="43718"/>
                  <a:pt x="27843" y="43394"/>
                </a:cubicBezTo>
                <a:cubicBezTo>
                  <a:pt x="32919" y="42057"/>
                  <a:pt x="36871" y="37923"/>
                  <a:pt x="39606" y="33637"/>
                </a:cubicBezTo>
                <a:cubicBezTo>
                  <a:pt x="42275" y="29574"/>
                  <a:pt x="43279" y="24664"/>
                  <a:pt x="42469" y="19903"/>
                </a:cubicBezTo>
                <a:lnTo>
                  <a:pt x="42469" y="19903"/>
                </a:lnTo>
                <a:cubicBezTo>
                  <a:pt x="42468" y="19892"/>
                  <a:pt x="42466" y="19880"/>
                  <a:pt x="42463" y="19868"/>
                </a:cubicBezTo>
                <a:lnTo>
                  <a:pt x="42463" y="19868"/>
                </a:lnTo>
                <a:cubicBezTo>
                  <a:pt x="42463" y="19868"/>
                  <a:pt x="42463" y="19868"/>
                  <a:pt x="42463" y="19868"/>
                </a:cubicBezTo>
                <a:cubicBezTo>
                  <a:pt x="41308" y="15005"/>
                  <a:pt x="38542" y="10780"/>
                  <a:pt x="35108" y="7193"/>
                </a:cubicBezTo>
                <a:cubicBezTo>
                  <a:pt x="32220" y="4154"/>
                  <a:pt x="28603" y="1448"/>
                  <a:pt x="24469" y="445"/>
                </a:cubicBezTo>
                <a:cubicBezTo>
                  <a:pt x="23265" y="142"/>
                  <a:pt x="22051" y="0"/>
                  <a:pt x="208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rot="6727466">
            <a:off x="7248223" y="4311126"/>
            <a:ext cx="205976" cy="190001"/>
          </a:xfrm>
          <a:custGeom>
            <a:avLst/>
            <a:gdLst/>
            <a:ahLst/>
            <a:cxnLst/>
            <a:rect l="l" t="t" r="r" b="b"/>
            <a:pathLst>
              <a:path w="2798" h="2581" extrusionOk="0">
                <a:moveTo>
                  <a:pt x="1019" y="878"/>
                </a:moveTo>
                <a:lnTo>
                  <a:pt x="1004" y="939"/>
                </a:lnTo>
                <a:cubicBezTo>
                  <a:pt x="1004" y="924"/>
                  <a:pt x="1012" y="901"/>
                  <a:pt x="1019" y="878"/>
                </a:cubicBezTo>
                <a:close/>
                <a:moveTo>
                  <a:pt x="694" y="982"/>
                </a:moveTo>
                <a:lnTo>
                  <a:pt x="697" y="983"/>
                </a:lnTo>
                <a:lnTo>
                  <a:pt x="697" y="983"/>
                </a:lnTo>
                <a:cubicBezTo>
                  <a:pt x="698" y="985"/>
                  <a:pt x="698" y="986"/>
                  <a:pt x="698" y="988"/>
                </a:cubicBezTo>
                <a:lnTo>
                  <a:pt x="698" y="988"/>
                </a:lnTo>
                <a:lnTo>
                  <a:pt x="694" y="982"/>
                </a:lnTo>
                <a:close/>
                <a:moveTo>
                  <a:pt x="1015" y="991"/>
                </a:moveTo>
                <a:lnTo>
                  <a:pt x="1065" y="1091"/>
                </a:lnTo>
                <a:cubicBezTo>
                  <a:pt x="1040" y="1054"/>
                  <a:pt x="1025" y="1022"/>
                  <a:pt x="1015" y="991"/>
                </a:cubicBezTo>
                <a:close/>
                <a:moveTo>
                  <a:pt x="1369" y="1395"/>
                </a:moveTo>
                <a:lnTo>
                  <a:pt x="1369" y="1395"/>
                </a:lnTo>
                <a:cubicBezTo>
                  <a:pt x="1375" y="1397"/>
                  <a:pt x="1382" y="1400"/>
                  <a:pt x="1389" y="1402"/>
                </a:cubicBezTo>
                <a:lnTo>
                  <a:pt x="1389" y="1402"/>
                </a:lnTo>
                <a:cubicBezTo>
                  <a:pt x="1389" y="1402"/>
                  <a:pt x="1390" y="1401"/>
                  <a:pt x="1390" y="1401"/>
                </a:cubicBezTo>
                <a:lnTo>
                  <a:pt x="1390" y="1401"/>
                </a:lnTo>
                <a:cubicBezTo>
                  <a:pt x="1420" y="1410"/>
                  <a:pt x="1450" y="1422"/>
                  <a:pt x="1476" y="1443"/>
                </a:cubicBezTo>
                <a:lnTo>
                  <a:pt x="1476" y="1443"/>
                </a:lnTo>
                <a:cubicBezTo>
                  <a:pt x="1447" y="1427"/>
                  <a:pt x="1418" y="1413"/>
                  <a:pt x="1389" y="1402"/>
                </a:cubicBezTo>
                <a:lnTo>
                  <a:pt x="1389" y="1402"/>
                </a:lnTo>
                <a:cubicBezTo>
                  <a:pt x="1388" y="1403"/>
                  <a:pt x="1387" y="1403"/>
                  <a:pt x="1386" y="1404"/>
                </a:cubicBezTo>
                <a:lnTo>
                  <a:pt x="1386" y="1404"/>
                </a:lnTo>
                <a:lnTo>
                  <a:pt x="1369" y="1395"/>
                </a:lnTo>
                <a:close/>
                <a:moveTo>
                  <a:pt x="1819" y="1602"/>
                </a:moveTo>
                <a:cubicBezTo>
                  <a:pt x="1811" y="1606"/>
                  <a:pt x="1803" y="1608"/>
                  <a:pt x="1794" y="1608"/>
                </a:cubicBezTo>
                <a:lnTo>
                  <a:pt x="1819" y="1602"/>
                </a:lnTo>
                <a:close/>
                <a:moveTo>
                  <a:pt x="1916" y="1577"/>
                </a:moveTo>
                <a:cubicBezTo>
                  <a:pt x="1892" y="1585"/>
                  <a:pt x="1869" y="1593"/>
                  <a:pt x="1846" y="1600"/>
                </a:cubicBezTo>
                <a:lnTo>
                  <a:pt x="1846" y="1600"/>
                </a:lnTo>
                <a:cubicBezTo>
                  <a:pt x="1848" y="1598"/>
                  <a:pt x="1850" y="1596"/>
                  <a:pt x="1851" y="1594"/>
                </a:cubicBezTo>
                <a:lnTo>
                  <a:pt x="1851" y="1594"/>
                </a:lnTo>
                <a:lnTo>
                  <a:pt x="1843" y="1596"/>
                </a:lnTo>
                <a:lnTo>
                  <a:pt x="1843" y="1596"/>
                </a:lnTo>
                <a:lnTo>
                  <a:pt x="1838" y="1603"/>
                </a:lnTo>
                <a:lnTo>
                  <a:pt x="1838" y="1603"/>
                </a:lnTo>
                <a:cubicBezTo>
                  <a:pt x="1841" y="1602"/>
                  <a:pt x="1843" y="1601"/>
                  <a:pt x="1846" y="1600"/>
                </a:cubicBezTo>
                <a:lnTo>
                  <a:pt x="1846" y="1600"/>
                </a:lnTo>
                <a:cubicBezTo>
                  <a:pt x="1842" y="1604"/>
                  <a:pt x="1838" y="1606"/>
                  <a:pt x="1834" y="1609"/>
                </a:cubicBezTo>
                <a:lnTo>
                  <a:pt x="1834" y="1609"/>
                </a:lnTo>
                <a:lnTo>
                  <a:pt x="1838" y="1603"/>
                </a:lnTo>
                <a:lnTo>
                  <a:pt x="1838" y="1603"/>
                </a:lnTo>
                <a:cubicBezTo>
                  <a:pt x="1834" y="1604"/>
                  <a:pt x="1830" y="1605"/>
                  <a:pt x="1826" y="1606"/>
                </a:cubicBezTo>
                <a:lnTo>
                  <a:pt x="1826" y="1606"/>
                </a:lnTo>
                <a:lnTo>
                  <a:pt x="1835" y="1598"/>
                </a:lnTo>
                <a:lnTo>
                  <a:pt x="1835" y="1598"/>
                </a:lnTo>
                <a:lnTo>
                  <a:pt x="1843" y="1596"/>
                </a:lnTo>
                <a:lnTo>
                  <a:pt x="1843" y="1596"/>
                </a:lnTo>
                <a:lnTo>
                  <a:pt x="1855" y="1577"/>
                </a:lnTo>
                <a:lnTo>
                  <a:pt x="1855" y="1577"/>
                </a:lnTo>
                <a:cubicBezTo>
                  <a:pt x="1855" y="1584"/>
                  <a:pt x="1854" y="1589"/>
                  <a:pt x="1851" y="1594"/>
                </a:cubicBezTo>
                <a:lnTo>
                  <a:pt x="1851" y="1594"/>
                </a:lnTo>
                <a:lnTo>
                  <a:pt x="1916" y="1577"/>
                </a:lnTo>
                <a:close/>
                <a:moveTo>
                  <a:pt x="1386" y="1404"/>
                </a:moveTo>
                <a:lnTo>
                  <a:pt x="1490" y="1456"/>
                </a:lnTo>
                <a:cubicBezTo>
                  <a:pt x="1486" y="1451"/>
                  <a:pt x="1481" y="1447"/>
                  <a:pt x="1476" y="1443"/>
                </a:cubicBezTo>
                <a:lnTo>
                  <a:pt x="1476" y="1443"/>
                </a:lnTo>
                <a:cubicBezTo>
                  <a:pt x="1509" y="1461"/>
                  <a:pt x="1541" y="1481"/>
                  <a:pt x="1574" y="1502"/>
                </a:cubicBezTo>
                <a:lnTo>
                  <a:pt x="1574" y="1502"/>
                </a:lnTo>
                <a:cubicBezTo>
                  <a:pt x="1624" y="1537"/>
                  <a:pt x="1664" y="1573"/>
                  <a:pt x="1701" y="1616"/>
                </a:cubicBezTo>
                <a:lnTo>
                  <a:pt x="1701" y="1616"/>
                </a:lnTo>
                <a:cubicBezTo>
                  <a:pt x="1647" y="1595"/>
                  <a:pt x="1601" y="1575"/>
                  <a:pt x="1543" y="1555"/>
                </a:cubicBezTo>
                <a:lnTo>
                  <a:pt x="1543" y="1555"/>
                </a:lnTo>
                <a:cubicBezTo>
                  <a:pt x="1500" y="1530"/>
                  <a:pt x="1460" y="1506"/>
                  <a:pt x="1423" y="1481"/>
                </a:cubicBezTo>
                <a:lnTo>
                  <a:pt x="1423" y="1481"/>
                </a:lnTo>
                <a:cubicBezTo>
                  <a:pt x="1400" y="1464"/>
                  <a:pt x="1377" y="1447"/>
                  <a:pt x="1354" y="1429"/>
                </a:cubicBezTo>
                <a:lnTo>
                  <a:pt x="1354" y="1429"/>
                </a:lnTo>
                <a:cubicBezTo>
                  <a:pt x="1365" y="1421"/>
                  <a:pt x="1376" y="1413"/>
                  <a:pt x="1386" y="1404"/>
                </a:cubicBezTo>
                <a:close/>
                <a:moveTo>
                  <a:pt x="1825" y="1608"/>
                </a:moveTo>
                <a:lnTo>
                  <a:pt x="1825" y="1608"/>
                </a:lnTo>
                <a:cubicBezTo>
                  <a:pt x="1825" y="1611"/>
                  <a:pt x="1824" y="1613"/>
                  <a:pt x="1824" y="1615"/>
                </a:cubicBezTo>
                <a:lnTo>
                  <a:pt x="1824" y="1615"/>
                </a:lnTo>
                <a:cubicBezTo>
                  <a:pt x="1822" y="1616"/>
                  <a:pt x="1821" y="1617"/>
                  <a:pt x="1819" y="1618"/>
                </a:cubicBezTo>
                <a:lnTo>
                  <a:pt x="1819" y="1618"/>
                </a:lnTo>
                <a:lnTo>
                  <a:pt x="1825" y="1608"/>
                </a:lnTo>
                <a:close/>
                <a:moveTo>
                  <a:pt x="670" y="1"/>
                </a:moveTo>
                <a:cubicBezTo>
                  <a:pt x="557" y="1"/>
                  <a:pt x="440" y="44"/>
                  <a:pt x="335" y="149"/>
                </a:cubicBezTo>
                <a:lnTo>
                  <a:pt x="335" y="179"/>
                </a:lnTo>
                <a:cubicBezTo>
                  <a:pt x="122" y="392"/>
                  <a:pt x="1" y="666"/>
                  <a:pt x="31" y="970"/>
                </a:cubicBezTo>
                <a:cubicBezTo>
                  <a:pt x="62" y="1243"/>
                  <a:pt x="153" y="1517"/>
                  <a:pt x="335" y="1729"/>
                </a:cubicBezTo>
                <a:cubicBezTo>
                  <a:pt x="639" y="2216"/>
                  <a:pt x="1125" y="2520"/>
                  <a:pt x="1703" y="2580"/>
                </a:cubicBezTo>
                <a:cubicBezTo>
                  <a:pt x="1825" y="2580"/>
                  <a:pt x="1946" y="2580"/>
                  <a:pt x="2068" y="2550"/>
                </a:cubicBezTo>
                <a:cubicBezTo>
                  <a:pt x="2189" y="2520"/>
                  <a:pt x="2311" y="2459"/>
                  <a:pt x="2402" y="2398"/>
                </a:cubicBezTo>
                <a:cubicBezTo>
                  <a:pt x="2645" y="2246"/>
                  <a:pt x="2797" y="1973"/>
                  <a:pt x="2797" y="1699"/>
                </a:cubicBezTo>
                <a:cubicBezTo>
                  <a:pt x="2736" y="1213"/>
                  <a:pt x="2433" y="818"/>
                  <a:pt x="2037" y="605"/>
                </a:cubicBezTo>
                <a:cubicBezTo>
                  <a:pt x="1862" y="495"/>
                  <a:pt x="1686" y="433"/>
                  <a:pt x="1499" y="407"/>
                </a:cubicBezTo>
                <a:lnTo>
                  <a:pt x="1499" y="407"/>
                </a:lnTo>
                <a:cubicBezTo>
                  <a:pt x="1403" y="259"/>
                  <a:pt x="1265" y="135"/>
                  <a:pt x="1095" y="58"/>
                </a:cubicBezTo>
                <a:cubicBezTo>
                  <a:pt x="1017" y="19"/>
                  <a:pt x="941" y="1"/>
                  <a:pt x="869" y="1"/>
                </a:cubicBezTo>
                <a:cubicBezTo>
                  <a:pt x="835" y="1"/>
                  <a:pt x="803" y="5"/>
                  <a:pt x="771" y="12"/>
                </a:cubicBezTo>
                <a:lnTo>
                  <a:pt x="771" y="12"/>
                </a:lnTo>
                <a:cubicBezTo>
                  <a:pt x="738" y="5"/>
                  <a:pt x="704" y="1"/>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rot="6727466">
            <a:off x="7698278" y="4188002"/>
            <a:ext cx="183597" cy="232698"/>
          </a:xfrm>
          <a:custGeom>
            <a:avLst/>
            <a:gdLst/>
            <a:ahLst/>
            <a:cxnLst/>
            <a:rect l="l" t="t" r="r" b="b"/>
            <a:pathLst>
              <a:path w="2494" h="3161" extrusionOk="0">
                <a:moveTo>
                  <a:pt x="1284" y="725"/>
                </a:moveTo>
                <a:lnTo>
                  <a:pt x="1284" y="725"/>
                </a:lnTo>
                <a:cubicBezTo>
                  <a:pt x="1294" y="725"/>
                  <a:pt x="1271" y="789"/>
                  <a:pt x="1269" y="789"/>
                </a:cubicBezTo>
                <a:cubicBezTo>
                  <a:pt x="1268" y="789"/>
                  <a:pt x="1270" y="781"/>
                  <a:pt x="1278" y="760"/>
                </a:cubicBezTo>
                <a:lnTo>
                  <a:pt x="1278" y="730"/>
                </a:lnTo>
                <a:cubicBezTo>
                  <a:pt x="1280" y="727"/>
                  <a:pt x="1282" y="725"/>
                  <a:pt x="1284" y="725"/>
                </a:cubicBezTo>
                <a:close/>
                <a:moveTo>
                  <a:pt x="1649" y="2310"/>
                </a:moveTo>
                <a:cubicBezTo>
                  <a:pt x="1644" y="2312"/>
                  <a:pt x="1640" y="2315"/>
                  <a:pt x="1635" y="2317"/>
                </a:cubicBezTo>
                <a:lnTo>
                  <a:pt x="1635" y="2317"/>
                </a:lnTo>
                <a:cubicBezTo>
                  <a:pt x="1636" y="2316"/>
                  <a:pt x="1638" y="2314"/>
                  <a:pt x="1640" y="2313"/>
                </a:cubicBezTo>
                <a:lnTo>
                  <a:pt x="1640" y="2313"/>
                </a:lnTo>
                <a:cubicBezTo>
                  <a:pt x="1643" y="2312"/>
                  <a:pt x="1646" y="2311"/>
                  <a:pt x="1649" y="2310"/>
                </a:cubicBezTo>
                <a:lnTo>
                  <a:pt x="1649" y="2310"/>
                </a:lnTo>
                <a:cubicBezTo>
                  <a:pt x="1649" y="2310"/>
                  <a:pt x="1649" y="2310"/>
                  <a:pt x="1649" y="2310"/>
                </a:cubicBezTo>
                <a:close/>
                <a:moveTo>
                  <a:pt x="902" y="0"/>
                </a:moveTo>
                <a:cubicBezTo>
                  <a:pt x="743" y="0"/>
                  <a:pt x="592" y="70"/>
                  <a:pt x="506" y="209"/>
                </a:cubicBezTo>
                <a:lnTo>
                  <a:pt x="506" y="209"/>
                </a:lnTo>
                <a:cubicBezTo>
                  <a:pt x="438" y="233"/>
                  <a:pt x="370" y="273"/>
                  <a:pt x="305" y="334"/>
                </a:cubicBezTo>
                <a:lnTo>
                  <a:pt x="366" y="334"/>
                </a:lnTo>
                <a:cubicBezTo>
                  <a:pt x="1" y="730"/>
                  <a:pt x="31" y="1277"/>
                  <a:pt x="123" y="1763"/>
                </a:cubicBezTo>
                <a:cubicBezTo>
                  <a:pt x="183" y="2249"/>
                  <a:pt x="457" y="2705"/>
                  <a:pt x="882" y="3009"/>
                </a:cubicBezTo>
                <a:cubicBezTo>
                  <a:pt x="1028" y="3113"/>
                  <a:pt x="1216" y="3160"/>
                  <a:pt x="1408" y="3160"/>
                </a:cubicBezTo>
                <a:cubicBezTo>
                  <a:pt x="1496" y="3160"/>
                  <a:pt x="1586" y="3150"/>
                  <a:pt x="1673" y="3131"/>
                </a:cubicBezTo>
                <a:cubicBezTo>
                  <a:pt x="1977" y="3040"/>
                  <a:pt x="2220" y="2827"/>
                  <a:pt x="2311" y="2523"/>
                </a:cubicBezTo>
                <a:cubicBezTo>
                  <a:pt x="2493" y="2067"/>
                  <a:pt x="2281" y="1520"/>
                  <a:pt x="2068" y="1125"/>
                </a:cubicBezTo>
                <a:cubicBezTo>
                  <a:pt x="1916" y="882"/>
                  <a:pt x="1764" y="669"/>
                  <a:pt x="1612" y="456"/>
                </a:cubicBezTo>
                <a:cubicBezTo>
                  <a:pt x="1490" y="304"/>
                  <a:pt x="1338" y="152"/>
                  <a:pt x="1156" y="61"/>
                </a:cubicBezTo>
                <a:cubicBezTo>
                  <a:pt x="1075" y="20"/>
                  <a:pt x="987" y="0"/>
                  <a:pt x="9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rot="6727466">
            <a:off x="8193903" y="4195938"/>
            <a:ext cx="139648" cy="202001"/>
          </a:xfrm>
          <a:custGeom>
            <a:avLst/>
            <a:gdLst/>
            <a:ahLst/>
            <a:cxnLst/>
            <a:rect l="l" t="t" r="r" b="b"/>
            <a:pathLst>
              <a:path w="1897" h="2744" extrusionOk="0">
                <a:moveTo>
                  <a:pt x="710" y="1"/>
                </a:moveTo>
                <a:cubicBezTo>
                  <a:pt x="590" y="1"/>
                  <a:pt x="478" y="48"/>
                  <a:pt x="395" y="152"/>
                </a:cubicBezTo>
                <a:cubicBezTo>
                  <a:pt x="152" y="395"/>
                  <a:pt x="0" y="729"/>
                  <a:pt x="0" y="1064"/>
                </a:cubicBezTo>
                <a:cubicBezTo>
                  <a:pt x="0" y="1367"/>
                  <a:pt x="122" y="1702"/>
                  <a:pt x="334" y="1915"/>
                </a:cubicBezTo>
                <a:cubicBezTo>
                  <a:pt x="349" y="1929"/>
                  <a:pt x="363" y="1942"/>
                  <a:pt x="378" y="1955"/>
                </a:cubicBezTo>
                <a:lnTo>
                  <a:pt x="378" y="1955"/>
                </a:lnTo>
                <a:cubicBezTo>
                  <a:pt x="471" y="2206"/>
                  <a:pt x="609" y="2432"/>
                  <a:pt x="790" y="2614"/>
                </a:cubicBezTo>
                <a:cubicBezTo>
                  <a:pt x="892" y="2703"/>
                  <a:pt x="1015" y="2744"/>
                  <a:pt x="1135" y="2744"/>
                </a:cubicBezTo>
                <a:cubicBezTo>
                  <a:pt x="1301" y="2744"/>
                  <a:pt x="1462" y="2664"/>
                  <a:pt x="1550" y="2523"/>
                </a:cubicBezTo>
                <a:cubicBezTo>
                  <a:pt x="1817" y="2122"/>
                  <a:pt x="1896" y="1597"/>
                  <a:pt x="1793" y="1127"/>
                </a:cubicBezTo>
                <a:lnTo>
                  <a:pt x="1793" y="1127"/>
                </a:lnTo>
                <a:cubicBezTo>
                  <a:pt x="1793" y="1126"/>
                  <a:pt x="1793" y="1125"/>
                  <a:pt x="1793" y="1124"/>
                </a:cubicBezTo>
                <a:cubicBezTo>
                  <a:pt x="1793" y="912"/>
                  <a:pt x="1733" y="729"/>
                  <a:pt x="1611" y="577"/>
                </a:cubicBezTo>
                <a:cubicBezTo>
                  <a:pt x="1559" y="515"/>
                  <a:pt x="1504" y="461"/>
                  <a:pt x="1446" y="413"/>
                </a:cubicBezTo>
                <a:lnTo>
                  <a:pt x="1446" y="413"/>
                </a:lnTo>
                <a:cubicBezTo>
                  <a:pt x="1299" y="243"/>
                  <a:pt x="1110" y="109"/>
                  <a:pt x="882" y="30"/>
                </a:cubicBezTo>
                <a:cubicBezTo>
                  <a:pt x="824" y="11"/>
                  <a:pt x="766" y="1"/>
                  <a:pt x="7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rot="6727466">
            <a:off x="8607190" y="4343013"/>
            <a:ext cx="134348" cy="206933"/>
          </a:xfrm>
          <a:custGeom>
            <a:avLst/>
            <a:gdLst/>
            <a:ahLst/>
            <a:cxnLst/>
            <a:rect l="l" t="t" r="r" b="b"/>
            <a:pathLst>
              <a:path w="1825" h="2811" extrusionOk="0">
                <a:moveTo>
                  <a:pt x="711" y="1"/>
                </a:moveTo>
                <a:cubicBezTo>
                  <a:pt x="449" y="1"/>
                  <a:pt x="183" y="175"/>
                  <a:pt x="213" y="525"/>
                </a:cubicBezTo>
                <a:lnTo>
                  <a:pt x="244" y="555"/>
                </a:lnTo>
                <a:cubicBezTo>
                  <a:pt x="244" y="1224"/>
                  <a:pt x="1" y="1923"/>
                  <a:pt x="305" y="2561"/>
                </a:cubicBezTo>
                <a:cubicBezTo>
                  <a:pt x="413" y="2724"/>
                  <a:pt x="585" y="2811"/>
                  <a:pt x="751" y="2811"/>
                </a:cubicBezTo>
                <a:cubicBezTo>
                  <a:pt x="866" y="2811"/>
                  <a:pt x="978" y="2770"/>
                  <a:pt x="1065" y="2683"/>
                </a:cubicBezTo>
                <a:cubicBezTo>
                  <a:pt x="1399" y="2349"/>
                  <a:pt x="1612" y="1953"/>
                  <a:pt x="1764" y="1528"/>
                </a:cubicBezTo>
                <a:cubicBezTo>
                  <a:pt x="1824" y="1285"/>
                  <a:pt x="1824" y="1011"/>
                  <a:pt x="1764" y="768"/>
                </a:cubicBezTo>
                <a:cubicBezTo>
                  <a:pt x="1642" y="464"/>
                  <a:pt x="1429" y="251"/>
                  <a:pt x="1186" y="99"/>
                </a:cubicBezTo>
                <a:cubicBezTo>
                  <a:pt x="1101" y="45"/>
                  <a:pt x="1008" y="20"/>
                  <a:pt x="917" y="20"/>
                </a:cubicBezTo>
                <a:cubicBezTo>
                  <a:pt x="901" y="20"/>
                  <a:pt x="885" y="21"/>
                  <a:pt x="870" y="23"/>
                </a:cubicBezTo>
                <a:lnTo>
                  <a:pt x="870" y="23"/>
                </a:lnTo>
                <a:cubicBezTo>
                  <a:pt x="819" y="8"/>
                  <a:pt x="765" y="1"/>
                  <a:pt x="7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rot="6727466">
            <a:off x="8958656" y="4598366"/>
            <a:ext cx="129858" cy="202442"/>
          </a:xfrm>
          <a:custGeom>
            <a:avLst/>
            <a:gdLst/>
            <a:ahLst/>
            <a:cxnLst/>
            <a:rect l="l" t="t" r="r" b="b"/>
            <a:pathLst>
              <a:path w="1764" h="2750" extrusionOk="0">
                <a:moveTo>
                  <a:pt x="1338" y="1169"/>
                </a:moveTo>
                <a:cubicBezTo>
                  <a:pt x="1338" y="1169"/>
                  <a:pt x="1312" y="1175"/>
                  <a:pt x="1290" y="1182"/>
                </a:cubicBezTo>
                <a:lnTo>
                  <a:pt x="1290" y="1182"/>
                </a:lnTo>
                <a:lnTo>
                  <a:pt x="1287" y="1179"/>
                </a:lnTo>
                <a:lnTo>
                  <a:pt x="1287" y="1179"/>
                </a:lnTo>
                <a:lnTo>
                  <a:pt x="1307" y="1169"/>
                </a:lnTo>
                <a:close/>
                <a:moveTo>
                  <a:pt x="913" y="0"/>
                </a:moveTo>
                <a:cubicBezTo>
                  <a:pt x="684" y="0"/>
                  <a:pt x="478" y="145"/>
                  <a:pt x="426" y="378"/>
                </a:cubicBezTo>
                <a:lnTo>
                  <a:pt x="395" y="378"/>
                </a:lnTo>
                <a:cubicBezTo>
                  <a:pt x="354" y="545"/>
                  <a:pt x="316" y="715"/>
                  <a:pt x="285" y="886"/>
                </a:cubicBezTo>
                <a:lnTo>
                  <a:pt x="285" y="886"/>
                </a:lnTo>
                <a:cubicBezTo>
                  <a:pt x="74" y="1311"/>
                  <a:pt x="0" y="1853"/>
                  <a:pt x="0" y="2263"/>
                </a:cubicBezTo>
                <a:cubicBezTo>
                  <a:pt x="30" y="2562"/>
                  <a:pt x="258" y="2714"/>
                  <a:pt x="486" y="2719"/>
                </a:cubicBezTo>
                <a:lnTo>
                  <a:pt x="486" y="2719"/>
                </a:lnTo>
                <a:cubicBezTo>
                  <a:pt x="486" y="2719"/>
                  <a:pt x="487" y="2719"/>
                  <a:pt x="487" y="2719"/>
                </a:cubicBezTo>
                <a:cubicBezTo>
                  <a:pt x="547" y="2739"/>
                  <a:pt x="612" y="2749"/>
                  <a:pt x="676" y="2749"/>
                </a:cubicBezTo>
                <a:cubicBezTo>
                  <a:pt x="804" y="2749"/>
                  <a:pt x="932" y="2709"/>
                  <a:pt x="1034" y="2628"/>
                </a:cubicBezTo>
                <a:cubicBezTo>
                  <a:pt x="1307" y="2324"/>
                  <a:pt x="1490" y="1989"/>
                  <a:pt x="1611" y="1625"/>
                </a:cubicBezTo>
                <a:cubicBezTo>
                  <a:pt x="1702" y="1321"/>
                  <a:pt x="1763" y="1017"/>
                  <a:pt x="1763" y="682"/>
                </a:cubicBezTo>
                <a:cubicBezTo>
                  <a:pt x="1763" y="409"/>
                  <a:pt x="1550" y="196"/>
                  <a:pt x="1277" y="196"/>
                </a:cubicBezTo>
                <a:cubicBezTo>
                  <a:pt x="1276" y="196"/>
                  <a:pt x="1274" y="196"/>
                  <a:pt x="1273" y="196"/>
                </a:cubicBezTo>
                <a:lnTo>
                  <a:pt x="1273" y="196"/>
                </a:lnTo>
                <a:cubicBezTo>
                  <a:pt x="1213" y="115"/>
                  <a:pt x="1131" y="50"/>
                  <a:pt x="1034" y="14"/>
                </a:cubicBezTo>
                <a:cubicBezTo>
                  <a:pt x="993" y="5"/>
                  <a:pt x="953" y="0"/>
                  <a:pt x="9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rot="6727466">
            <a:off x="9272424" y="4890088"/>
            <a:ext cx="100780" cy="144802"/>
          </a:xfrm>
          <a:custGeom>
            <a:avLst/>
            <a:gdLst/>
            <a:ahLst/>
            <a:cxnLst/>
            <a:rect l="l" t="t" r="r" b="b"/>
            <a:pathLst>
              <a:path w="1369" h="1967" extrusionOk="0">
                <a:moveTo>
                  <a:pt x="830" y="0"/>
                </a:moveTo>
                <a:cubicBezTo>
                  <a:pt x="705" y="0"/>
                  <a:pt x="594" y="48"/>
                  <a:pt x="518" y="143"/>
                </a:cubicBezTo>
                <a:cubicBezTo>
                  <a:pt x="301" y="360"/>
                  <a:pt x="224" y="667"/>
                  <a:pt x="198" y="980"/>
                </a:cubicBezTo>
                <a:lnTo>
                  <a:pt x="198" y="980"/>
                </a:lnTo>
                <a:cubicBezTo>
                  <a:pt x="149" y="1064"/>
                  <a:pt x="100" y="1148"/>
                  <a:pt x="62" y="1237"/>
                </a:cubicBezTo>
                <a:cubicBezTo>
                  <a:pt x="1" y="1328"/>
                  <a:pt x="1" y="1480"/>
                  <a:pt x="31" y="1602"/>
                </a:cubicBezTo>
                <a:cubicBezTo>
                  <a:pt x="62" y="1693"/>
                  <a:pt x="123" y="1784"/>
                  <a:pt x="183" y="1845"/>
                </a:cubicBezTo>
                <a:cubicBezTo>
                  <a:pt x="285" y="1918"/>
                  <a:pt x="400" y="1955"/>
                  <a:pt x="513" y="1955"/>
                </a:cubicBezTo>
                <a:cubicBezTo>
                  <a:pt x="530" y="1955"/>
                  <a:pt x="546" y="1955"/>
                  <a:pt x="562" y="1953"/>
                </a:cubicBezTo>
                <a:lnTo>
                  <a:pt x="562" y="1953"/>
                </a:lnTo>
                <a:cubicBezTo>
                  <a:pt x="599" y="1962"/>
                  <a:pt x="636" y="1967"/>
                  <a:pt x="670" y="1967"/>
                </a:cubicBezTo>
                <a:cubicBezTo>
                  <a:pt x="791" y="1967"/>
                  <a:pt x="913" y="1906"/>
                  <a:pt x="1004" y="1815"/>
                </a:cubicBezTo>
                <a:cubicBezTo>
                  <a:pt x="1092" y="1727"/>
                  <a:pt x="1152" y="1610"/>
                  <a:pt x="1156" y="1493"/>
                </a:cubicBezTo>
                <a:lnTo>
                  <a:pt x="1156" y="1493"/>
                </a:lnTo>
                <a:cubicBezTo>
                  <a:pt x="1189" y="1472"/>
                  <a:pt x="1220" y="1447"/>
                  <a:pt x="1247" y="1419"/>
                </a:cubicBezTo>
                <a:cubicBezTo>
                  <a:pt x="1338" y="1328"/>
                  <a:pt x="1369" y="1207"/>
                  <a:pt x="1369" y="1085"/>
                </a:cubicBezTo>
                <a:cubicBezTo>
                  <a:pt x="1369" y="978"/>
                  <a:pt x="1354" y="887"/>
                  <a:pt x="1313" y="810"/>
                </a:cubicBezTo>
                <a:lnTo>
                  <a:pt x="1313" y="810"/>
                </a:lnTo>
                <a:cubicBezTo>
                  <a:pt x="1337" y="705"/>
                  <a:pt x="1356" y="594"/>
                  <a:pt x="1369" y="477"/>
                </a:cubicBezTo>
                <a:cubicBezTo>
                  <a:pt x="1338" y="295"/>
                  <a:pt x="1217" y="112"/>
                  <a:pt x="1065" y="52"/>
                </a:cubicBezTo>
                <a:cubicBezTo>
                  <a:pt x="985" y="17"/>
                  <a:pt x="905" y="0"/>
                  <a:pt x="8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rot="6727466">
            <a:off x="9203934" y="4457688"/>
            <a:ext cx="118668" cy="188382"/>
          </a:xfrm>
          <a:custGeom>
            <a:avLst/>
            <a:gdLst/>
            <a:ahLst/>
            <a:cxnLst/>
            <a:rect l="l" t="t" r="r" b="b"/>
            <a:pathLst>
              <a:path w="1612" h="2559" extrusionOk="0">
                <a:moveTo>
                  <a:pt x="1125" y="0"/>
                </a:moveTo>
                <a:cubicBezTo>
                  <a:pt x="1008" y="0"/>
                  <a:pt x="888" y="44"/>
                  <a:pt x="790" y="142"/>
                </a:cubicBezTo>
                <a:cubicBezTo>
                  <a:pt x="710" y="223"/>
                  <a:pt x="647" y="311"/>
                  <a:pt x="598" y="404"/>
                </a:cubicBezTo>
                <a:lnTo>
                  <a:pt x="598" y="404"/>
                </a:lnTo>
                <a:cubicBezTo>
                  <a:pt x="576" y="402"/>
                  <a:pt x="554" y="400"/>
                  <a:pt x="532" y="400"/>
                </a:cubicBezTo>
                <a:cubicBezTo>
                  <a:pt x="281" y="400"/>
                  <a:pt x="30" y="568"/>
                  <a:pt x="30" y="902"/>
                </a:cubicBezTo>
                <a:lnTo>
                  <a:pt x="61" y="902"/>
                </a:lnTo>
                <a:cubicBezTo>
                  <a:pt x="61" y="1084"/>
                  <a:pt x="0" y="1297"/>
                  <a:pt x="0" y="1510"/>
                </a:cubicBezTo>
                <a:cubicBezTo>
                  <a:pt x="0" y="1844"/>
                  <a:pt x="152" y="2179"/>
                  <a:pt x="395" y="2422"/>
                </a:cubicBezTo>
                <a:cubicBezTo>
                  <a:pt x="486" y="2513"/>
                  <a:pt x="608" y="2559"/>
                  <a:pt x="733" y="2559"/>
                </a:cubicBezTo>
                <a:cubicBezTo>
                  <a:pt x="859" y="2559"/>
                  <a:pt x="988" y="2513"/>
                  <a:pt x="1094" y="2422"/>
                </a:cubicBezTo>
                <a:cubicBezTo>
                  <a:pt x="1581" y="1905"/>
                  <a:pt x="1611" y="1145"/>
                  <a:pt x="1611" y="507"/>
                </a:cubicBezTo>
                <a:cubicBezTo>
                  <a:pt x="1611" y="197"/>
                  <a:pt x="1373" y="0"/>
                  <a:pt x="1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rot="6727466">
            <a:off x="8840235" y="4224891"/>
            <a:ext cx="96289" cy="146200"/>
          </a:xfrm>
          <a:custGeom>
            <a:avLst/>
            <a:gdLst/>
            <a:ahLst/>
            <a:cxnLst/>
            <a:rect l="l" t="t" r="r" b="b"/>
            <a:pathLst>
              <a:path w="1308" h="1986" extrusionOk="0">
                <a:moveTo>
                  <a:pt x="326" y="1106"/>
                </a:moveTo>
                <a:cubicBezTo>
                  <a:pt x="325" y="1106"/>
                  <a:pt x="325" y="1106"/>
                  <a:pt x="325" y="1106"/>
                </a:cubicBezTo>
                <a:lnTo>
                  <a:pt x="325" y="1106"/>
                </a:lnTo>
                <a:cubicBezTo>
                  <a:pt x="320" y="1115"/>
                  <a:pt x="314" y="1125"/>
                  <a:pt x="304" y="1134"/>
                </a:cubicBezTo>
                <a:lnTo>
                  <a:pt x="326" y="1106"/>
                </a:lnTo>
                <a:close/>
                <a:moveTo>
                  <a:pt x="694" y="0"/>
                </a:moveTo>
                <a:cubicBezTo>
                  <a:pt x="526" y="0"/>
                  <a:pt x="360" y="88"/>
                  <a:pt x="267" y="248"/>
                </a:cubicBezTo>
                <a:lnTo>
                  <a:pt x="267" y="248"/>
                </a:lnTo>
                <a:cubicBezTo>
                  <a:pt x="216" y="271"/>
                  <a:pt x="168" y="302"/>
                  <a:pt x="122" y="344"/>
                </a:cubicBezTo>
                <a:cubicBezTo>
                  <a:pt x="61" y="435"/>
                  <a:pt x="0" y="587"/>
                  <a:pt x="0" y="708"/>
                </a:cubicBezTo>
                <a:lnTo>
                  <a:pt x="0" y="1468"/>
                </a:lnTo>
                <a:cubicBezTo>
                  <a:pt x="0" y="1742"/>
                  <a:pt x="213" y="1955"/>
                  <a:pt x="487" y="1985"/>
                </a:cubicBezTo>
                <a:cubicBezTo>
                  <a:pt x="700" y="1985"/>
                  <a:pt x="912" y="1894"/>
                  <a:pt x="1064" y="1742"/>
                </a:cubicBezTo>
                <a:cubicBezTo>
                  <a:pt x="1186" y="1620"/>
                  <a:pt x="1247" y="1438"/>
                  <a:pt x="1277" y="1286"/>
                </a:cubicBezTo>
                <a:cubicBezTo>
                  <a:pt x="1307" y="1195"/>
                  <a:pt x="1307" y="1073"/>
                  <a:pt x="1307" y="982"/>
                </a:cubicBezTo>
                <a:cubicBezTo>
                  <a:pt x="1307" y="891"/>
                  <a:pt x="1277" y="800"/>
                  <a:pt x="1277" y="708"/>
                </a:cubicBezTo>
                <a:cubicBezTo>
                  <a:pt x="1247" y="526"/>
                  <a:pt x="1186" y="374"/>
                  <a:pt x="1125" y="253"/>
                </a:cubicBezTo>
                <a:cubicBezTo>
                  <a:pt x="1019" y="80"/>
                  <a:pt x="855" y="0"/>
                  <a:pt x="6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rot="6727466">
            <a:off x="8463444" y="4065147"/>
            <a:ext cx="100780" cy="132140"/>
          </a:xfrm>
          <a:custGeom>
            <a:avLst/>
            <a:gdLst/>
            <a:ahLst/>
            <a:cxnLst/>
            <a:rect l="l" t="t" r="r" b="b"/>
            <a:pathLst>
              <a:path w="1369" h="1795" extrusionOk="0">
                <a:moveTo>
                  <a:pt x="1005" y="828"/>
                </a:moveTo>
                <a:lnTo>
                  <a:pt x="1021" y="891"/>
                </a:lnTo>
                <a:lnTo>
                  <a:pt x="1021" y="891"/>
                </a:lnTo>
                <a:cubicBezTo>
                  <a:pt x="1016" y="882"/>
                  <a:pt x="1012" y="873"/>
                  <a:pt x="1009" y="862"/>
                </a:cubicBezTo>
                <a:lnTo>
                  <a:pt x="1009" y="862"/>
                </a:lnTo>
                <a:cubicBezTo>
                  <a:pt x="1007" y="850"/>
                  <a:pt x="1006" y="839"/>
                  <a:pt x="1005" y="828"/>
                </a:cubicBezTo>
                <a:close/>
                <a:moveTo>
                  <a:pt x="1027" y="928"/>
                </a:moveTo>
                <a:lnTo>
                  <a:pt x="1031" y="929"/>
                </a:lnTo>
                <a:lnTo>
                  <a:pt x="1031" y="929"/>
                </a:lnTo>
                <a:lnTo>
                  <a:pt x="1034" y="943"/>
                </a:lnTo>
                <a:cubicBezTo>
                  <a:pt x="1032" y="938"/>
                  <a:pt x="1029" y="933"/>
                  <a:pt x="1027" y="928"/>
                </a:cubicBezTo>
                <a:close/>
                <a:moveTo>
                  <a:pt x="517" y="1"/>
                </a:moveTo>
                <a:cubicBezTo>
                  <a:pt x="244" y="1"/>
                  <a:pt x="31" y="214"/>
                  <a:pt x="31" y="487"/>
                </a:cubicBezTo>
                <a:lnTo>
                  <a:pt x="1" y="548"/>
                </a:lnTo>
                <a:lnTo>
                  <a:pt x="1" y="882"/>
                </a:lnTo>
                <a:cubicBezTo>
                  <a:pt x="31" y="974"/>
                  <a:pt x="31" y="1065"/>
                  <a:pt x="61" y="1156"/>
                </a:cubicBezTo>
                <a:cubicBezTo>
                  <a:pt x="61" y="1217"/>
                  <a:pt x="92" y="1278"/>
                  <a:pt x="122" y="1338"/>
                </a:cubicBezTo>
                <a:cubicBezTo>
                  <a:pt x="183" y="1460"/>
                  <a:pt x="274" y="1612"/>
                  <a:pt x="396" y="1703"/>
                </a:cubicBezTo>
                <a:lnTo>
                  <a:pt x="457" y="1733"/>
                </a:lnTo>
                <a:cubicBezTo>
                  <a:pt x="487" y="1764"/>
                  <a:pt x="548" y="1794"/>
                  <a:pt x="639" y="1794"/>
                </a:cubicBezTo>
                <a:lnTo>
                  <a:pt x="882" y="1794"/>
                </a:lnTo>
                <a:cubicBezTo>
                  <a:pt x="943" y="1764"/>
                  <a:pt x="973" y="1733"/>
                  <a:pt x="1034" y="1733"/>
                </a:cubicBezTo>
                <a:cubicBezTo>
                  <a:pt x="1095" y="1703"/>
                  <a:pt x="1125" y="1673"/>
                  <a:pt x="1156" y="1612"/>
                </a:cubicBezTo>
                <a:cubicBezTo>
                  <a:pt x="1216" y="1582"/>
                  <a:pt x="1247" y="1551"/>
                  <a:pt x="1277" y="1490"/>
                </a:cubicBezTo>
                <a:cubicBezTo>
                  <a:pt x="1308" y="1369"/>
                  <a:pt x="1338" y="1217"/>
                  <a:pt x="1368" y="1095"/>
                </a:cubicBezTo>
                <a:cubicBezTo>
                  <a:pt x="1368" y="1034"/>
                  <a:pt x="1368" y="974"/>
                  <a:pt x="1368" y="913"/>
                </a:cubicBezTo>
                <a:cubicBezTo>
                  <a:pt x="1368" y="681"/>
                  <a:pt x="1215" y="492"/>
                  <a:pt x="1002" y="441"/>
                </a:cubicBezTo>
                <a:lnTo>
                  <a:pt x="1002" y="441"/>
                </a:lnTo>
                <a:cubicBezTo>
                  <a:pt x="979" y="190"/>
                  <a:pt x="775"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rot="6727466">
            <a:off x="8742489" y="3965707"/>
            <a:ext cx="87308" cy="132140"/>
          </a:xfrm>
          <a:custGeom>
            <a:avLst/>
            <a:gdLst/>
            <a:ahLst/>
            <a:cxnLst/>
            <a:rect l="l" t="t" r="r" b="b"/>
            <a:pathLst>
              <a:path w="1186" h="1795" extrusionOk="0">
                <a:moveTo>
                  <a:pt x="243" y="934"/>
                </a:moveTo>
                <a:cubicBezTo>
                  <a:pt x="241" y="946"/>
                  <a:pt x="234" y="953"/>
                  <a:pt x="213" y="974"/>
                </a:cubicBezTo>
                <a:lnTo>
                  <a:pt x="243" y="934"/>
                </a:lnTo>
                <a:close/>
                <a:moveTo>
                  <a:pt x="188" y="1023"/>
                </a:moveTo>
                <a:cubicBezTo>
                  <a:pt x="185" y="1047"/>
                  <a:pt x="183" y="1071"/>
                  <a:pt x="183" y="1095"/>
                </a:cubicBezTo>
                <a:lnTo>
                  <a:pt x="183" y="1034"/>
                </a:lnTo>
                <a:lnTo>
                  <a:pt x="188" y="1023"/>
                </a:lnTo>
                <a:close/>
                <a:moveTo>
                  <a:pt x="487" y="1"/>
                </a:moveTo>
                <a:cubicBezTo>
                  <a:pt x="365" y="1"/>
                  <a:pt x="244" y="62"/>
                  <a:pt x="152" y="153"/>
                </a:cubicBezTo>
                <a:cubicBezTo>
                  <a:pt x="61" y="244"/>
                  <a:pt x="0" y="366"/>
                  <a:pt x="0" y="487"/>
                </a:cubicBezTo>
                <a:lnTo>
                  <a:pt x="0" y="518"/>
                </a:lnTo>
                <a:lnTo>
                  <a:pt x="0" y="1308"/>
                </a:lnTo>
                <a:cubicBezTo>
                  <a:pt x="0" y="1551"/>
                  <a:pt x="213" y="1794"/>
                  <a:pt x="487" y="1794"/>
                </a:cubicBezTo>
                <a:lnTo>
                  <a:pt x="669" y="1794"/>
                </a:lnTo>
                <a:cubicBezTo>
                  <a:pt x="730" y="1764"/>
                  <a:pt x="791" y="1734"/>
                  <a:pt x="852" y="1703"/>
                </a:cubicBezTo>
                <a:cubicBezTo>
                  <a:pt x="882" y="1673"/>
                  <a:pt x="943" y="1642"/>
                  <a:pt x="973" y="1582"/>
                </a:cubicBezTo>
                <a:cubicBezTo>
                  <a:pt x="1095" y="1460"/>
                  <a:pt x="1186" y="1278"/>
                  <a:pt x="1186" y="1095"/>
                </a:cubicBezTo>
                <a:cubicBezTo>
                  <a:pt x="1186" y="930"/>
                  <a:pt x="1097" y="776"/>
                  <a:pt x="973" y="679"/>
                </a:cubicBezTo>
                <a:lnTo>
                  <a:pt x="973" y="679"/>
                </a:lnTo>
                <a:lnTo>
                  <a:pt x="973" y="487"/>
                </a:lnTo>
                <a:cubicBezTo>
                  <a:pt x="973" y="366"/>
                  <a:pt x="943" y="244"/>
                  <a:pt x="852" y="153"/>
                </a:cubicBezTo>
                <a:cubicBezTo>
                  <a:pt x="730" y="62"/>
                  <a:pt x="60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rot="6727466">
            <a:off x="8340507" y="4512561"/>
            <a:ext cx="147746" cy="289309"/>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rot="6727466">
            <a:off x="8728805" y="4772653"/>
            <a:ext cx="107479" cy="160261"/>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rot="6727466">
            <a:off x="8980854" y="4990867"/>
            <a:ext cx="138839" cy="245876"/>
          </a:xfrm>
          <a:custGeom>
            <a:avLst/>
            <a:gdLst/>
            <a:ahLst/>
            <a:cxnLst/>
            <a:rect l="l" t="t" r="r" b="b"/>
            <a:pathLst>
              <a:path w="1886" h="3340" extrusionOk="0">
                <a:moveTo>
                  <a:pt x="1175" y="0"/>
                </a:moveTo>
                <a:cubicBezTo>
                  <a:pt x="1051" y="0"/>
                  <a:pt x="923" y="48"/>
                  <a:pt x="821" y="150"/>
                </a:cubicBezTo>
                <a:cubicBezTo>
                  <a:pt x="763" y="214"/>
                  <a:pt x="711" y="282"/>
                  <a:pt x="664" y="353"/>
                </a:cubicBezTo>
                <a:lnTo>
                  <a:pt x="664" y="353"/>
                </a:lnTo>
                <a:cubicBezTo>
                  <a:pt x="525" y="389"/>
                  <a:pt x="400" y="489"/>
                  <a:pt x="335" y="666"/>
                </a:cubicBezTo>
                <a:lnTo>
                  <a:pt x="305" y="545"/>
                </a:lnTo>
                <a:cubicBezTo>
                  <a:pt x="183" y="940"/>
                  <a:pt x="92" y="1365"/>
                  <a:pt x="61" y="1761"/>
                </a:cubicBezTo>
                <a:cubicBezTo>
                  <a:pt x="1" y="2186"/>
                  <a:pt x="1" y="2581"/>
                  <a:pt x="122" y="2976"/>
                </a:cubicBezTo>
                <a:cubicBezTo>
                  <a:pt x="189" y="3199"/>
                  <a:pt x="402" y="3340"/>
                  <a:pt x="619" y="3340"/>
                </a:cubicBezTo>
                <a:cubicBezTo>
                  <a:pt x="698" y="3340"/>
                  <a:pt x="778" y="3321"/>
                  <a:pt x="852" y="3280"/>
                </a:cubicBezTo>
                <a:cubicBezTo>
                  <a:pt x="1077" y="3103"/>
                  <a:pt x="1260" y="2892"/>
                  <a:pt x="1396" y="2655"/>
                </a:cubicBezTo>
                <a:lnTo>
                  <a:pt x="1396" y="2655"/>
                </a:lnTo>
                <a:cubicBezTo>
                  <a:pt x="1699" y="2384"/>
                  <a:pt x="1885" y="1995"/>
                  <a:pt x="1885" y="1578"/>
                </a:cubicBezTo>
                <a:cubicBezTo>
                  <a:pt x="1871" y="1424"/>
                  <a:pt x="1818" y="1270"/>
                  <a:pt x="1733" y="1137"/>
                </a:cubicBezTo>
                <a:lnTo>
                  <a:pt x="1733" y="1137"/>
                </a:lnTo>
                <a:cubicBezTo>
                  <a:pt x="1732" y="874"/>
                  <a:pt x="1701" y="615"/>
                  <a:pt x="1642" y="362"/>
                </a:cubicBezTo>
                <a:cubicBezTo>
                  <a:pt x="1585" y="134"/>
                  <a:pt x="1384" y="0"/>
                  <a:pt x="1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rot="6727466">
            <a:off x="7800994" y="4520912"/>
            <a:ext cx="183597" cy="249409"/>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rot="6727466">
            <a:off x="8061755" y="4776269"/>
            <a:ext cx="102767" cy="130667"/>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rot="6727466">
            <a:off x="8398951" y="4907643"/>
            <a:ext cx="181315" cy="268034"/>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rot="6727466">
            <a:off x="8434847" y="4881875"/>
            <a:ext cx="199130" cy="293063"/>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rot="6727466">
            <a:off x="8639240" y="5204507"/>
            <a:ext cx="98497" cy="89590"/>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rot="6727466">
            <a:off x="7411046" y="4601060"/>
            <a:ext cx="203694" cy="236747"/>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rot="6727466">
            <a:off x="7826057" y="4889164"/>
            <a:ext cx="105270" cy="131919"/>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rot="6727466">
            <a:off x="7386991" y="4068718"/>
            <a:ext cx="102988" cy="108067"/>
          </a:xfrm>
          <a:custGeom>
            <a:avLst/>
            <a:gdLst/>
            <a:ahLst/>
            <a:cxnLst/>
            <a:rect l="l" t="t" r="r" b="b"/>
            <a:pathLst>
              <a:path w="1399" h="1468" extrusionOk="0">
                <a:moveTo>
                  <a:pt x="457" y="1065"/>
                </a:moveTo>
                <a:lnTo>
                  <a:pt x="487" y="1095"/>
                </a:lnTo>
                <a:lnTo>
                  <a:pt x="484" y="1089"/>
                </a:lnTo>
                <a:lnTo>
                  <a:pt x="484" y="1089"/>
                </a:lnTo>
                <a:cubicBezTo>
                  <a:pt x="495" y="1102"/>
                  <a:pt x="506" y="1114"/>
                  <a:pt x="517" y="1125"/>
                </a:cubicBezTo>
                <a:lnTo>
                  <a:pt x="457" y="1065"/>
                </a:lnTo>
                <a:close/>
                <a:moveTo>
                  <a:pt x="548" y="1"/>
                </a:moveTo>
                <a:cubicBezTo>
                  <a:pt x="457" y="31"/>
                  <a:pt x="396" y="62"/>
                  <a:pt x="335" y="122"/>
                </a:cubicBezTo>
                <a:lnTo>
                  <a:pt x="305" y="244"/>
                </a:lnTo>
                <a:cubicBezTo>
                  <a:pt x="244" y="274"/>
                  <a:pt x="213" y="305"/>
                  <a:pt x="183" y="335"/>
                </a:cubicBezTo>
                <a:cubicBezTo>
                  <a:pt x="122" y="426"/>
                  <a:pt x="62" y="517"/>
                  <a:pt x="31" y="639"/>
                </a:cubicBezTo>
                <a:cubicBezTo>
                  <a:pt x="1" y="730"/>
                  <a:pt x="1" y="852"/>
                  <a:pt x="31" y="943"/>
                </a:cubicBezTo>
                <a:cubicBezTo>
                  <a:pt x="62" y="1065"/>
                  <a:pt x="122" y="1156"/>
                  <a:pt x="183" y="1217"/>
                </a:cubicBezTo>
                <a:cubicBezTo>
                  <a:pt x="213" y="1277"/>
                  <a:pt x="244" y="1308"/>
                  <a:pt x="305" y="1338"/>
                </a:cubicBezTo>
                <a:cubicBezTo>
                  <a:pt x="380" y="1413"/>
                  <a:pt x="475" y="1468"/>
                  <a:pt x="592" y="1468"/>
                </a:cubicBezTo>
                <a:cubicBezTo>
                  <a:pt x="617" y="1468"/>
                  <a:pt x="643" y="1465"/>
                  <a:pt x="669" y="1460"/>
                </a:cubicBezTo>
                <a:lnTo>
                  <a:pt x="1004" y="1460"/>
                </a:lnTo>
                <a:cubicBezTo>
                  <a:pt x="1095" y="1429"/>
                  <a:pt x="1186" y="1369"/>
                  <a:pt x="1277" y="1308"/>
                </a:cubicBezTo>
                <a:cubicBezTo>
                  <a:pt x="1338" y="1217"/>
                  <a:pt x="1369" y="1156"/>
                  <a:pt x="1399" y="1065"/>
                </a:cubicBezTo>
                <a:lnTo>
                  <a:pt x="1399" y="913"/>
                </a:lnTo>
                <a:cubicBezTo>
                  <a:pt x="1399" y="882"/>
                  <a:pt x="1399" y="821"/>
                  <a:pt x="1399" y="761"/>
                </a:cubicBezTo>
                <a:cubicBezTo>
                  <a:pt x="1385" y="705"/>
                  <a:pt x="1365" y="656"/>
                  <a:pt x="1338" y="610"/>
                </a:cubicBezTo>
                <a:lnTo>
                  <a:pt x="1338" y="610"/>
                </a:lnTo>
                <a:cubicBezTo>
                  <a:pt x="1337" y="559"/>
                  <a:pt x="1333" y="508"/>
                  <a:pt x="1308" y="457"/>
                </a:cubicBezTo>
                <a:cubicBezTo>
                  <a:pt x="1277" y="396"/>
                  <a:pt x="1247" y="335"/>
                  <a:pt x="1217" y="274"/>
                </a:cubicBezTo>
                <a:cubicBezTo>
                  <a:pt x="1169" y="250"/>
                  <a:pt x="1121" y="227"/>
                  <a:pt x="1073" y="206"/>
                </a:cubicBezTo>
                <a:lnTo>
                  <a:pt x="1073" y="206"/>
                </a:lnTo>
                <a:cubicBezTo>
                  <a:pt x="1060" y="184"/>
                  <a:pt x="1047" y="166"/>
                  <a:pt x="1034" y="153"/>
                </a:cubicBezTo>
                <a:lnTo>
                  <a:pt x="913" y="62"/>
                </a:lnTo>
                <a:cubicBezTo>
                  <a:pt x="852" y="31"/>
                  <a:pt x="761" y="1"/>
                  <a:pt x="6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rot="6727466">
            <a:off x="8144569" y="5160354"/>
            <a:ext cx="192578" cy="253532"/>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rot="6727466">
            <a:off x="8087251" y="4993542"/>
            <a:ext cx="111895" cy="116460"/>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rot="6727466">
            <a:off x="7498004" y="4908670"/>
            <a:ext cx="181020" cy="238956"/>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rot="6727466">
            <a:off x="7147840" y="4597165"/>
            <a:ext cx="114178" cy="143845"/>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rot="6727466">
            <a:off x="6786356" y="4643425"/>
            <a:ext cx="240575" cy="275175"/>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2" name="Google Shape;52;p2"/>
          <p:cNvPicPr preferRelativeResize="0"/>
          <p:nvPr/>
        </p:nvPicPr>
        <p:blipFill rotWithShape="1">
          <a:blip r:embed="rId2">
            <a:alphaModFix/>
          </a:blip>
          <a:srcRect l="39342" t="21969" r="3281" b="21969"/>
          <a:stretch/>
        </p:blipFill>
        <p:spPr>
          <a:xfrm>
            <a:off x="0" y="0"/>
            <a:ext cx="5299700" cy="5143500"/>
          </a:xfrm>
          <a:prstGeom prst="rect">
            <a:avLst/>
          </a:prstGeom>
          <a:noFill/>
          <a:ln>
            <a:noFill/>
          </a:ln>
        </p:spPr>
      </p:pic>
      <p:sp>
        <p:nvSpPr>
          <p:cNvPr id="53" name="Google Shape;53;p2"/>
          <p:cNvSpPr txBox="1">
            <a:spLocks noGrp="1"/>
          </p:cNvSpPr>
          <p:nvPr>
            <p:ph type="ctrTitle"/>
          </p:nvPr>
        </p:nvSpPr>
        <p:spPr>
          <a:xfrm>
            <a:off x="689175" y="314025"/>
            <a:ext cx="5041800" cy="3768600"/>
          </a:xfrm>
          <a:prstGeom prst="rect">
            <a:avLst/>
          </a:prstGeom>
        </p:spPr>
        <p:txBody>
          <a:bodyPr spcFirstLastPara="1" wrap="square" lIns="91425" tIns="91425" rIns="91425" bIns="91425" anchor="t" anchorCtr="0">
            <a:noAutofit/>
          </a:bodyPr>
          <a:lstStyle>
            <a:lvl1pPr lvl="0">
              <a:spcBef>
                <a:spcPts val="0"/>
              </a:spcBef>
              <a:spcAft>
                <a:spcPts val="0"/>
              </a:spcAft>
              <a:buSzPts val="5200"/>
              <a:buNone/>
              <a:defRPr sz="6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54" name="Google Shape;54;p2"/>
          <p:cNvSpPr txBox="1">
            <a:spLocks noGrp="1"/>
          </p:cNvSpPr>
          <p:nvPr>
            <p:ph type="subTitle" idx="1"/>
          </p:nvPr>
        </p:nvSpPr>
        <p:spPr>
          <a:xfrm>
            <a:off x="689175" y="3957825"/>
            <a:ext cx="4305900" cy="447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atin typeface="Lexend Deca"/>
                <a:ea typeface="Lexend Deca"/>
                <a:cs typeface="Lexend Deca"/>
                <a:sym typeface="Lexend Deca"/>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2"/>
        </a:solidFill>
        <a:effectLst/>
      </p:bgPr>
    </p:bg>
    <p:spTree>
      <p:nvGrpSpPr>
        <p:cNvPr id="1" name="Shape 110"/>
        <p:cNvGrpSpPr/>
        <p:nvPr/>
      </p:nvGrpSpPr>
      <p:grpSpPr>
        <a:xfrm>
          <a:off x="0" y="0"/>
          <a:ext cx="0" cy="0"/>
          <a:chOff x="0" y="0"/>
          <a:chExt cx="0" cy="0"/>
        </a:xfrm>
      </p:grpSpPr>
      <p:grpSp>
        <p:nvGrpSpPr>
          <p:cNvPr id="111" name="Google Shape;111;p4"/>
          <p:cNvGrpSpPr/>
          <p:nvPr/>
        </p:nvGrpSpPr>
        <p:grpSpPr>
          <a:xfrm>
            <a:off x="-866725" y="-596751"/>
            <a:ext cx="10324076" cy="6546988"/>
            <a:chOff x="-866725" y="-596751"/>
            <a:chExt cx="10324076" cy="6546988"/>
          </a:xfrm>
        </p:grpSpPr>
        <p:sp>
          <p:nvSpPr>
            <p:cNvPr id="112" name="Google Shape;112;p4"/>
            <p:cNvSpPr/>
            <p:nvPr/>
          </p:nvSpPr>
          <p:spPr>
            <a:xfrm rot="9407025">
              <a:off x="-614249" y="-313756"/>
              <a:ext cx="1773760" cy="1645311"/>
            </a:xfrm>
            <a:custGeom>
              <a:avLst/>
              <a:gdLst/>
              <a:ahLst/>
              <a:cxnLst/>
              <a:rect l="l" t="t" r="r" b="b"/>
              <a:pathLst>
                <a:path w="33984" h="31523" extrusionOk="0">
                  <a:moveTo>
                    <a:pt x="23040" y="1"/>
                  </a:moveTo>
                  <a:cubicBezTo>
                    <a:pt x="19941" y="1"/>
                    <a:pt x="17602" y="2104"/>
                    <a:pt x="15928" y="4642"/>
                  </a:cubicBezTo>
                  <a:cubicBezTo>
                    <a:pt x="14226" y="7408"/>
                    <a:pt x="13253" y="10539"/>
                    <a:pt x="10791" y="12606"/>
                  </a:cubicBezTo>
                  <a:cubicBezTo>
                    <a:pt x="8329" y="14795"/>
                    <a:pt x="5047" y="15858"/>
                    <a:pt x="2615" y="18229"/>
                  </a:cubicBezTo>
                  <a:cubicBezTo>
                    <a:pt x="214" y="20661"/>
                    <a:pt x="1" y="24521"/>
                    <a:pt x="2098" y="27226"/>
                  </a:cubicBezTo>
                  <a:cubicBezTo>
                    <a:pt x="4439" y="30296"/>
                    <a:pt x="8421" y="31482"/>
                    <a:pt x="12220" y="31512"/>
                  </a:cubicBezTo>
                  <a:cubicBezTo>
                    <a:pt x="12488" y="31519"/>
                    <a:pt x="12757" y="31523"/>
                    <a:pt x="13027" y="31523"/>
                  </a:cubicBezTo>
                  <a:cubicBezTo>
                    <a:pt x="18532" y="31523"/>
                    <a:pt x="24311" y="30085"/>
                    <a:pt x="29758" y="28868"/>
                  </a:cubicBezTo>
                  <a:cubicBezTo>
                    <a:pt x="32099" y="26102"/>
                    <a:pt x="33375" y="23305"/>
                    <a:pt x="33740" y="19749"/>
                  </a:cubicBezTo>
                  <a:cubicBezTo>
                    <a:pt x="33983" y="15250"/>
                    <a:pt x="33315" y="10235"/>
                    <a:pt x="31339" y="6253"/>
                  </a:cubicBezTo>
                  <a:cubicBezTo>
                    <a:pt x="29850" y="3214"/>
                    <a:pt x="27418" y="296"/>
                    <a:pt x="23892" y="53"/>
                  </a:cubicBezTo>
                  <a:cubicBezTo>
                    <a:pt x="23602" y="18"/>
                    <a:pt x="23318" y="1"/>
                    <a:pt x="230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rot="6727466">
              <a:off x="7624985" y="-134799"/>
              <a:ext cx="205976" cy="190001"/>
            </a:xfrm>
            <a:custGeom>
              <a:avLst/>
              <a:gdLst/>
              <a:ahLst/>
              <a:cxnLst/>
              <a:rect l="l" t="t" r="r" b="b"/>
              <a:pathLst>
                <a:path w="2798" h="2581" extrusionOk="0">
                  <a:moveTo>
                    <a:pt x="1019" y="878"/>
                  </a:moveTo>
                  <a:lnTo>
                    <a:pt x="1004" y="939"/>
                  </a:lnTo>
                  <a:cubicBezTo>
                    <a:pt x="1004" y="924"/>
                    <a:pt x="1012" y="901"/>
                    <a:pt x="1019" y="878"/>
                  </a:cubicBezTo>
                  <a:close/>
                  <a:moveTo>
                    <a:pt x="694" y="982"/>
                  </a:moveTo>
                  <a:lnTo>
                    <a:pt x="697" y="983"/>
                  </a:lnTo>
                  <a:lnTo>
                    <a:pt x="697" y="983"/>
                  </a:lnTo>
                  <a:cubicBezTo>
                    <a:pt x="698" y="985"/>
                    <a:pt x="698" y="986"/>
                    <a:pt x="698" y="988"/>
                  </a:cubicBezTo>
                  <a:lnTo>
                    <a:pt x="698" y="988"/>
                  </a:lnTo>
                  <a:lnTo>
                    <a:pt x="694" y="982"/>
                  </a:lnTo>
                  <a:close/>
                  <a:moveTo>
                    <a:pt x="1015" y="991"/>
                  </a:moveTo>
                  <a:lnTo>
                    <a:pt x="1065" y="1091"/>
                  </a:lnTo>
                  <a:cubicBezTo>
                    <a:pt x="1040" y="1054"/>
                    <a:pt x="1025" y="1022"/>
                    <a:pt x="1015" y="991"/>
                  </a:cubicBezTo>
                  <a:close/>
                  <a:moveTo>
                    <a:pt x="1369" y="1395"/>
                  </a:moveTo>
                  <a:lnTo>
                    <a:pt x="1369" y="1395"/>
                  </a:lnTo>
                  <a:cubicBezTo>
                    <a:pt x="1375" y="1397"/>
                    <a:pt x="1382" y="1400"/>
                    <a:pt x="1389" y="1402"/>
                  </a:cubicBezTo>
                  <a:lnTo>
                    <a:pt x="1389" y="1402"/>
                  </a:lnTo>
                  <a:cubicBezTo>
                    <a:pt x="1389" y="1402"/>
                    <a:pt x="1390" y="1401"/>
                    <a:pt x="1390" y="1401"/>
                  </a:cubicBezTo>
                  <a:lnTo>
                    <a:pt x="1390" y="1401"/>
                  </a:lnTo>
                  <a:cubicBezTo>
                    <a:pt x="1420" y="1410"/>
                    <a:pt x="1450" y="1422"/>
                    <a:pt x="1476" y="1443"/>
                  </a:cubicBezTo>
                  <a:lnTo>
                    <a:pt x="1476" y="1443"/>
                  </a:lnTo>
                  <a:cubicBezTo>
                    <a:pt x="1447" y="1427"/>
                    <a:pt x="1418" y="1413"/>
                    <a:pt x="1389" y="1402"/>
                  </a:cubicBezTo>
                  <a:lnTo>
                    <a:pt x="1389" y="1402"/>
                  </a:lnTo>
                  <a:cubicBezTo>
                    <a:pt x="1388" y="1403"/>
                    <a:pt x="1387" y="1403"/>
                    <a:pt x="1386" y="1404"/>
                  </a:cubicBezTo>
                  <a:lnTo>
                    <a:pt x="1386" y="1404"/>
                  </a:lnTo>
                  <a:lnTo>
                    <a:pt x="1369" y="1395"/>
                  </a:lnTo>
                  <a:close/>
                  <a:moveTo>
                    <a:pt x="1819" y="1602"/>
                  </a:moveTo>
                  <a:cubicBezTo>
                    <a:pt x="1811" y="1606"/>
                    <a:pt x="1803" y="1608"/>
                    <a:pt x="1794" y="1608"/>
                  </a:cubicBezTo>
                  <a:lnTo>
                    <a:pt x="1819" y="1602"/>
                  </a:lnTo>
                  <a:close/>
                  <a:moveTo>
                    <a:pt x="1916" y="1577"/>
                  </a:moveTo>
                  <a:cubicBezTo>
                    <a:pt x="1892" y="1585"/>
                    <a:pt x="1869" y="1593"/>
                    <a:pt x="1846" y="1600"/>
                  </a:cubicBezTo>
                  <a:lnTo>
                    <a:pt x="1846" y="1600"/>
                  </a:lnTo>
                  <a:cubicBezTo>
                    <a:pt x="1848" y="1598"/>
                    <a:pt x="1850" y="1596"/>
                    <a:pt x="1851" y="1594"/>
                  </a:cubicBezTo>
                  <a:lnTo>
                    <a:pt x="1851" y="1594"/>
                  </a:lnTo>
                  <a:lnTo>
                    <a:pt x="1843" y="1596"/>
                  </a:lnTo>
                  <a:lnTo>
                    <a:pt x="1843" y="1596"/>
                  </a:lnTo>
                  <a:lnTo>
                    <a:pt x="1838" y="1603"/>
                  </a:lnTo>
                  <a:lnTo>
                    <a:pt x="1838" y="1603"/>
                  </a:lnTo>
                  <a:cubicBezTo>
                    <a:pt x="1841" y="1602"/>
                    <a:pt x="1843" y="1601"/>
                    <a:pt x="1846" y="1600"/>
                  </a:cubicBezTo>
                  <a:lnTo>
                    <a:pt x="1846" y="1600"/>
                  </a:lnTo>
                  <a:cubicBezTo>
                    <a:pt x="1842" y="1604"/>
                    <a:pt x="1838" y="1606"/>
                    <a:pt x="1834" y="1609"/>
                  </a:cubicBezTo>
                  <a:lnTo>
                    <a:pt x="1834" y="1609"/>
                  </a:lnTo>
                  <a:lnTo>
                    <a:pt x="1838" y="1603"/>
                  </a:lnTo>
                  <a:lnTo>
                    <a:pt x="1838" y="1603"/>
                  </a:lnTo>
                  <a:cubicBezTo>
                    <a:pt x="1834" y="1604"/>
                    <a:pt x="1830" y="1605"/>
                    <a:pt x="1826" y="1606"/>
                  </a:cubicBezTo>
                  <a:lnTo>
                    <a:pt x="1826" y="1606"/>
                  </a:lnTo>
                  <a:lnTo>
                    <a:pt x="1835" y="1598"/>
                  </a:lnTo>
                  <a:lnTo>
                    <a:pt x="1835" y="1598"/>
                  </a:lnTo>
                  <a:lnTo>
                    <a:pt x="1843" y="1596"/>
                  </a:lnTo>
                  <a:lnTo>
                    <a:pt x="1843" y="1596"/>
                  </a:lnTo>
                  <a:lnTo>
                    <a:pt x="1855" y="1577"/>
                  </a:lnTo>
                  <a:lnTo>
                    <a:pt x="1855" y="1577"/>
                  </a:lnTo>
                  <a:cubicBezTo>
                    <a:pt x="1855" y="1584"/>
                    <a:pt x="1854" y="1589"/>
                    <a:pt x="1851" y="1594"/>
                  </a:cubicBezTo>
                  <a:lnTo>
                    <a:pt x="1851" y="1594"/>
                  </a:lnTo>
                  <a:lnTo>
                    <a:pt x="1916" y="1577"/>
                  </a:lnTo>
                  <a:close/>
                  <a:moveTo>
                    <a:pt x="1386" y="1404"/>
                  </a:moveTo>
                  <a:lnTo>
                    <a:pt x="1490" y="1456"/>
                  </a:lnTo>
                  <a:cubicBezTo>
                    <a:pt x="1486" y="1451"/>
                    <a:pt x="1481" y="1447"/>
                    <a:pt x="1476" y="1443"/>
                  </a:cubicBezTo>
                  <a:lnTo>
                    <a:pt x="1476" y="1443"/>
                  </a:lnTo>
                  <a:cubicBezTo>
                    <a:pt x="1509" y="1461"/>
                    <a:pt x="1541" y="1481"/>
                    <a:pt x="1574" y="1502"/>
                  </a:cubicBezTo>
                  <a:lnTo>
                    <a:pt x="1574" y="1502"/>
                  </a:lnTo>
                  <a:cubicBezTo>
                    <a:pt x="1624" y="1537"/>
                    <a:pt x="1664" y="1573"/>
                    <a:pt x="1701" y="1616"/>
                  </a:cubicBezTo>
                  <a:lnTo>
                    <a:pt x="1701" y="1616"/>
                  </a:lnTo>
                  <a:cubicBezTo>
                    <a:pt x="1647" y="1595"/>
                    <a:pt x="1601" y="1575"/>
                    <a:pt x="1543" y="1555"/>
                  </a:cubicBezTo>
                  <a:lnTo>
                    <a:pt x="1543" y="1555"/>
                  </a:lnTo>
                  <a:cubicBezTo>
                    <a:pt x="1500" y="1530"/>
                    <a:pt x="1460" y="1506"/>
                    <a:pt x="1423" y="1481"/>
                  </a:cubicBezTo>
                  <a:lnTo>
                    <a:pt x="1423" y="1481"/>
                  </a:lnTo>
                  <a:cubicBezTo>
                    <a:pt x="1400" y="1464"/>
                    <a:pt x="1377" y="1447"/>
                    <a:pt x="1354" y="1429"/>
                  </a:cubicBezTo>
                  <a:lnTo>
                    <a:pt x="1354" y="1429"/>
                  </a:lnTo>
                  <a:cubicBezTo>
                    <a:pt x="1365" y="1421"/>
                    <a:pt x="1376" y="1413"/>
                    <a:pt x="1386" y="1404"/>
                  </a:cubicBezTo>
                  <a:close/>
                  <a:moveTo>
                    <a:pt x="1825" y="1608"/>
                  </a:moveTo>
                  <a:lnTo>
                    <a:pt x="1825" y="1608"/>
                  </a:lnTo>
                  <a:cubicBezTo>
                    <a:pt x="1825" y="1611"/>
                    <a:pt x="1824" y="1613"/>
                    <a:pt x="1824" y="1615"/>
                  </a:cubicBezTo>
                  <a:lnTo>
                    <a:pt x="1824" y="1615"/>
                  </a:lnTo>
                  <a:cubicBezTo>
                    <a:pt x="1822" y="1616"/>
                    <a:pt x="1821" y="1617"/>
                    <a:pt x="1819" y="1618"/>
                  </a:cubicBezTo>
                  <a:lnTo>
                    <a:pt x="1819" y="1618"/>
                  </a:lnTo>
                  <a:lnTo>
                    <a:pt x="1825" y="1608"/>
                  </a:lnTo>
                  <a:close/>
                  <a:moveTo>
                    <a:pt x="670" y="1"/>
                  </a:moveTo>
                  <a:cubicBezTo>
                    <a:pt x="557" y="1"/>
                    <a:pt x="440" y="44"/>
                    <a:pt x="335" y="149"/>
                  </a:cubicBezTo>
                  <a:lnTo>
                    <a:pt x="335" y="179"/>
                  </a:lnTo>
                  <a:cubicBezTo>
                    <a:pt x="122" y="392"/>
                    <a:pt x="1" y="666"/>
                    <a:pt x="31" y="970"/>
                  </a:cubicBezTo>
                  <a:cubicBezTo>
                    <a:pt x="62" y="1243"/>
                    <a:pt x="153" y="1517"/>
                    <a:pt x="335" y="1729"/>
                  </a:cubicBezTo>
                  <a:cubicBezTo>
                    <a:pt x="639" y="2216"/>
                    <a:pt x="1125" y="2520"/>
                    <a:pt x="1703" y="2580"/>
                  </a:cubicBezTo>
                  <a:cubicBezTo>
                    <a:pt x="1825" y="2580"/>
                    <a:pt x="1946" y="2580"/>
                    <a:pt x="2068" y="2550"/>
                  </a:cubicBezTo>
                  <a:cubicBezTo>
                    <a:pt x="2189" y="2520"/>
                    <a:pt x="2311" y="2459"/>
                    <a:pt x="2402" y="2398"/>
                  </a:cubicBezTo>
                  <a:cubicBezTo>
                    <a:pt x="2645" y="2246"/>
                    <a:pt x="2797" y="1973"/>
                    <a:pt x="2797" y="1699"/>
                  </a:cubicBezTo>
                  <a:cubicBezTo>
                    <a:pt x="2736" y="1213"/>
                    <a:pt x="2433" y="818"/>
                    <a:pt x="2037" y="605"/>
                  </a:cubicBezTo>
                  <a:cubicBezTo>
                    <a:pt x="1862" y="495"/>
                    <a:pt x="1686" y="433"/>
                    <a:pt x="1499" y="407"/>
                  </a:cubicBezTo>
                  <a:lnTo>
                    <a:pt x="1499" y="407"/>
                  </a:lnTo>
                  <a:cubicBezTo>
                    <a:pt x="1403" y="259"/>
                    <a:pt x="1265" y="135"/>
                    <a:pt x="1095" y="58"/>
                  </a:cubicBezTo>
                  <a:cubicBezTo>
                    <a:pt x="1017" y="19"/>
                    <a:pt x="941" y="1"/>
                    <a:pt x="869" y="1"/>
                  </a:cubicBezTo>
                  <a:cubicBezTo>
                    <a:pt x="835" y="1"/>
                    <a:pt x="803" y="5"/>
                    <a:pt x="771" y="12"/>
                  </a:cubicBezTo>
                  <a:lnTo>
                    <a:pt x="771" y="12"/>
                  </a:lnTo>
                  <a:cubicBezTo>
                    <a:pt x="738" y="5"/>
                    <a:pt x="704" y="1"/>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rot="6727466">
              <a:off x="8983952" y="-102912"/>
              <a:ext cx="134348" cy="206933"/>
            </a:xfrm>
            <a:custGeom>
              <a:avLst/>
              <a:gdLst/>
              <a:ahLst/>
              <a:cxnLst/>
              <a:rect l="l" t="t" r="r" b="b"/>
              <a:pathLst>
                <a:path w="1825" h="2811" extrusionOk="0">
                  <a:moveTo>
                    <a:pt x="711" y="1"/>
                  </a:moveTo>
                  <a:cubicBezTo>
                    <a:pt x="449" y="1"/>
                    <a:pt x="183" y="175"/>
                    <a:pt x="213" y="525"/>
                  </a:cubicBezTo>
                  <a:lnTo>
                    <a:pt x="244" y="555"/>
                  </a:lnTo>
                  <a:cubicBezTo>
                    <a:pt x="244" y="1224"/>
                    <a:pt x="1" y="1923"/>
                    <a:pt x="305" y="2561"/>
                  </a:cubicBezTo>
                  <a:cubicBezTo>
                    <a:pt x="413" y="2724"/>
                    <a:pt x="585" y="2811"/>
                    <a:pt x="751" y="2811"/>
                  </a:cubicBezTo>
                  <a:cubicBezTo>
                    <a:pt x="866" y="2811"/>
                    <a:pt x="978" y="2770"/>
                    <a:pt x="1065" y="2683"/>
                  </a:cubicBezTo>
                  <a:cubicBezTo>
                    <a:pt x="1399" y="2349"/>
                    <a:pt x="1612" y="1953"/>
                    <a:pt x="1764" y="1528"/>
                  </a:cubicBezTo>
                  <a:cubicBezTo>
                    <a:pt x="1824" y="1285"/>
                    <a:pt x="1824" y="1011"/>
                    <a:pt x="1764" y="768"/>
                  </a:cubicBezTo>
                  <a:cubicBezTo>
                    <a:pt x="1642" y="464"/>
                    <a:pt x="1429" y="251"/>
                    <a:pt x="1186" y="99"/>
                  </a:cubicBezTo>
                  <a:cubicBezTo>
                    <a:pt x="1101" y="45"/>
                    <a:pt x="1008" y="20"/>
                    <a:pt x="917" y="20"/>
                  </a:cubicBezTo>
                  <a:cubicBezTo>
                    <a:pt x="901" y="20"/>
                    <a:pt x="885" y="21"/>
                    <a:pt x="870" y="23"/>
                  </a:cubicBezTo>
                  <a:lnTo>
                    <a:pt x="870" y="23"/>
                  </a:lnTo>
                  <a:cubicBezTo>
                    <a:pt x="819" y="8"/>
                    <a:pt x="765" y="1"/>
                    <a:pt x="7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4"/>
            <p:cNvSpPr/>
            <p:nvPr/>
          </p:nvSpPr>
          <p:spPr>
            <a:xfrm rot="6727466">
              <a:off x="8717270" y="66636"/>
              <a:ext cx="147746" cy="289309"/>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4"/>
            <p:cNvSpPr/>
            <p:nvPr/>
          </p:nvSpPr>
          <p:spPr>
            <a:xfrm rot="6727466">
              <a:off x="9105567" y="326728"/>
              <a:ext cx="107479" cy="160261"/>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4"/>
            <p:cNvSpPr/>
            <p:nvPr/>
          </p:nvSpPr>
          <p:spPr>
            <a:xfrm rot="6727466">
              <a:off x="8177756" y="74987"/>
              <a:ext cx="183597" cy="249409"/>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4"/>
            <p:cNvSpPr/>
            <p:nvPr/>
          </p:nvSpPr>
          <p:spPr>
            <a:xfrm rot="6727466">
              <a:off x="8438518" y="330344"/>
              <a:ext cx="102767" cy="130667"/>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4"/>
            <p:cNvSpPr/>
            <p:nvPr/>
          </p:nvSpPr>
          <p:spPr>
            <a:xfrm rot="6727466">
              <a:off x="8775713" y="461718"/>
              <a:ext cx="181315" cy="268034"/>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rot="6727466">
              <a:off x="8811609" y="435950"/>
              <a:ext cx="199130" cy="293063"/>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rot="6727466">
              <a:off x="9016003" y="758582"/>
              <a:ext cx="98497" cy="89590"/>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rot="6727466">
              <a:off x="7787809" y="155135"/>
              <a:ext cx="203694" cy="236747"/>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rot="6727466">
              <a:off x="8202820" y="443239"/>
              <a:ext cx="105270" cy="131919"/>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rot="6727466">
              <a:off x="8521331" y="714429"/>
              <a:ext cx="192578" cy="253532"/>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4"/>
            <p:cNvSpPr/>
            <p:nvPr/>
          </p:nvSpPr>
          <p:spPr>
            <a:xfrm rot="6727466">
              <a:off x="8464013" y="547617"/>
              <a:ext cx="111895" cy="116460"/>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4"/>
            <p:cNvSpPr/>
            <p:nvPr/>
          </p:nvSpPr>
          <p:spPr>
            <a:xfrm rot="6727466">
              <a:off x="7874766" y="462745"/>
              <a:ext cx="181020" cy="238956"/>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rot="6727466">
              <a:off x="7524603" y="151240"/>
              <a:ext cx="114178" cy="143845"/>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4"/>
            <p:cNvSpPr/>
            <p:nvPr/>
          </p:nvSpPr>
          <p:spPr>
            <a:xfrm rot="6727466">
              <a:off x="7163119" y="197500"/>
              <a:ext cx="240575" cy="275175"/>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4"/>
            <p:cNvSpPr/>
            <p:nvPr/>
          </p:nvSpPr>
          <p:spPr>
            <a:xfrm rot="-7200215">
              <a:off x="7974161" y="4375391"/>
              <a:ext cx="1147912" cy="1437019"/>
            </a:xfrm>
            <a:custGeom>
              <a:avLst/>
              <a:gdLst/>
              <a:ahLst/>
              <a:cxnLst/>
              <a:rect l="l" t="t" r="r" b="b"/>
              <a:pathLst>
                <a:path w="27357" h="34247" extrusionOk="0">
                  <a:moveTo>
                    <a:pt x="17086" y="1"/>
                  </a:moveTo>
                  <a:cubicBezTo>
                    <a:pt x="15388" y="1"/>
                    <a:pt x="13720" y="459"/>
                    <a:pt x="12128" y="1045"/>
                  </a:cubicBezTo>
                  <a:cubicBezTo>
                    <a:pt x="10487" y="1653"/>
                    <a:pt x="8906" y="2352"/>
                    <a:pt x="7386" y="3204"/>
                  </a:cubicBezTo>
                  <a:cubicBezTo>
                    <a:pt x="4560" y="4723"/>
                    <a:pt x="2219" y="6912"/>
                    <a:pt x="1094" y="9951"/>
                  </a:cubicBezTo>
                  <a:cubicBezTo>
                    <a:pt x="547" y="11562"/>
                    <a:pt x="243" y="13234"/>
                    <a:pt x="183" y="14906"/>
                  </a:cubicBezTo>
                  <a:cubicBezTo>
                    <a:pt x="0" y="16669"/>
                    <a:pt x="0" y="18462"/>
                    <a:pt x="183" y="20225"/>
                  </a:cubicBezTo>
                  <a:cubicBezTo>
                    <a:pt x="395" y="21927"/>
                    <a:pt x="973" y="23538"/>
                    <a:pt x="1854" y="25028"/>
                  </a:cubicBezTo>
                  <a:cubicBezTo>
                    <a:pt x="2766" y="26426"/>
                    <a:pt x="3830" y="27702"/>
                    <a:pt x="5076" y="28827"/>
                  </a:cubicBezTo>
                  <a:cubicBezTo>
                    <a:pt x="7538" y="31107"/>
                    <a:pt x="10547" y="33265"/>
                    <a:pt x="13861" y="33994"/>
                  </a:cubicBezTo>
                  <a:cubicBezTo>
                    <a:pt x="14501" y="34163"/>
                    <a:pt x="15152" y="34246"/>
                    <a:pt x="15800" y="34246"/>
                  </a:cubicBezTo>
                  <a:cubicBezTo>
                    <a:pt x="16782" y="34246"/>
                    <a:pt x="17760" y="34056"/>
                    <a:pt x="18694" y="33690"/>
                  </a:cubicBezTo>
                  <a:cubicBezTo>
                    <a:pt x="19909" y="33143"/>
                    <a:pt x="20973" y="32353"/>
                    <a:pt x="21855" y="31350"/>
                  </a:cubicBezTo>
                  <a:cubicBezTo>
                    <a:pt x="23587" y="29435"/>
                    <a:pt x="24530" y="26942"/>
                    <a:pt x="25137" y="24480"/>
                  </a:cubicBezTo>
                  <a:cubicBezTo>
                    <a:pt x="25806" y="21866"/>
                    <a:pt x="26080" y="19192"/>
                    <a:pt x="26384" y="16517"/>
                  </a:cubicBezTo>
                  <a:cubicBezTo>
                    <a:pt x="26475" y="15909"/>
                    <a:pt x="26536" y="15301"/>
                    <a:pt x="26627" y="14693"/>
                  </a:cubicBezTo>
                  <a:cubicBezTo>
                    <a:pt x="26645" y="14567"/>
                    <a:pt x="26545" y="14494"/>
                    <a:pt x="26454" y="14494"/>
                  </a:cubicBezTo>
                  <a:cubicBezTo>
                    <a:pt x="26393" y="14494"/>
                    <a:pt x="26335" y="14528"/>
                    <a:pt x="26323" y="14602"/>
                  </a:cubicBezTo>
                  <a:cubicBezTo>
                    <a:pt x="25654" y="19435"/>
                    <a:pt x="25533" y="24663"/>
                    <a:pt x="23131" y="29009"/>
                  </a:cubicBezTo>
                  <a:cubicBezTo>
                    <a:pt x="21824" y="31350"/>
                    <a:pt x="19666" y="33447"/>
                    <a:pt x="16931" y="33873"/>
                  </a:cubicBezTo>
                  <a:cubicBezTo>
                    <a:pt x="16562" y="33927"/>
                    <a:pt x="16194" y="33952"/>
                    <a:pt x="15827" y="33952"/>
                  </a:cubicBezTo>
                  <a:cubicBezTo>
                    <a:pt x="12902" y="33952"/>
                    <a:pt x="10078" y="32326"/>
                    <a:pt x="7781" y="30651"/>
                  </a:cubicBezTo>
                  <a:cubicBezTo>
                    <a:pt x="5137" y="28705"/>
                    <a:pt x="2432" y="26152"/>
                    <a:pt x="1216" y="23021"/>
                  </a:cubicBezTo>
                  <a:cubicBezTo>
                    <a:pt x="0" y="19891"/>
                    <a:pt x="243" y="16426"/>
                    <a:pt x="638" y="13204"/>
                  </a:cubicBezTo>
                  <a:cubicBezTo>
                    <a:pt x="821" y="11532"/>
                    <a:pt x="1307" y="9921"/>
                    <a:pt x="2128" y="8462"/>
                  </a:cubicBezTo>
                  <a:cubicBezTo>
                    <a:pt x="2888" y="7155"/>
                    <a:pt x="3891" y="6000"/>
                    <a:pt x="5076" y="5058"/>
                  </a:cubicBezTo>
                  <a:cubicBezTo>
                    <a:pt x="6292" y="4115"/>
                    <a:pt x="7629" y="3325"/>
                    <a:pt x="9058" y="2687"/>
                  </a:cubicBezTo>
                  <a:cubicBezTo>
                    <a:pt x="10639" y="1897"/>
                    <a:pt x="12310" y="1228"/>
                    <a:pt x="14013" y="742"/>
                  </a:cubicBezTo>
                  <a:cubicBezTo>
                    <a:pt x="14977" y="449"/>
                    <a:pt x="15971" y="302"/>
                    <a:pt x="16961" y="302"/>
                  </a:cubicBezTo>
                  <a:cubicBezTo>
                    <a:pt x="17718" y="302"/>
                    <a:pt x="18473" y="388"/>
                    <a:pt x="19210" y="559"/>
                  </a:cubicBezTo>
                  <a:cubicBezTo>
                    <a:pt x="20700" y="954"/>
                    <a:pt x="22067" y="1714"/>
                    <a:pt x="23192" y="2748"/>
                  </a:cubicBezTo>
                  <a:cubicBezTo>
                    <a:pt x="24378" y="3781"/>
                    <a:pt x="25320" y="5027"/>
                    <a:pt x="26019" y="6456"/>
                  </a:cubicBezTo>
                  <a:cubicBezTo>
                    <a:pt x="26718" y="8006"/>
                    <a:pt x="27022" y="9678"/>
                    <a:pt x="26931" y="11380"/>
                  </a:cubicBezTo>
                  <a:cubicBezTo>
                    <a:pt x="26900" y="12261"/>
                    <a:pt x="26809" y="13113"/>
                    <a:pt x="26657" y="13964"/>
                  </a:cubicBezTo>
                  <a:cubicBezTo>
                    <a:pt x="26639" y="14071"/>
                    <a:pt x="26738" y="14147"/>
                    <a:pt x="26828" y="14147"/>
                  </a:cubicBezTo>
                  <a:cubicBezTo>
                    <a:pt x="26891" y="14147"/>
                    <a:pt x="26949" y="14111"/>
                    <a:pt x="26961" y="14024"/>
                  </a:cubicBezTo>
                  <a:lnTo>
                    <a:pt x="26961" y="14055"/>
                  </a:lnTo>
                  <a:cubicBezTo>
                    <a:pt x="27296" y="12383"/>
                    <a:pt x="27356" y="10681"/>
                    <a:pt x="27144" y="9009"/>
                  </a:cubicBezTo>
                  <a:cubicBezTo>
                    <a:pt x="26840" y="7307"/>
                    <a:pt x="26171" y="5726"/>
                    <a:pt x="25137" y="4389"/>
                  </a:cubicBezTo>
                  <a:cubicBezTo>
                    <a:pt x="23314" y="1957"/>
                    <a:pt x="20639" y="164"/>
                    <a:pt x="17538" y="12"/>
                  </a:cubicBezTo>
                  <a:cubicBezTo>
                    <a:pt x="17388" y="5"/>
                    <a:pt x="17237" y="1"/>
                    <a:pt x="1708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4"/>
            <p:cNvSpPr/>
            <p:nvPr/>
          </p:nvSpPr>
          <p:spPr>
            <a:xfrm rot="-7200184">
              <a:off x="8012909" y="4306117"/>
              <a:ext cx="745121" cy="686303"/>
            </a:xfrm>
            <a:custGeom>
              <a:avLst/>
              <a:gdLst/>
              <a:ahLst/>
              <a:cxnLst/>
              <a:rect l="l" t="t" r="r" b="b"/>
              <a:pathLst>
                <a:path w="11338" h="10443" extrusionOk="0">
                  <a:moveTo>
                    <a:pt x="5401" y="0"/>
                  </a:moveTo>
                  <a:cubicBezTo>
                    <a:pt x="3038" y="0"/>
                    <a:pt x="1286" y="1135"/>
                    <a:pt x="730" y="3773"/>
                  </a:cubicBezTo>
                  <a:cubicBezTo>
                    <a:pt x="0" y="6600"/>
                    <a:pt x="1186" y="9883"/>
                    <a:pt x="4256" y="10369"/>
                  </a:cubicBezTo>
                  <a:cubicBezTo>
                    <a:pt x="4562" y="10419"/>
                    <a:pt x="4872" y="10443"/>
                    <a:pt x="5181" y="10443"/>
                  </a:cubicBezTo>
                  <a:cubicBezTo>
                    <a:pt x="7724" y="10443"/>
                    <a:pt x="10232" y="8816"/>
                    <a:pt x="10639" y="6296"/>
                  </a:cubicBezTo>
                  <a:cubicBezTo>
                    <a:pt x="11338" y="3013"/>
                    <a:pt x="10882" y="734"/>
                    <a:pt x="7326" y="217"/>
                  </a:cubicBezTo>
                  <a:cubicBezTo>
                    <a:pt x="6651" y="75"/>
                    <a:pt x="6006" y="0"/>
                    <a:pt x="54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4"/>
            <p:cNvSpPr/>
            <p:nvPr/>
          </p:nvSpPr>
          <p:spPr>
            <a:xfrm rot="6493551">
              <a:off x="739542" y="3828225"/>
              <a:ext cx="221012" cy="236550"/>
            </a:xfrm>
            <a:custGeom>
              <a:avLst/>
              <a:gdLst/>
              <a:ahLst/>
              <a:cxnLst/>
              <a:rect l="l" t="t" r="r" b="b"/>
              <a:pathLst>
                <a:path w="3345" h="4255" extrusionOk="0">
                  <a:moveTo>
                    <a:pt x="1770" y="1036"/>
                  </a:moveTo>
                  <a:cubicBezTo>
                    <a:pt x="1770" y="1036"/>
                    <a:pt x="1768" y="1042"/>
                    <a:pt x="1764" y="1050"/>
                  </a:cubicBezTo>
                  <a:lnTo>
                    <a:pt x="1764" y="1050"/>
                  </a:lnTo>
                  <a:lnTo>
                    <a:pt x="1764" y="1049"/>
                  </a:lnTo>
                  <a:cubicBezTo>
                    <a:pt x="1768" y="1040"/>
                    <a:pt x="1770" y="1036"/>
                    <a:pt x="1770" y="1036"/>
                  </a:cubicBezTo>
                  <a:close/>
                  <a:moveTo>
                    <a:pt x="1749" y="0"/>
                  </a:moveTo>
                  <a:cubicBezTo>
                    <a:pt x="1531" y="0"/>
                    <a:pt x="1314" y="60"/>
                    <a:pt x="1123" y="181"/>
                  </a:cubicBezTo>
                  <a:lnTo>
                    <a:pt x="1123" y="181"/>
                  </a:lnTo>
                  <a:cubicBezTo>
                    <a:pt x="1017" y="126"/>
                    <a:pt x="905" y="93"/>
                    <a:pt x="803" y="93"/>
                  </a:cubicBezTo>
                  <a:cubicBezTo>
                    <a:pt x="643" y="93"/>
                    <a:pt x="506" y="174"/>
                    <a:pt x="457" y="380"/>
                  </a:cubicBezTo>
                  <a:cubicBezTo>
                    <a:pt x="1" y="1292"/>
                    <a:pt x="62" y="2386"/>
                    <a:pt x="609" y="3268"/>
                  </a:cubicBezTo>
                  <a:cubicBezTo>
                    <a:pt x="791" y="3632"/>
                    <a:pt x="1095" y="3936"/>
                    <a:pt x="1460" y="4119"/>
                  </a:cubicBezTo>
                  <a:cubicBezTo>
                    <a:pt x="1620" y="4210"/>
                    <a:pt x="1798" y="4254"/>
                    <a:pt x="1974" y="4254"/>
                  </a:cubicBezTo>
                  <a:cubicBezTo>
                    <a:pt x="2267" y="4254"/>
                    <a:pt x="2558" y="4133"/>
                    <a:pt x="2767" y="3906"/>
                  </a:cubicBezTo>
                  <a:cubicBezTo>
                    <a:pt x="3344" y="3237"/>
                    <a:pt x="3253" y="2234"/>
                    <a:pt x="3101" y="1444"/>
                  </a:cubicBezTo>
                  <a:cubicBezTo>
                    <a:pt x="3040" y="1018"/>
                    <a:pt x="2858" y="623"/>
                    <a:pt x="2554" y="319"/>
                  </a:cubicBezTo>
                  <a:cubicBezTo>
                    <a:pt x="2326" y="107"/>
                    <a:pt x="2037"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p:nvPr/>
          </p:nvSpPr>
          <p:spPr>
            <a:xfrm rot="6493551">
              <a:off x="549611" y="3452419"/>
              <a:ext cx="194913" cy="216481"/>
            </a:xfrm>
            <a:custGeom>
              <a:avLst/>
              <a:gdLst/>
              <a:ahLst/>
              <a:cxnLst/>
              <a:rect l="l" t="t" r="r" b="b"/>
              <a:pathLst>
                <a:path w="2950" h="3894" extrusionOk="0">
                  <a:moveTo>
                    <a:pt x="1459" y="1488"/>
                  </a:moveTo>
                  <a:lnTo>
                    <a:pt x="1460" y="1489"/>
                  </a:lnTo>
                  <a:cubicBezTo>
                    <a:pt x="1460" y="1490"/>
                    <a:pt x="1460" y="1490"/>
                    <a:pt x="1460" y="1490"/>
                  </a:cubicBezTo>
                  <a:lnTo>
                    <a:pt x="1460" y="1490"/>
                  </a:lnTo>
                  <a:cubicBezTo>
                    <a:pt x="1460" y="1491"/>
                    <a:pt x="1459" y="1492"/>
                    <a:pt x="1459" y="1492"/>
                  </a:cubicBezTo>
                  <a:lnTo>
                    <a:pt x="1459" y="1492"/>
                  </a:lnTo>
                  <a:cubicBezTo>
                    <a:pt x="1459" y="1491"/>
                    <a:pt x="1459" y="1490"/>
                    <a:pt x="1459" y="1488"/>
                  </a:cubicBezTo>
                  <a:close/>
                  <a:moveTo>
                    <a:pt x="1455" y="1469"/>
                  </a:moveTo>
                  <a:cubicBezTo>
                    <a:pt x="1457" y="1476"/>
                    <a:pt x="1458" y="1482"/>
                    <a:pt x="1459" y="1488"/>
                  </a:cubicBezTo>
                  <a:lnTo>
                    <a:pt x="1459" y="1488"/>
                  </a:lnTo>
                  <a:lnTo>
                    <a:pt x="1455" y="1484"/>
                  </a:lnTo>
                  <a:lnTo>
                    <a:pt x="1455" y="1484"/>
                  </a:lnTo>
                  <a:cubicBezTo>
                    <a:pt x="1456" y="1488"/>
                    <a:pt x="1457" y="1490"/>
                    <a:pt x="1459" y="1493"/>
                  </a:cubicBezTo>
                  <a:lnTo>
                    <a:pt x="1459" y="1493"/>
                  </a:lnTo>
                  <a:cubicBezTo>
                    <a:pt x="1459" y="1493"/>
                    <a:pt x="1459" y="1493"/>
                    <a:pt x="1459" y="1492"/>
                  </a:cubicBezTo>
                  <a:lnTo>
                    <a:pt x="1459" y="1492"/>
                  </a:lnTo>
                  <a:cubicBezTo>
                    <a:pt x="1459" y="1493"/>
                    <a:pt x="1459" y="1494"/>
                    <a:pt x="1459" y="1495"/>
                  </a:cubicBezTo>
                  <a:lnTo>
                    <a:pt x="1459" y="1495"/>
                  </a:lnTo>
                  <a:cubicBezTo>
                    <a:pt x="1459" y="1495"/>
                    <a:pt x="1459" y="1494"/>
                    <a:pt x="1459" y="1493"/>
                  </a:cubicBezTo>
                  <a:lnTo>
                    <a:pt x="1459" y="1493"/>
                  </a:lnTo>
                  <a:cubicBezTo>
                    <a:pt x="1445" y="1515"/>
                    <a:pt x="1429" y="1534"/>
                    <a:pt x="1425" y="1534"/>
                  </a:cubicBezTo>
                  <a:cubicBezTo>
                    <a:pt x="1424" y="1534"/>
                    <a:pt x="1424" y="1530"/>
                    <a:pt x="1430" y="1520"/>
                  </a:cubicBezTo>
                  <a:lnTo>
                    <a:pt x="1450" y="1479"/>
                  </a:lnTo>
                  <a:lnTo>
                    <a:pt x="1450" y="1479"/>
                  </a:lnTo>
                  <a:lnTo>
                    <a:pt x="1455" y="1484"/>
                  </a:lnTo>
                  <a:lnTo>
                    <a:pt x="1455" y="1484"/>
                  </a:lnTo>
                  <a:cubicBezTo>
                    <a:pt x="1454" y="1482"/>
                    <a:pt x="1453" y="1479"/>
                    <a:pt x="1452" y="1476"/>
                  </a:cubicBezTo>
                  <a:lnTo>
                    <a:pt x="1452" y="1476"/>
                  </a:lnTo>
                  <a:lnTo>
                    <a:pt x="1455" y="1469"/>
                  </a:lnTo>
                  <a:close/>
                  <a:moveTo>
                    <a:pt x="1488" y="2633"/>
                  </a:moveTo>
                  <a:lnTo>
                    <a:pt x="1488" y="2633"/>
                  </a:lnTo>
                  <a:cubicBezTo>
                    <a:pt x="1485" y="2640"/>
                    <a:pt x="1481" y="2647"/>
                    <a:pt x="1477" y="2653"/>
                  </a:cubicBezTo>
                  <a:lnTo>
                    <a:pt x="1477" y="2653"/>
                  </a:lnTo>
                  <a:lnTo>
                    <a:pt x="1463" y="2663"/>
                  </a:lnTo>
                  <a:lnTo>
                    <a:pt x="1463" y="2663"/>
                  </a:lnTo>
                  <a:cubicBezTo>
                    <a:pt x="1471" y="2653"/>
                    <a:pt x="1480" y="2642"/>
                    <a:pt x="1488" y="2633"/>
                  </a:cubicBezTo>
                  <a:close/>
                  <a:moveTo>
                    <a:pt x="1433" y="2678"/>
                  </a:moveTo>
                  <a:cubicBezTo>
                    <a:pt x="1435" y="2678"/>
                    <a:pt x="1435" y="2680"/>
                    <a:pt x="1433" y="2682"/>
                  </a:cubicBezTo>
                  <a:lnTo>
                    <a:pt x="1433" y="2682"/>
                  </a:lnTo>
                  <a:lnTo>
                    <a:pt x="1399" y="2705"/>
                  </a:lnTo>
                  <a:cubicBezTo>
                    <a:pt x="1419" y="2685"/>
                    <a:pt x="1430" y="2678"/>
                    <a:pt x="1433" y="2678"/>
                  </a:cubicBezTo>
                  <a:close/>
                  <a:moveTo>
                    <a:pt x="1369" y="2705"/>
                  </a:moveTo>
                  <a:cubicBezTo>
                    <a:pt x="1369" y="2705"/>
                    <a:pt x="1373" y="2709"/>
                    <a:pt x="1378" y="2717"/>
                  </a:cubicBezTo>
                  <a:lnTo>
                    <a:pt x="1378" y="2717"/>
                  </a:lnTo>
                  <a:cubicBezTo>
                    <a:pt x="1376" y="2718"/>
                    <a:pt x="1375" y="2719"/>
                    <a:pt x="1373" y="2719"/>
                  </a:cubicBezTo>
                  <a:lnTo>
                    <a:pt x="1373" y="2719"/>
                  </a:lnTo>
                  <a:lnTo>
                    <a:pt x="1369" y="2705"/>
                  </a:lnTo>
                  <a:close/>
                  <a:moveTo>
                    <a:pt x="1384" y="2728"/>
                  </a:moveTo>
                  <a:lnTo>
                    <a:pt x="1384" y="2728"/>
                  </a:lnTo>
                  <a:cubicBezTo>
                    <a:pt x="1384" y="2729"/>
                    <a:pt x="1385" y="2730"/>
                    <a:pt x="1385" y="2730"/>
                  </a:cubicBezTo>
                  <a:lnTo>
                    <a:pt x="1385" y="2730"/>
                  </a:lnTo>
                  <a:lnTo>
                    <a:pt x="1378" y="2733"/>
                  </a:lnTo>
                  <a:lnTo>
                    <a:pt x="1377" y="2730"/>
                  </a:lnTo>
                  <a:lnTo>
                    <a:pt x="1377" y="2730"/>
                  </a:lnTo>
                  <a:cubicBezTo>
                    <a:pt x="1379" y="2730"/>
                    <a:pt x="1382" y="2729"/>
                    <a:pt x="1384" y="2728"/>
                  </a:cubicBezTo>
                  <a:close/>
                  <a:moveTo>
                    <a:pt x="1354" y="0"/>
                  </a:moveTo>
                  <a:cubicBezTo>
                    <a:pt x="1274" y="0"/>
                    <a:pt x="1197" y="10"/>
                    <a:pt x="1126" y="30"/>
                  </a:cubicBezTo>
                  <a:cubicBezTo>
                    <a:pt x="1099" y="42"/>
                    <a:pt x="1073" y="55"/>
                    <a:pt x="1047" y="68"/>
                  </a:cubicBezTo>
                  <a:lnTo>
                    <a:pt x="1047" y="68"/>
                  </a:lnTo>
                  <a:cubicBezTo>
                    <a:pt x="1001" y="80"/>
                    <a:pt x="956" y="98"/>
                    <a:pt x="913" y="122"/>
                  </a:cubicBezTo>
                  <a:lnTo>
                    <a:pt x="913" y="91"/>
                  </a:lnTo>
                  <a:cubicBezTo>
                    <a:pt x="487" y="334"/>
                    <a:pt x="275" y="942"/>
                    <a:pt x="153" y="1368"/>
                  </a:cubicBezTo>
                  <a:cubicBezTo>
                    <a:pt x="1" y="1885"/>
                    <a:pt x="1" y="2462"/>
                    <a:pt x="153" y="2979"/>
                  </a:cubicBezTo>
                  <a:cubicBezTo>
                    <a:pt x="208" y="3088"/>
                    <a:pt x="278" y="3190"/>
                    <a:pt x="363" y="3276"/>
                  </a:cubicBezTo>
                  <a:lnTo>
                    <a:pt x="363" y="3276"/>
                  </a:lnTo>
                  <a:cubicBezTo>
                    <a:pt x="364" y="3279"/>
                    <a:pt x="365" y="3281"/>
                    <a:pt x="366" y="3283"/>
                  </a:cubicBezTo>
                  <a:cubicBezTo>
                    <a:pt x="548" y="3617"/>
                    <a:pt x="882" y="3860"/>
                    <a:pt x="1278" y="3891"/>
                  </a:cubicBezTo>
                  <a:cubicBezTo>
                    <a:pt x="1308" y="3893"/>
                    <a:pt x="1339" y="3894"/>
                    <a:pt x="1370" y="3894"/>
                  </a:cubicBezTo>
                  <a:cubicBezTo>
                    <a:pt x="1760" y="3894"/>
                    <a:pt x="2116" y="3717"/>
                    <a:pt x="2341" y="3435"/>
                  </a:cubicBezTo>
                  <a:cubicBezTo>
                    <a:pt x="2858" y="2736"/>
                    <a:pt x="2949" y="1854"/>
                    <a:pt x="2585" y="1094"/>
                  </a:cubicBezTo>
                  <a:cubicBezTo>
                    <a:pt x="2520" y="883"/>
                    <a:pt x="2411" y="680"/>
                    <a:pt x="2268" y="505"/>
                  </a:cubicBezTo>
                  <a:lnTo>
                    <a:pt x="2268" y="505"/>
                  </a:lnTo>
                  <a:cubicBezTo>
                    <a:pt x="2226" y="289"/>
                    <a:pt x="2083" y="111"/>
                    <a:pt x="1855" y="61"/>
                  </a:cubicBezTo>
                  <a:cubicBezTo>
                    <a:pt x="1769" y="41"/>
                    <a:pt x="1684" y="31"/>
                    <a:pt x="1599" y="31"/>
                  </a:cubicBezTo>
                  <a:lnTo>
                    <a:pt x="1599" y="31"/>
                  </a:lnTo>
                  <a:cubicBezTo>
                    <a:pt x="1518" y="10"/>
                    <a:pt x="1435" y="0"/>
                    <a:pt x="13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rot="6493551">
              <a:off x="255407" y="3607801"/>
              <a:ext cx="177206" cy="248169"/>
            </a:xfrm>
            <a:custGeom>
              <a:avLst/>
              <a:gdLst/>
              <a:ahLst/>
              <a:cxnLst/>
              <a:rect l="l" t="t" r="r" b="b"/>
              <a:pathLst>
                <a:path w="2682" h="4464" extrusionOk="0">
                  <a:moveTo>
                    <a:pt x="1346" y="1506"/>
                  </a:moveTo>
                  <a:cubicBezTo>
                    <a:pt x="1358" y="1531"/>
                    <a:pt x="1359" y="1545"/>
                    <a:pt x="1357" y="1545"/>
                  </a:cubicBezTo>
                  <a:cubicBezTo>
                    <a:pt x="1354" y="1545"/>
                    <a:pt x="1349" y="1533"/>
                    <a:pt x="1346" y="1507"/>
                  </a:cubicBezTo>
                  <a:lnTo>
                    <a:pt x="1346" y="1507"/>
                  </a:lnTo>
                  <a:cubicBezTo>
                    <a:pt x="1346" y="1507"/>
                    <a:pt x="1346" y="1506"/>
                    <a:pt x="1346" y="1506"/>
                  </a:cubicBezTo>
                  <a:close/>
                  <a:moveTo>
                    <a:pt x="1135" y="1"/>
                  </a:moveTo>
                  <a:cubicBezTo>
                    <a:pt x="1037" y="1"/>
                    <a:pt x="943" y="24"/>
                    <a:pt x="857" y="68"/>
                  </a:cubicBezTo>
                  <a:lnTo>
                    <a:pt x="857" y="68"/>
                  </a:lnTo>
                  <a:cubicBezTo>
                    <a:pt x="837" y="70"/>
                    <a:pt x="817" y="72"/>
                    <a:pt x="797" y="74"/>
                  </a:cubicBezTo>
                  <a:cubicBezTo>
                    <a:pt x="341" y="256"/>
                    <a:pt x="68" y="682"/>
                    <a:pt x="68" y="1138"/>
                  </a:cubicBezTo>
                  <a:cubicBezTo>
                    <a:pt x="61" y="1235"/>
                    <a:pt x="57" y="1331"/>
                    <a:pt x="57" y="1427"/>
                  </a:cubicBezTo>
                  <a:lnTo>
                    <a:pt x="57" y="1427"/>
                  </a:lnTo>
                  <a:cubicBezTo>
                    <a:pt x="0" y="1781"/>
                    <a:pt x="12" y="2147"/>
                    <a:pt x="98" y="2506"/>
                  </a:cubicBezTo>
                  <a:cubicBezTo>
                    <a:pt x="250" y="3296"/>
                    <a:pt x="736" y="3965"/>
                    <a:pt x="1405" y="4390"/>
                  </a:cubicBezTo>
                  <a:cubicBezTo>
                    <a:pt x="1502" y="4439"/>
                    <a:pt x="1604" y="4463"/>
                    <a:pt x="1706" y="4463"/>
                  </a:cubicBezTo>
                  <a:cubicBezTo>
                    <a:pt x="1857" y="4463"/>
                    <a:pt x="2007" y="4408"/>
                    <a:pt x="2135" y="4299"/>
                  </a:cubicBezTo>
                  <a:cubicBezTo>
                    <a:pt x="2499" y="3843"/>
                    <a:pt x="2682" y="3266"/>
                    <a:pt x="2621" y="2688"/>
                  </a:cubicBezTo>
                  <a:cubicBezTo>
                    <a:pt x="2621" y="2461"/>
                    <a:pt x="2579" y="2234"/>
                    <a:pt x="2501" y="2017"/>
                  </a:cubicBezTo>
                  <a:lnTo>
                    <a:pt x="2501" y="2017"/>
                  </a:lnTo>
                  <a:cubicBezTo>
                    <a:pt x="2534" y="1536"/>
                    <a:pt x="2405" y="1042"/>
                    <a:pt x="2104" y="621"/>
                  </a:cubicBezTo>
                  <a:cubicBezTo>
                    <a:pt x="1966" y="427"/>
                    <a:pt x="1783" y="284"/>
                    <a:pt x="1580" y="191"/>
                  </a:cubicBezTo>
                  <a:lnTo>
                    <a:pt x="1580" y="191"/>
                  </a:lnTo>
                  <a:cubicBezTo>
                    <a:pt x="1540" y="145"/>
                    <a:pt x="1491" y="105"/>
                    <a:pt x="1435" y="74"/>
                  </a:cubicBezTo>
                  <a:cubicBezTo>
                    <a:pt x="1336" y="25"/>
                    <a:pt x="1234" y="1"/>
                    <a:pt x="11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p:nvPr/>
          </p:nvSpPr>
          <p:spPr>
            <a:xfrm rot="6493551">
              <a:off x="448865" y="4012407"/>
              <a:ext cx="140668" cy="169615"/>
            </a:xfrm>
            <a:custGeom>
              <a:avLst/>
              <a:gdLst/>
              <a:ahLst/>
              <a:cxnLst/>
              <a:rect l="l" t="t" r="r" b="b"/>
              <a:pathLst>
                <a:path w="2129" h="3051" extrusionOk="0">
                  <a:moveTo>
                    <a:pt x="1228" y="1886"/>
                  </a:moveTo>
                  <a:lnTo>
                    <a:pt x="1238" y="1894"/>
                  </a:lnTo>
                  <a:lnTo>
                    <a:pt x="1240" y="1895"/>
                  </a:lnTo>
                  <a:lnTo>
                    <a:pt x="1240" y="1895"/>
                  </a:lnTo>
                  <a:cubicBezTo>
                    <a:pt x="1236" y="1893"/>
                    <a:pt x="1232" y="1890"/>
                    <a:pt x="1229" y="1888"/>
                  </a:cubicBezTo>
                  <a:lnTo>
                    <a:pt x="1229" y="1888"/>
                  </a:lnTo>
                  <a:cubicBezTo>
                    <a:pt x="1229" y="1887"/>
                    <a:pt x="1229" y="1887"/>
                    <a:pt x="1228" y="1886"/>
                  </a:cubicBezTo>
                  <a:close/>
                  <a:moveTo>
                    <a:pt x="1240" y="1895"/>
                  </a:moveTo>
                  <a:lnTo>
                    <a:pt x="1247" y="1900"/>
                  </a:lnTo>
                  <a:lnTo>
                    <a:pt x="1247" y="1900"/>
                  </a:lnTo>
                  <a:cubicBezTo>
                    <a:pt x="1245" y="1899"/>
                    <a:pt x="1243" y="1897"/>
                    <a:pt x="1241" y="1896"/>
                  </a:cubicBezTo>
                  <a:lnTo>
                    <a:pt x="1241" y="1896"/>
                  </a:lnTo>
                  <a:cubicBezTo>
                    <a:pt x="1240" y="1896"/>
                    <a:pt x="1240" y="1895"/>
                    <a:pt x="1240" y="1895"/>
                  </a:cubicBezTo>
                  <a:close/>
                  <a:moveTo>
                    <a:pt x="1243" y="1899"/>
                  </a:moveTo>
                  <a:lnTo>
                    <a:pt x="1251" y="1910"/>
                  </a:lnTo>
                  <a:lnTo>
                    <a:pt x="1251" y="1910"/>
                  </a:lnTo>
                  <a:cubicBezTo>
                    <a:pt x="1250" y="1909"/>
                    <a:pt x="1249" y="1908"/>
                    <a:pt x="1248" y="1908"/>
                  </a:cubicBezTo>
                  <a:lnTo>
                    <a:pt x="1248" y="1908"/>
                  </a:lnTo>
                  <a:cubicBezTo>
                    <a:pt x="1246" y="1905"/>
                    <a:pt x="1244" y="1902"/>
                    <a:pt x="1243" y="1899"/>
                  </a:cubicBezTo>
                  <a:close/>
                  <a:moveTo>
                    <a:pt x="1256" y="1920"/>
                  </a:moveTo>
                  <a:lnTo>
                    <a:pt x="1259" y="1922"/>
                  </a:lnTo>
                  <a:lnTo>
                    <a:pt x="1278" y="1946"/>
                  </a:lnTo>
                  <a:cubicBezTo>
                    <a:pt x="1270" y="1939"/>
                    <a:pt x="1263" y="1930"/>
                    <a:pt x="1256" y="1920"/>
                  </a:cubicBezTo>
                  <a:close/>
                  <a:moveTo>
                    <a:pt x="609" y="1"/>
                  </a:moveTo>
                  <a:cubicBezTo>
                    <a:pt x="305" y="31"/>
                    <a:pt x="31" y="274"/>
                    <a:pt x="31" y="578"/>
                  </a:cubicBezTo>
                  <a:cubicBezTo>
                    <a:pt x="1" y="973"/>
                    <a:pt x="1" y="1368"/>
                    <a:pt x="1" y="1763"/>
                  </a:cubicBezTo>
                  <a:cubicBezTo>
                    <a:pt x="31" y="2007"/>
                    <a:pt x="92" y="2250"/>
                    <a:pt x="214" y="2493"/>
                  </a:cubicBezTo>
                  <a:cubicBezTo>
                    <a:pt x="396" y="2736"/>
                    <a:pt x="639" y="2919"/>
                    <a:pt x="943" y="3040"/>
                  </a:cubicBezTo>
                  <a:cubicBezTo>
                    <a:pt x="984" y="3047"/>
                    <a:pt x="1028" y="3051"/>
                    <a:pt x="1074" y="3051"/>
                  </a:cubicBezTo>
                  <a:cubicBezTo>
                    <a:pt x="1230" y="3051"/>
                    <a:pt x="1403" y="3006"/>
                    <a:pt x="1521" y="2888"/>
                  </a:cubicBezTo>
                  <a:cubicBezTo>
                    <a:pt x="1855" y="2523"/>
                    <a:pt x="2068" y="2037"/>
                    <a:pt x="2129" y="1520"/>
                  </a:cubicBezTo>
                  <a:cubicBezTo>
                    <a:pt x="2129" y="1277"/>
                    <a:pt x="2068" y="1034"/>
                    <a:pt x="1946" y="791"/>
                  </a:cubicBezTo>
                  <a:cubicBezTo>
                    <a:pt x="1794" y="548"/>
                    <a:pt x="1551" y="335"/>
                    <a:pt x="1247" y="244"/>
                  </a:cubicBezTo>
                  <a:cubicBezTo>
                    <a:pt x="1194" y="228"/>
                    <a:pt x="1141" y="220"/>
                    <a:pt x="1088" y="220"/>
                  </a:cubicBezTo>
                  <a:cubicBezTo>
                    <a:pt x="1075" y="220"/>
                    <a:pt x="1062" y="221"/>
                    <a:pt x="1049" y="222"/>
                  </a:cubicBezTo>
                  <a:lnTo>
                    <a:pt x="1049" y="222"/>
                  </a:lnTo>
                  <a:cubicBezTo>
                    <a:pt x="941" y="87"/>
                    <a:pt x="780" y="1"/>
                    <a:pt x="6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4"/>
            <p:cNvSpPr/>
            <p:nvPr/>
          </p:nvSpPr>
          <p:spPr>
            <a:xfrm rot="6493551">
              <a:off x="-54795" y="3288336"/>
              <a:ext cx="216915" cy="266070"/>
            </a:xfrm>
            <a:custGeom>
              <a:avLst/>
              <a:gdLst/>
              <a:ahLst/>
              <a:cxnLst/>
              <a:rect l="l" t="t" r="r" b="b"/>
              <a:pathLst>
                <a:path w="3283" h="4786" extrusionOk="0">
                  <a:moveTo>
                    <a:pt x="1360" y="1571"/>
                  </a:moveTo>
                  <a:cubicBezTo>
                    <a:pt x="1371" y="1575"/>
                    <a:pt x="1373" y="1577"/>
                    <a:pt x="1370" y="1577"/>
                  </a:cubicBezTo>
                  <a:cubicBezTo>
                    <a:pt x="1368" y="1577"/>
                    <a:pt x="1365" y="1576"/>
                    <a:pt x="1360" y="1575"/>
                  </a:cubicBezTo>
                  <a:lnTo>
                    <a:pt x="1360" y="1575"/>
                  </a:lnTo>
                  <a:cubicBezTo>
                    <a:pt x="1360" y="1574"/>
                    <a:pt x="1360" y="1572"/>
                    <a:pt x="1360" y="1571"/>
                  </a:cubicBezTo>
                  <a:close/>
                  <a:moveTo>
                    <a:pt x="1441" y="1619"/>
                  </a:moveTo>
                  <a:cubicBezTo>
                    <a:pt x="1440" y="1619"/>
                    <a:pt x="1465" y="1639"/>
                    <a:pt x="1472" y="1641"/>
                  </a:cubicBezTo>
                  <a:lnTo>
                    <a:pt x="1472" y="1641"/>
                  </a:lnTo>
                  <a:cubicBezTo>
                    <a:pt x="1450" y="1625"/>
                    <a:pt x="1441" y="1619"/>
                    <a:pt x="1441" y="1619"/>
                  </a:cubicBezTo>
                  <a:close/>
                  <a:moveTo>
                    <a:pt x="1646" y="3050"/>
                  </a:moveTo>
                  <a:cubicBezTo>
                    <a:pt x="1647" y="3050"/>
                    <a:pt x="1651" y="3054"/>
                    <a:pt x="1658" y="3063"/>
                  </a:cubicBezTo>
                  <a:lnTo>
                    <a:pt x="1658" y="3063"/>
                  </a:lnTo>
                  <a:cubicBezTo>
                    <a:pt x="1654" y="3058"/>
                    <a:pt x="1650" y="3054"/>
                    <a:pt x="1645" y="3053"/>
                  </a:cubicBezTo>
                  <a:lnTo>
                    <a:pt x="1645" y="3053"/>
                  </a:lnTo>
                  <a:cubicBezTo>
                    <a:pt x="1645" y="3051"/>
                    <a:pt x="1645" y="3050"/>
                    <a:pt x="1646" y="3050"/>
                  </a:cubicBezTo>
                  <a:close/>
                  <a:moveTo>
                    <a:pt x="1665" y="3073"/>
                  </a:moveTo>
                  <a:cubicBezTo>
                    <a:pt x="1667" y="3076"/>
                    <a:pt x="1669" y="3079"/>
                    <a:pt x="1672" y="3083"/>
                  </a:cubicBezTo>
                  <a:cubicBezTo>
                    <a:pt x="1673" y="3085"/>
                    <a:pt x="1673" y="3087"/>
                    <a:pt x="1674" y="3090"/>
                  </a:cubicBezTo>
                  <a:lnTo>
                    <a:pt x="1674" y="3090"/>
                  </a:lnTo>
                  <a:cubicBezTo>
                    <a:pt x="1671" y="3084"/>
                    <a:pt x="1669" y="3079"/>
                    <a:pt x="1665" y="3073"/>
                  </a:cubicBezTo>
                  <a:close/>
                  <a:moveTo>
                    <a:pt x="1360" y="1586"/>
                  </a:moveTo>
                  <a:cubicBezTo>
                    <a:pt x="1392" y="1597"/>
                    <a:pt x="1419" y="1604"/>
                    <a:pt x="1459" y="1624"/>
                  </a:cubicBezTo>
                  <a:cubicBezTo>
                    <a:pt x="1472" y="1637"/>
                    <a:pt x="1475" y="1642"/>
                    <a:pt x="1473" y="1642"/>
                  </a:cubicBezTo>
                  <a:cubicBezTo>
                    <a:pt x="1473" y="1642"/>
                    <a:pt x="1473" y="1642"/>
                    <a:pt x="1472" y="1641"/>
                  </a:cubicBezTo>
                  <a:lnTo>
                    <a:pt x="1472" y="1641"/>
                  </a:lnTo>
                  <a:cubicBezTo>
                    <a:pt x="1477" y="1645"/>
                    <a:pt x="1483" y="1649"/>
                    <a:pt x="1489" y="1654"/>
                  </a:cubicBezTo>
                  <a:lnTo>
                    <a:pt x="1581" y="1776"/>
                  </a:lnTo>
                  <a:lnTo>
                    <a:pt x="1644" y="1839"/>
                  </a:lnTo>
                  <a:lnTo>
                    <a:pt x="1644" y="1839"/>
                  </a:lnTo>
                  <a:cubicBezTo>
                    <a:pt x="1659" y="1869"/>
                    <a:pt x="1702" y="1940"/>
                    <a:pt x="1702" y="1958"/>
                  </a:cubicBezTo>
                  <a:cubicBezTo>
                    <a:pt x="1733" y="1989"/>
                    <a:pt x="1824" y="2110"/>
                    <a:pt x="1854" y="2201"/>
                  </a:cubicBezTo>
                  <a:cubicBezTo>
                    <a:pt x="1854" y="2219"/>
                    <a:pt x="1886" y="2290"/>
                    <a:pt x="1899" y="2320"/>
                  </a:cubicBezTo>
                  <a:lnTo>
                    <a:pt x="1899" y="2320"/>
                  </a:lnTo>
                  <a:cubicBezTo>
                    <a:pt x="1894" y="2311"/>
                    <a:pt x="1890" y="2302"/>
                    <a:pt x="1885" y="2293"/>
                  </a:cubicBezTo>
                  <a:lnTo>
                    <a:pt x="1885" y="2293"/>
                  </a:lnTo>
                  <a:cubicBezTo>
                    <a:pt x="1899" y="2322"/>
                    <a:pt x="1905" y="2334"/>
                    <a:pt x="1905" y="2334"/>
                  </a:cubicBezTo>
                  <a:cubicBezTo>
                    <a:pt x="1906" y="2334"/>
                    <a:pt x="1903" y="2329"/>
                    <a:pt x="1899" y="2320"/>
                  </a:cubicBezTo>
                  <a:lnTo>
                    <a:pt x="1899" y="2320"/>
                  </a:lnTo>
                  <a:cubicBezTo>
                    <a:pt x="1925" y="2364"/>
                    <a:pt x="1950" y="2394"/>
                    <a:pt x="1976" y="2445"/>
                  </a:cubicBezTo>
                  <a:cubicBezTo>
                    <a:pt x="2006" y="2566"/>
                    <a:pt x="2037" y="2657"/>
                    <a:pt x="2037" y="2749"/>
                  </a:cubicBezTo>
                  <a:cubicBezTo>
                    <a:pt x="2037" y="2809"/>
                    <a:pt x="2037" y="2840"/>
                    <a:pt x="2067" y="2900"/>
                  </a:cubicBezTo>
                  <a:cubicBezTo>
                    <a:pt x="2067" y="2900"/>
                    <a:pt x="2067" y="2913"/>
                    <a:pt x="2067" y="2931"/>
                  </a:cubicBezTo>
                  <a:cubicBezTo>
                    <a:pt x="2067" y="3022"/>
                    <a:pt x="2097" y="3204"/>
                    <a:pt x="2128" y="3326"/>
                  </a:cubicBezTo>
                  <a:lnTo>
                    <a:pt x="2128" y="3417"/>
                  </a:lnTo>
                  <a:lnTo>
                    <a:pt x="2128" y="3580"/>
                  </a:lnTo>
                  <a:lnTo>
                    <a:pt x="2128" y="3580"/>
                  </a:lnTo>
                  <a:cubicBezTo>
                    <a:pt x="2066" y="3527"/>
                    <a:pt x="1940" y="3381"/>
                    <a:pt x="1915" y="3356"/>
                  </a:cubicBezTo>
                  <a:lnTo>
                    <a:pt x="1915" y="3356"/>
                  </a:lnTo>
                  <a:cubicBezTo>
                    <a:pt x="1927" y="3369"/>
                    <a:pt x="1933" y="3373"/>
                    <a:pt x="1935" y="3373"/>
                  </a:cubicBezTo>
                  <a:cubicBezTo>
                    <a:pt x="1943" y="3373"/>
                    <a:pt x="1885" y="3296"/>
                    <a:pt x="1885" y="3296"/>
                  </a:cubicBezTo>
                  <a:cubicBezTo>
                    <a:pt x="1824" y="3235"/>
                    <a:pt x="1793" y="3174"/>
                    <a:pt x="1763" y="3113"/>
                  </a:cubicBezTo>
                  <a:cubicBezTo>
                    <a:pt x="1672" y="2961"/>
                    <a:pt x="1611" y="2840"/>
                    <a:pt x="1581" y="2688"/>
                  </a:cubicBezTo>
                  <a:cubicBezTo>
                    <a:pt x="1520" y="2536"/>
                    <a:pt x="1459" y="2353"/>
                    <a:pt x="1398" y="2201"/>
                  </a:cubicBezTo>
                  <a:cubicBezTo>
                    <a:pt x="1398" y="2110"/>
                    <a:pt x="1368" y="2019"/>
                    <a:pt x="1368" y="1928"/>
                  </a:cubicBezTo>
                  <a:lnTo>
                    <a:pt x="1368" y="1897"/>
                  </a:lnTo>
                  <a:lnTo>
                    <a:pt x="1368" y="1745"/>
                  </a:lnTo>
                  <a:cubicBezTo>
                    <a:pt x="1363" y="1692"/>
                    <a:pt x="1360" y="1639"/>
                    <a:pt x="1360" y="1586"/>
                  </a:cubicBezTo>
                  <a:close/>
                  <a:moveTo>
                    <a:pt x="2201" y="3657"/>
                  </a:moveTo>
                  <a:cubicBezTo>
                    <a:pt x="2199" y="3658"/>
                    <a:pt x="2196" y="3659"/>
                    <a:pt x="2193" y="3660"/>
                  </a:cubicBezTo>
                  <a:lnTo>
                    <a:pt x="2193" y="3660"/>
                  </a:lnTo>
                  <a:cubicBezTo>
                    <a:pt x="2194" y="3660"/>
                    <a:pt x="2194" y="3659"/>
                    <a:pt x="2195" y="3659"/>
                  </a:cubicBezTo>
                  <a:lnTo>
                    <a:pt x="2195" y="3659"/>
                  </a:lnTo>
                  <a:cubicBezTo>
                    <a:pt x="2197" y="3658"/>
                    <a:pt x="2199" y="3658"/>
                    <a:pt x="2201" y="3657"/>
                  </a:cubicBezTo>
                  <a:close/>
                  <a:moveTo>
                    <a:pt x="1037" y="0"/>
                  </a:moveTo>
                  <a:cubicBezTo>
                    <a:pt x="832" y="0"/>
                    <a:pt x="640" y="102"/>
                    <a:pt x="517" y="286"/>
                  </a:cubicBezTo>
                  <a:lnTo>
                    <a:pt x="517" y="226"/>
                  </a:lnTo>
                  <a:cubicBezTo>
                    <a:pt x="453" y="359"/>
                    <a:pt x="398" y="496"/>
                    <a:pt x="353" y="636"/>
                  </a:cubicBezTo>
                  <a:lnTo>
                    <a:pt x="353" y="636"/>
                  </a:lnTo>
                  <a:cubicBezTo>
                    <a:pt x="299" y="695"/>
                    <a:pt x="252" y="761"/>
                    <a:pt x="213" y="834"/>
                  </a:cubicBezTo>
                  <a:cubicBezTo>
                    <a:pt x="30" y="1229"/>
                    <a:pt x="0" y="1685"/>
                    <a:pt x="122" y="2080"/>
                  </a:cubicBezTo>
                  <a:cubicBezTo>
                    <a:pt x="213" y="2505"/>
                    <a:pt x="334" y="2931"/>
                    <a:pt x="486" y="3326"/>
                  </a:cubicBezTo>
                  <a:cubicBezTo>
                    <a:pt x="638" y="3691"/>
                    <a:pt x="790" y="4025"/>
                    <a:pt x="1003" y="4359"/>
                  </a:cubicBezTo>
                  <a:cubicBezTo>
                    <a:pt x="1124" y="4546"/>
                    <a:pt x="1297" y="4624"/>
                    <a:pt x="1468" y="4624"/>
                  </a:cubicBezTo>
                  <a:cubicBezTo>
                    <a:pt x="1515" y="4624"/>
                    <a:pt x="1563" y="4618"/>
                    <a:pt x="1609" y="4606"/>
                  </a:cubicBezTo>
                  <a:lnTo>
                    <a:pt x="1609" y="4606"/>
                  </a:lnTo>
                  <a:cubicBezTo>
                    <a:pt x="1786" y="4725"/>
                    <a:pt x="1996" y="4785"/>
                    <a:pt x="2208" y="4785"/>
                  </a:cubicBezTo>
                  <a:cubicBezTo>
                    <a:pt x="2470" y="4785"/>
                    <a:pt x="2736" y="4694"/>
                    <a:pt x="2948" y="4511"/>
                  </a:cubicBezTo>
                  <a:cubicBezTo>
                    <a:pt x="3131" y="4268"/>
                    <a:pt x="3252" y="3995"/>
                    <a:pt x="3252" y="3691"/>
                  </a:cubicBezTo>
                  <a:cubicBezTo>
                    <a:pt x="3283" y="3539"/>
                    <a:pt x="3283" y="3417"/>
                    <a:pt x="3252" y="3296"/>
                  </a:cubicBezTo>
                  <a:cubicBezTo>
                    <a:pt x="3252" y="3235"/>
                    <a:pt x="3252" y="3174"/>
                    <a:pt x="3252" y="3083"/>
                  </a:cubicBezTo>
                  <a:cubicBezTo>
                    <a:pt x="3236" y="3050"/>
                    <a:pt x="3237" y="3025"/>
                    <a:pt x="3242" y="3025"/>
                  </a:cubicBezTo>
                  <a:lnTo>
                    <a:pt x="3242" y="3025"/>
                  </a:lnTo>
                  <a:cubicBezTo>
                    <a:pt x="3246" y="3025"/>
                    <a:pt x="3252" y="3042"/>
                    <a:pt x="3252" y="3083"/>
                  </a:cubicBezTo>
                  <a:cubicBezTo>
                    <a:pt x="3252" y="3022"/>
                    <a:pt x="3252" y="2961"/>
                    <a:pt x="3252" y="2900"/>
                  </a:cubicBezTo>
                  <a:cubicBezTo>
                    <a:pt x="3140" y="1889"/>
                    <a:pt x="2612" y="747"/>
                    <a:pt x="1596" y="413"/>
                  </a:cubicBezTo>
                  <a:lnTo>
                    <a:pt x="1596" y="413"/>
                  </a:lnTo>
                  <a:cubicBezTo>
                    <a:pt x="1554" y="279"/>
                    <a:pt x="1466" y="159"/>
                    <a:pt x="1337" y="74"/>
                  </a:cubicBezTo>
                  <a:cubicBezTo>
                    <a:pt x="1238" y="24"/>
                    <a:pt x="1136"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4"/>
            <p:cNvSpPr/>
            <p:nvPr/>
          </p:nvSpPr>
          <p:spPr>
            <a:xfrm rot="6493551">
              <a:off x="-8252" y="3347554"/>
              <a:ext cx="124612" cy="143542"/>
            </a:xfrm>
            <a:custGeom>
              <a:avLst/>
              <a:gdLst/>
              <a:ahLst/>
              <a:cxnLst/>
              <a:rect l="l" t="t" r="r" b="b"/>
              <a:pathLst>
                <a:path w="1886" h="2582" extrusionOk="0">
                  <a:moveTo>
                    <a:pt x="1308" y="0"/>
                  </a:moveTo>
                  <a:cubicBezTo>
                    <a:pt x="1095" y="0"/>
                    <a:pt x="919" y="99"/>
                    <a:pt x="811" y="257"/>
                  </a:cubicBezTo>
                  <a:lnTo>
                    <a:pt x="811" y="257"/>
                  </a:lnTo>
                  <a:cubicBezTo>
                    <a:pt x="754" y="237"/>
                    <a:pt x="694" y="228"/>
                    <a:pt x="634" y="228"/>
                  </a:cubicBezTo>
                  <a:cubicBezTo>
                    <a:pt x="329" y="228"/>
                    <a:pt x="31" y="468"/>
                    <a:pt x="31" y="821"/>
                  </a:cubicBezTo>
                  <a:lnTo>
                    <a:pt x="1" y="821"/>
                  </a:lnTo>
                  <a:cubicBezTo>
                    <a:pt x="1" y="1155"/>
                    <a:pt x="62" y="1459"/>
                    <a:pt x="214" y="1733"/>
                  </a:cubicBezTo>
                  <a:cubicBezTo>
                    <a:pt x="305" y="1976"/>
                    <a:pt x="457" y="2219"/>
                    <a:pt x="639" y="2432"/>
                  </a:cubicBezTo>
                  <a:cubicBezTo>
                    <a:pt x="753" y="2533"/>
                    <a:pt x="899" y="2582"/>
                    <a:pt x="1044" y="2582"/>
                  </a:cubicBezTo>
                  <a:cubicBezTo>
                    <a:pt x="1246" y="2582"/>
                    <a:pt x="1445" y="2487"/>
                    <a:pt x="1551" y="2310"/>
                  </a:cubicBezTo>
                  <a:cubicBezTo>
                    <a:pt x="1642" y="2128"/>
                    <a:pt x="1703" y="1976"/>
                    <a:pt x="1764" y="1824"/>
                  </a:cubicBezTo>
                  <a:cubicBezTo>
                    <a:pt x="1794" y="1642"/>
                    <a:pt x="1824" y="1490"/>
                    <a:pt x="1855" y="1307"/>
                  </a:cubicBezTo>
                  <a:cubicBezTo>
                    <a:pt x="1885" y="1064"/>
                    <a:pt x="1885" y="821"/>
                    <a:pt x="1885" y="578"/>
                  </a:cubicBezTo>
                  <a:cubicBezTo>
                    <a:pt x="1885" y="426"/>
                    <a:pt x="1824" y="274"/>
                    <a:pt x="1703" y="152"/>
                  </a:cubicBezTo>
                  <a:cubicBezTo>
                    <a:pt x="1612" y="61"/>
                    <a:pt x="1460" y="0"/>
                    <a:pt x="13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p:nvPr/>
          </p:nvSpPr>
          <p:spPr>
            <a:xfrm rot="6493551">
              <a:off x="-70231" y="3860443"/>
              <a:ext cx="190817" cy="235549"/>
            </a:xfrm>
            <a:custGeom>
              <a:avLst/>
              <a:gdLst/>
              <a:ahLst/>
              <a:cxnLst/>
              <a:rect l="l" t="t" r="r" b="b"/>
              <a:pathLst>
                <a:path w="2888" h="4237" extrusionOk="0">
                  <a:moveTo>
                    <a:pt x="1807" y="934"/>
                  </a:moveTo>
                  <a:cubicBezTo>
                    <a:pt x="1808" y="934"/>
                    <a:pt x="1807" y="943"/>
                    <a:pt x="1794" y="969"/>
                  </a:cubicBezTo>
                  <a:cubicBezTo>
                    <a:pt x="1794" y="958"/>
                    <a:pt x="1798" y="947"/>
                    <a:pt x="1805" y="935"/>
                  </a:cubicBezTo>
                  <a:lnTo>
                    <a:pt x="1805" y="935"/>
                  </a:lnTo>
                  <a:cubicBezTo>
                    <a:pt x="1805" y="934"/>
                    <a:pt x="1806" y="934"/>
                    <a:pt x="1807" y="934"/>
                  </a:cubicBezTo>
                  <a:close/>
                  <a:moveTo>
                    <a:pt x="1406" y="1652"/>
                  </a:moveTo>
                  <a:cubicBezTo>
                    <a:pt x="1415" y="1666"/>
                    <a:pt x="1423" y="1676"/>
                    <a:pt x="1429" y="1684"/>
                  </a:cubicBezTo>
                  <a:lnTo>
                    <a:pt x="1429" y="1684"/>
                  </a:lnTo>
                  <a:cubicBezTo>
                    <a:pt x="1429" y="1692"/>
                    <a:pt x="1429" y="1698"/>
                    <a:pt x="1429" y="1698"/>
                  </a:cubicBezTo>
                  <a:cubicBezTo>
                    <a:pt x="1432" y="1705"/>
                    <a:pt x="1434" y="1712"/>
                    <a:pt x="1437" y="1719"/>
                  </a:cubicBezTo>
                  <a:lnTo>
                    <a:pt x="1437" y="1719"/>
                  </a:lnTo>
                  <a:cubicBezTo>
                    <a:pt x="1435" y="1722"/>
                    <a:pt x="1432" y="1725"/>
                    <a:pt x="1429" y="1729"/>
                  </a:cubicBezTo>
                  <a:cubicBezTo>
                    <a:pt x="1413" y="1681"/>
                    <a:pt x="1405" y="1658"/>
                    <a:pt x="1406" y="1652"/>
                  </a:cubicBezTo>
                  <a:close/>
                  <a:moveTo>
                    <a:pt x="1407" y="2302"/>
                  </a:moveTo>
                  <a:cubicBezTo>
                    <a:pt x="1423" y="2302"/>
                    <a:pt x="1436" y="2341"/>
                    <a:pt x="1433" y="2352"/>
                  </a:cubicBezTo>
                  <a:lnTo>
                    <a:pt x="1433" y="2352"/>
                  </a:lnTo>
                  <a:cubicBezTo>
                    <a:pt x="1414" y="2321"/>
                    <a:pt x="1399" y="2306"/>
                    <a:pt x="1399" y="2306"/>
                  </a:cubicBezTo>
                  <a:cubicBezTo>
                    <a:pt x="1401" y="2303"/>
                    <a:pt x="1404" y="2302"/>
                    <a:pt x="1407" y="2302"/>
                  </a:cubicBezTo>
                  <a:close/>
                  <a:moveTo>
                    <a:pt x="1325" y="1"/>
                  </a:moveTo>
                  <a:cubicBezTo>
                    <a:pt x="1122" y="1"/>
                    <a:pt x="923" y="116"/>
                    <a:pt x="821" y="300"/>
                  </a:cubicBezTo>
                  <a:cubicBezTo>
                    <a:pt x="817" y="307"/>
                    <a:pt x="814" y="313"/>
                    <a:pt x="810" y="319"/>
                  </a:cubicBezTo>
                  <a:lnTo>
                    <a:pt x="810" y="319"/>
                  </a:lnTo>
                  <a:cubicBezTo>
                    <a:pt x="759" y="307"/>
                    <a:pt x="707" y="300"/>
                    <a:pt x="654" y="300"/>
                  </a:cubicBezTo>
                  <a:cubicBezTo>
                    <a:pt x="373" y="300"/>
                    <a:pt x="92" y="483"/>
                    <a:pt x="61" y="847"/>
                  </a:cubicBezTo>
                  <a:lnTo>
                    <a:pt x="31" y="817"/>
                  </a:lnTo>
                  <a:lnTo>
                    <a:pt x="31" y="817"/>
                  </a:lnTo>
                  <a:cubicBezTo>
                    <a:pt x="0" y="1486"/>
                    <a:pt x="122" y="2154"/>
                    <a:pt x="365" y="2762"/>
                  </a:cubicBezTo>
                  <a:cubicBezTo>
                    <a:pt x="639" y="3431"/>
                    <a:pt x="1186" y="3948"/>
                    <a:pt x="1885" y="4221"/>
                  </a:cubicBezTo>
                  <a:cubicBezTo>
                    <a:pt x="1927" y="4232"/>
                    <a:pt x="1971" y="4237"/>
                    <a:pt x="2014" y="4237"/>
                  </a:cubicBezTo>
                  <a:cubicBezTo>
                    <a:pt x="2219" y="4237"/>
                    <a:pt x="2423" y="4123"/>
                    <a:pt x="2523" y="3948"/>
                  </a:cubicBezTo>
                  <a:cubicBezTo>
                    <a:pt x="2827" y="3279"/>
                    <a:pt x="2888" y="2489"/>
                    <a:pt x="2675" y="1790"/>
                  </a:cubicBezTo>
                  <a:cubicBezTo>
                    <a:pt x="2554" y="1121"/>
                    <a:pt x="2158" y="513"/>
                    <a:pt x="1611" y="87"/>
                  </a:cubicBezTo>
                  <a:cubicBezTo>
                    <a:pt x="1522" y="28"/>
                    <a:pt x="1423" y="1"/>
                    <a:pt x="13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rot="6493551">
              <a:off x="202282" y="4139175"/>
              <a:ext cx="92501" cy="89617"/>
            </a:xfrm>
            <a:custGeom>
              <a:avLst/>
              <a:gdLst/>
              <a:ahLst/>
              <a:cxnLst/>
              <a:rect l="l" t="t" r="r" b="b"/>
              <a:pathLst>
                <a:path w="1400" h="1612" extrusionOk="0">
                  <a:moveTo>
                    <a:pt x="1157" y="703"/>
                  </a:moveTo>
                  <a:lnTo>
                    <a:pt x="1166" y="720"/>
                  </a:lnTo>
                  <a:lnTo>
                    <a:pt x="1170" y="740"/>
                  </a:lnTo>
                  <a:lnTo>
                    <a:pt x="1170" y="740"/>
                  </a:lnTo>
                  <a:cubicBezTo>
                    <a:pt x="1163" y="728"/>
                    <a:pt x="1159" y="715"/>
                    <a:pt x="1157" y="703"/>
                  </a:cubicBezTo>
                  <a:close/>
                  <a:moveTo>
                    <a:pt x="578" y="1"/>
                  </a:moveTo>
                  <a:lnTo>
                    <a:pt x="426" y="31"/>
                  </a:lnTo>
                  <a:cubicBezTo>
                    <a:pt x="335" y="31"/>
                    <a:pt x="244" y="92"/>
                    <a:pt x="183" y="183"/>
                  </a:cubicBezTo>
                  <a:lnTo>
                    <a:pt x="92" y="274"/>
                  </a:lnTo>
                  <a:cubicBezTo>
                    <a:pt x="31" y="365"/>
                    <a:pt x="1" y="487"/>
                    <a:pt x="1" y="578"/>
                  </a:cubicBezTo>
                  <a:lnTo>
                    <a:pt x="31" y="609"/>
                  </a:lnTo>
                  <a:lnTo>
                    <a:pt x="31" y="761"/>
                  </a:lnTo>
                  <a:cubicBezTo>
                    <a:pt x="31" y="852"/>
                    <a:pt x="31" y="943"/>
                    <a:pt x="62" y="1004"/>
                  </a:cubicBezTo>
                  <a:cubicBezTo>
                    <a:pt x="31" y="1034"/>
                    <a:pt x="31" y="1064"/>
                    <a:pt x="62" y="1095"/>
                  </a:cubicBezTo>
                  <a:cubicBezTo>
                    <a:pt x="62" y="1156"/>
                    <a:pt x="92" y="1216"/>
                    <a:pt x="122" y="1277"/>
                  </a:cubicBezTo>
                  <a:cubicBezTo>
                    <a:pt x="183" y="1368"/>
                    <a:pt x="274" y="1460"/>
                    <a:pt x="396" y="1520"/>
                  </a:cubicBezTo>
                  <a:cubicBezTo>
                    <a:pt x="457" y="1581"/>
                    <a:pt x="518" y="1612"/>
                    <a:pt x="578" y="1612"/>
                  </a:cubicBezTo>
                  <a:lnTo>
                    <a:pt x="822" y="1612"/>
                  </a:lnTo>
                  <a:cubicBezTo>
                    <a:pt x="882" y="1612"/>
                    <a:pt x="974" y="1612"/>
                    <a:pt x="1034" y="1581"/>
                  </a:cubicBezTo>
                  <a:cubicBezTo>
                    <a:pt x="1125" y="1551"/>
                    <a:pt x="1186" y="1490"/>
                    <a:pt x="1247" y="1460"/>
                  </a:cubicBezTo>
                  <a:lnTo>
                    <a:pt x="1338" y="1338"/>
                  </a:lnTo>
                  <a:cubicBezTo>
                    <a:pt x="1369" y="1247"/>
                    <a:pt x="1399" y="1125"/>
                    <a:pt x="1399" y="1034"/>
                  </a:cubicBezTo>
                  <a:lnTo>
                    <a:pt x="1399" y="791"/>
                  </a:lnTo>
                  <a:cubicBezTo>
                    <a:pt x="1399" y="730"/>
                    <a:pt x="1399" y="639"/>
                    <a:pt x="1338" y="578"/>
                  </a:cubicBezTo>
                  <a:cubicBezTo>
                    <a:pt x="1338" y="487"/>
                    <a:pt x="1277" y="426"/>
                    <a:pt x="1247" y="396"/>
                  </a:cubicBezTo>
                  <a:cubicBezTo>
                    <a:pt x="1200" y="349"/>
                    <a:pt x="1154" y="303"/>
                    <a:pt x="1093" y="283"/>
                  </a:cubicBezTo>
                  <a:lnTo>
                    <a:pt x="1093" y="283"/>
                  </a:lnTo>
                  <a:cubicBezTo>
                    <a:pt x="1071" y="237"/>
                    <a:pt x="1044" y="203"/>
                    <a:pt x="1004" y="183"/>
                  </a:cubicBezTo>
                  <a:cubicBezTo>
                    <a:pt x="943" y="122"/>
                    <a:pt x="882" y="61"/>
                    <a:pt x="822" y="61"/>
                  </a:cubicBezTo>
                  <a:cubicBezTo>
                    <a:pt x="761" y="1"/>
                    <a:pt x="670" y="1"/>
                    <a:pt x="5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rot="6493551">
              <a:off x="-146908" y="4224104"/>
              <a:ext cx="126594" cy="114133"/>
            </a:xfrm>
            <a:custGeom>
              <a:avLst/>
              <a:gdLst/>
              <a:ahLst/>
              <a:cxnLst/>
              <a:rect l="l" t="t" r="r" b="b"/>
              <a:pathLst>
                <a:path w="1916" h="2053" extrusionOk="0">
                  <a:moveTo>
                    <a:pt x="1138" y="1"/>
                  </a:moveTo>
                  <a:cubicBezTo>
                    <a:pt x="975" y="1"/>
                    <a:pt x="812" y="63"/>
                    <a:pt x="699" y="176"/>
                  </a:cubicBezTo>
                  <a:cubicBezTo>
                    <a:pt x="695" y="180"/>
                    <a:pt x="691" y="184"/>
                    <a:pt x="687" y="189"/>
                  </a:cubicBezTo>
                  <a:lnTo>
                    <a:pt x="687" y="189"/>
                  </a:lnTo>
                  <a:cubicBezTo>
                    <a:pt x="652" y="181"/>
                    <a:pt x="615" y="176"/>
                    <a:pt x="578" y="176"/>
                  </a:cubicBezTo>
                  <a:cubicBezTo>
                    <a:pt x="426" y="176"/>
                    <a:pt x="274" y="237"/>
                    <a:pt x="183" y="358"/>
                  </a:cubicBezTo>
                  <a:cubicBezTo>
                    <a:pt x="61" y="449"/>
                    <a:pt x="0" y="601"/>
                    <a:pt x="0" y="784"/>
                  </a:cubicBezTo>
                  <a:lnTo>
                    <a:pt x="31" y="753"/>
                  </a:lnTo>
                  <a:cubicBezTo>
                    <a:pt x="31" y="814"/>
                    <a:pt x="31" y="875"/>
                    <a:pt x="31" y="936"/>
                  </a:cubicBezTo>
                  <a:cubicBezTo>
                    <a:pt x="31" y="1027"/>
                    <a:pt x="31" y="1088"/>
                    <a:pt x="61" y="1179"/>
                  </a:cubicBezTo>
                  <a:cubicBezTo>
                    <a:pt x="61" y="1209"/>
                    <a:pt x="61" y="1240"/>
                    <a:pt x="61" y="1270"/>
                  </a:cubicBezTo>
                  <a:cubicBezTo>
                    <a:pt x="92" y="1300"/>
                    <a:pt x="92" y="1331"/>
                    <a:pt x="92" y="1361"/>
                  </a:cubicBezTo>
                  <a:cubicBezTo>
                    <a:pt x="122" y="1422"/>
                    <a:pt x="152" y="1513"/>
                    <a:pt x="183" y="1574"/>
                  </a:cubicBezTo>
                  <a:cubicBezTo>
                    <a:pt x="213" y="1635"/>
                    <a:pt x="274" y="1665"/>
                    <a:pt x="304" y="1726"/>
                  </a:cubicBezTo>
                  <a:cubicBezTo>
                    <a:pt x="335" y="1787"/>
                    <a:pt x="365" y="1817"/>
                    <a:pt x="426" y="1878"/>
                  </a:cubicBezTo>
                  <a:lnTo>
                    <a:pt x="547" y="1969"/>
                  </a:lnTo>
                  <a:cubicBezTo>
                    <a:pt x="608" y="2000"/>
                    <a:pt x="669" y="2030"/>
                    <a:pt x="760" y="2030"/>
                  </a:cubicBezTo>
                  <a:cubicBezTo>
                    <a:pt x="791" y="2045"/>
                    <a:pt x="813" y="2053"/>
                    <a:pt x="836" y="2053"/>
                  </a:cubicBezTo>
                  <a:cubicBezTo>
                    <a:pt x="859" y="2053"/>
                    <a:pt x="882" y="2045"/>
                    <a:pt x="912" y="2030"/>
                  </a:cubicBezTo>
                  <a:cubicBezTo>
                    <a:pt x="1003" y="2030"/>
                    <a:pt x="1064" y="2000"/>
                    <a:pt x="1125" y="1969"/>
                  </a:cubicBezTo>
                  <a:cubicBezTo>
                    <a:pt x="1216" y="1939"/>
                    <a:pt x="1277" y="1878"/>
                    <a:pt x="1338" y="1848"/>
                  </a:cubicBezTo>
                  <a:cubicBezTo>
                    <a:pt x="1429" y="1787"/>
                    <a:pt x="1520" y="1726"/>
                    <a:pt x="1581" y="1635"/>
                  </a:cubicBezTo>
                  <a:cubicBezTo>
                    <a:pt x="1733" y="1483"/>
                    <a:pt x="1824" y="1331"/>
                    <a:pt x="1854" y="1149"/>
                  </a:cubicBezTo>
                  <a:cubicBezTo>
                    <a:pt x="1885" y="997"/>
                    <a:pt x="1915" y="845"/>
                    <a:pt x="1885" y="662"/>
                  </a:cubicBezTo>
                  <a:lnTo>
                    <a:pt x="1885" y="601"/>
                  </a:lnTo>
                  <a:cubicBezTo>
                    <a:pt x="1854" y="510"/>
                    <a:pt x="1794" y="419"/>
                    <a:pt x="1733" y="328"/>
                  </a:cubicBezTo>
                  <a:lnTo>
                    <a:pt x="1703" y="267"/>
                  </a:lnTo>
                  <a:lnTo>
                    <a:pt x="1611" y="206"/>
                  </a:lnTo>
                  <a:cubicBezTo>
                    <a:pt x="1520" y="115"/>
                    <a:pt x="1429" y="54"/>
                    <a:pt x="1307" y="24"/>
                  </a:cubicBezTo>
                  <a:cubicBezTo>
                    <a:pt x="1252" y="8"/>
                    <a:pt x="1195"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p:nvPr/>
          </p:nvSpPr>
          <p:spPr>
            <a:xfrm rot="6493551">
              <a:off x="179619" y="2997900"/>
              <a:ext cx="178792" cy="197301"/>
            </a:xfrm>
            <a:custGeom>
              <a:avLst/>
              <a:gdLst/>
              <a:ahLst/>
              <a:cxnLst/>
              <a:rect l="l" t="t" r="r" b="b"/>
              <a:pathLst>
                <a:path w="2706" h="3549" extrusionOk="0">
                  <a:moveTo>
                    <a:pt x="1489" y="1064"/>
                  </a:moveTo>
                  <a:cubicBezTo>
                    <a:pt x="1476" y="1082"/>
                    <a:pt x="1464" y="1096"/>
                    <a:pt x="1454" y="1108"/>
                  </a:cubicBezTo>
                  <a:lnTo>
                    <a:pt x="1454" y="1108"/>
                  </a:lnTo>
                  <a:cubicBezTo>
                    <a:pt x="1454" y="1107"/>
                    <a:pt x="1454" y="1105"/>
                    <a:pt x="1455" y="1104"/>
                  </a:cubicBezTo>
                  <a:lnTo>
                    <a:pt x="1455" y="1104"/>
                  </a:lnTo>
                  <a:cubicBezTo>
                    <a:pt x="1456" y="1101"/>
                    <a:pt x="1458" y="1098"/>
                    <a:pt x="1459" y="1095"/>
                  </a:cubicBezTo>
                  <a:cubicBezTo>
                    <a:pt x="1459" y="1095"/>
                    <a:pt x="1459" y="1095"/>
                    <a:pt x="1489" y="1064"/>
                  </a:cubicBezTo>
                  <a:close/>
                  <a:moveTo>
                    <a:pt x="1403" y="1738"/>
                  </a:moveTo>
                  <a:lnTo>
                    <a:pt x="1403" y="1738"/>
                  </a:lnTo>
                  <a:cubicBezTo>
                    <a:pt x="1410" y="1795"/>
                    <a:pt x="1412" y="1816"/>
                    <a:pt x="1412" y="1816"/>
                  </a:cubicBezTo>
                  <a:cubicBezTo>
                    <a:pt x="1411" y="1816"/>
                    <a:pt x="1406" y="1777"/>
                    <a:pt x="1403" y="1738"/>
                  </a:cubicBezTo>
                  <a:close/>
                  <a:moveTo>
                    <a:pt x="1425" y="1779"/>
                  </a:moveTo>
                  <a:cubicBezTo>
                    <a:pt x="1434" y="1814"/>
                    <a:pt x="1441" y="1849"/>
                    <a:pt x="1459" y="1885"/>
                  </a:cubicBezTo>
                  <a:cubicBezTo>
                    <a:pt x="1459" y="1893"/>
                    <a:pt x="1460" y="1902"/>
                    <a:pt x="1461" y="1910"/>
                  </a:cubicBezTo>
                  <a:lnTo>
                    <a:pt x="1461" y="1910"/>
                  </a:lnTo>
                  <a:cubicBezTo>
                    <a:pt x="1453" y="1911"/>
                    <a:pt x="1446" y="1911"/>
                    <a:pt x="1438" y="1912"/>
                  </a:cubicBezTo>
                  <a:lnTo>
                    <a:pt x="1438" y="1912"/>
                  </a:lnTo>
                  <a:cubicBezTo>
                    <a:pt x="1433" y="1895"/>
                    <a:pt x="1429" y="1877"/>
                    <a:pt x="1429" y="1854"/>
                  </a:cubicBezTo>
                  <a:cubicBezTo>
                    <a:pt x="1429" y="1824"/>
                    <a:pt x="1429" y="1801"/>
                    <a:pt x="1425" y="1779"/>
                  </a:cubicBezTo>
                  <a:close/>
                  <a:moveTo>
                    <a:pt x="1476" y="1983"/>
                  </a:moveTo>
                  <a:lnTo>
                    <a:pt x="1476" y="1983"/>
                  </a:lnTo>
                  <a:cubicBezTo>
                    <a:pt x="1482" y="2009"/>
                    <a:pt x="1488" y="2035"/>
                    <a:pt x="1489" y="2061"/>
                  </a:cubicBezTo>
                  <a:lnTo>
                    <a:pt x="1489" y="2061"/>
                  </a:lnTo>
                  <a:cubicBezTo>
                    <a:pt x="1487" y="2057"/>
                    <a:pt x="1485" y="2053"/>
                    <a:pt x="1482" y="2049"/>
                  </a:cubicBezTo>
                  <a:lnTo>
                    <a:pt x="1482" y="2049"/>
                  </a:lnTo>
                  <a:cubicBezTo>
                    <a:pt x="1479" y="2027"/>
                    <a:pt x="1476" y="1998"/>
                    <a:pt x="1476" y="1983"/>
                  </a:cubicBezTo>
                  <a:close/>
                  <a:moveTo>
                    <a:pt x="1518" y="2136"/>
                  </a:moveTo>
                  <a:lnTo>
                    <a:pt x="1518" y="2136"/>
                  </a:lnTo>
                  <a:cubicBezTo>
                    <a:pt x="1523" y="2143"/>
                    <a:pt x="1528" y="2152"/>
                    <a:pt x="1533" y="2161"/>
                  </a:cubicBezTo>
                  <a:lnTo>
                    <a:pt x="1533" y="2161"/>
                  </a:lnTo>
                  <a:cubicBezTo>
                    <a:pt x="1531" y="2160"/>
                    <a:pt x="1529" y="2159"/>
                    <a:pt x="1526" y="2159"/>
                  </a:cubicBezTo>
                  <a:lnTo>
                    <a:pt x="1526" y="2159"/>
                  </a:lnTo>
                  <a:cubicBezTo>
                    <a:pt x="1524" y="2156"/>
                    <a:pt x="1522" y="2153"/>
                    <a:pt x="1520" y="2150"/>
                  </a:cubicBezTo>
                  <a:lnTo>
                    <a:pt x="1520" y="2150"/>
                  </a:lnTo>
                  <a:cubicBezTo>
                    <a:pt x="1519" y="2145"/>
                    <a:pt x="1519" y="2141"/>
                    <a:pt x="1518" y="2136"/>
                  </a:cubicBezTo>
                  <a:close/>
                  <a:moveTo>
                    <a:pt x="741" y="0"/>
                  </a:moveTo>
                  <a:cubicBezTo>
                    <a:pt x="433" y="0"/>
                    <a:pt x="122" y="213"/>
                    <a:pt x="152" y="639"/>
                  </a:cubicBezTo>
                  <a:lnTo>
                    <a:pt x="0" y="608"/>
                  </a:lnTo>
                  <a:lnTo>
                    <a:pt x="0" y="608"/>
                  </a:lnTo>
                  <a:cubicBezTo>
                    <a:pt x="0" y="1338"/>
                    <a:pt x="0" y="2128"/>
                    <a:pt x="426" y="2766"/>
                  </a:cubicBezTo>
                  <a:cubicBezTo>
                    <a:pt x="699" y="3131"/>
                    <a:pt x="1064" y="3405"/>
                    <a:pt x="1520" y="3526"/>
                  </a:cubicBezTo>
                  <a:cubicBezTo>
                    <a:pt x="1581" y="3541"/>
                    <a:pt x="1643" y="3549"/>
                    <a:pt x="1706" y="3549"/>
                  </a:cubicBezTo>
                  <a:cubicBezTo>
                    <a:pt x="1894" y="3549"/>
                    <a:pt x="2082" y="3481"/>
                    <a:pt x="2219" y="3344"/>
                  </a:cubicBezTo>
                  <a:cubicBezTo>
                    <a:pt x="2280" y="3283"/>
                    <a:pt x="2341" y="3222"/>
                    <a:pt x="2371" y="3131"/>
                  </a:cubicBezTo>
                  <a:cubicBezTo>
                    <a:pt x="2462" y="2979"/>
                    <a:pt x="2523" y="2827"/>
                    <a:pt x="2553" y="2675"/>
                  </a:cubicBezTo>
                  <a:cubicBezTo>
                    <a:pt x="2705" y="1885"/>
                    <a:pt x="2492" y="1095"/>
                    <a:pt x="1976" y="517"/>
                  </a:cubicBezTo>
                  <a:cubicBezTo>
                    <a:pt x="1854" y="365"/>
                    <a:pt x="1702" y="243"/>
                    <a:pt x="1550" y="183"/>
                  </a:cubicBezTo>
                  <a:cubicBezTo>
                    <a:pt x="1429" y="122"/>
                    <a:pt x="1337" y="91"/>
                    <a:pt x="1246" y="61"/>
                  </a:cubicBezTo>
                  <a:cubicBezTo>
                    <a:pt x="1196" y="48"/>
                    <a:pt x="1145" y="42"/>
                    <a:pt x="1095" y="42"/>
                  </a:cubicBezTo>
                  <a:cubicBezTo>
                    <a:pt x="1060" y="42"/>
                    <a:pt x="1026" y="45"/>
                    <a:pt x="992" y="51"/>
                  </a:cubicBezTo>
                  <a:lnTo>
                    <a:pt x="992" y="51"/>
                  </a:lnTo>
                  <a:cubicBezTo>
                    <a:pt x="914" y="17"/>
                    <a:pt x="828" y="0"/>
                    <a:pt x="7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4"/>
            <p:cNvSpPr/>
            <p:nvPr/>
          </p:nvSpPr>
          <p:spPr>
            <a:xfrm rot="6493551">
              <a:off x="166007" y="4428833"/>
              <a:ext cx="108491" cy="91284"/>
            </a:xfrm>
            <a:custGeom>
              <a:avLst/>
              <a:gdLst/>
              <a:ahLst/>
              <a:cxnLst/>
              <a:rect l="l" t="t" r="r" b="b"/>
              <a:pathLst>
                <a:path w="1642" h="1642" extrusionOk="0">
                  <a:moveTo>
                    <a:pt x="546" y="630"/>
                  </a:moveTo>
                  <a:cubicBezTo>
                    <a:pt x="545" y="639"/>
                    <a:pt x="540" y="645"/>
                    <a:pt x="527" y="659"/>
                  </a:cubicBezTo>
                  <a:lnTo>
                    <a:pt x="527" y="659"/>
                  </a:lnTo>
                  <a:lnTo>
                    <a:pt x="530" y="652"/>
                  </a:lnTo>
                  <a:lnTo>
                    <a:pt x="546" y="630"/>
                  </a:lnTo>
                  <a:close/>
                  <a:moveTo>
                    <a:pt x="608" y="0"/>
                  </a:moveTo>
                  <a:lnTo>
                    <a:pt x="456" y="31"/>
                  </a:lnTo>
                  <a:cubicBezTo>
                    <a:pt x="365" y="31"/>
                    <a:pt x="274" y="91"/>
                    <a:pt x="213" y="183"/>
                  </a:cubicBezTo>
                  <a:lnTo>
                    <a:pt x="122" y="304"/>
                  </a:lnTo>
                  <a:cubicBezTo>
                    <a:pt x="61" y="365"/>
                    <a:pt x="30" y="487"/>
                    <a:pt x="30" y="578"/>
                  </a:cubicBezTo>
                  <a:lnTo>
                    <a:pt x="0" y="578"/>
                  </a:lnTo>
                  <a:cubicBezTo>
                    <a:pt x="0" y="730"/>
                    <a:pt x="0" y="882"/>
                    <a:pt x="30" y="1003"/>
                  </a:cubicBezTo>
                  <a:cubicBezTo>
                    <a:pt x="61" y="1094"/>
                    <a:pt x="91" y="1186"/>
                    <a:pt x="122" y="1246"/>
                  </a:cubicBezTo>
                  <a:cubicBezTo>
                    <a:pt x="182" y="1368"/>
                    <a:pt x="304" y="1459"/>
                    <a:pt x="395" y="1520"/>
                  </a:cubicBezTo>
                  <a:lnTo>
                    <a:pt x="426" y="1520"/>
                  </a:lnTo>
                  <a:cubicBezTo>
                    <a:pt x="547" y="1581"/>
                    <a:pt x="669" y="1642"/>
                    <a:pt x="821" y="1642"/>
                  </a:cubicBezTo>
                  <a:lnTo>
                    <a:pt x="851" y="1642"/>
                  </a:lnTo>
                  <a:cubicBezTo>
                    <a:pt x="912" y="1611"/>
                    <a:pt x="1003" y="1611"/>
                    <a:pt x="1064" y="1581"/>
                  </a:cubicBezTo>
                  <a:cubicBezTo>
                    <a:pt x="1125" y="1581"/>
                    <a:pt x="1186" y="1550"/>
                    <a:pt x="1246" y="1520"/>
                  </a:cubicBezTo>
                  <a:lnTo>
                    <a:pt x="1277" y="1520"/>
                  </a:lnTo>
                  <a:cubicBezTo>
                    <a:pt x="1429" y="1398"/>
                    <a:pt x="1581" y="1216"/>
                    <a:pt x="1611" y="1034"/>
                  </a:cubicBezTo>
                  <a:cubicBezTo>
                    <a:pt x="1641" y="973"/>
                    <a:pt x="1641" y="912"/>
                    <a:pt x="1641" y="851"/>
                  </a:cubicBezTo>
                  <a:cubicBezTo>
                    <a:pt x="1641" y="821"/>
                    <a:pt x="1641" y="821"/>
                    <a:pt x="1641" y="821"/>
                  </a:cubicBezTo>
                  <a:cubicBezTo>
                    <a:pt x="1641" y="730"/>
                    <a:pt x="1641" y="638"/>
                    <a:pt x="1611" y="578"/>
                  </a:cubicBezTo>
                  <a:cubicBezTo>
                    <a:pt x="1550" y="426"/>
                    <a:pt x="1429" y="304"/>
                    <a:pt x="1277" y="274"/>
                  </a:cubicBezTo>
                  <a:cubicBezTo>
                    <a:pt x="1220" y="245"/>
                    <a:pt x="1137" y="217"/>
                    <a:pt x="1076" y="213"/>
                  </a:cubicBezTo>
                  <a:lnTo>
                    <a:pt x="1076" y="213"/>
                  </a:lnTo>
                  <a:cubicBezTo>
                    <a:pt x="1064" y="201"/>
                    <a:pt x="1050" y="191"/>
                    <a:pt x="1034" y="183"/>
                  </a:cubicBezTo>
                  <a:cubicBezTo>
                    <a:pt x="973" y="122"/>
                    <a:pt x="912" y="61"/>
                    <a:pt x="851" y="61"/>
                  </a:cubicBezTo>
                  <a:cubicBezTo>
                    <a:pt x="790" y="0"/>
                    <a:pt x="699" y="0"/>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rot="6493551">
              <a:off x="-64332" y="4472249"/>
              <a:ext cx="78428" cy="86225"/>
            </a:xfrm>
            <a:custGeom>
              <a:avLst/>
              <a:gdLst/>
              <a:ahLst/>
              <a:cxnLst/>
              <a:rect l="l" t="t" r="r" b="b"/>
              <a:pathLst>
                <a:path w="1187" h="1551" extrusionOk="0">
                  <a:moveTo>
                    <a:pt x="578" y="0"/>
                  </a:moveTo>
                  <a:lnTo>
                    <a:pt x="426" y="31"/>
                  </a:lnTo>
                  <a:cubicBezTo>
                    <a:pt x="335" y="61"/>
                    <a:pt x="244" y="91"/>
                    <a:pt x="183" y="183"/>
                  </a:cubicBezTo>
                  <a:lnTo>
                    <a:pt x="92" y="304"/>
                  </a:lnTo>
                  <a:cubicBezTo>
                    <a:pt x="31" y="395"/>
                    <a:pt x="1" y="487"/>
                    <a:pt x="1" y="578"/>
                  </a:cubicBezTo>
                  <a:lnTo>
                    <a:pt x="1" y="973"/>
                  </a:lnTo>
                  <a:cubicBezTo>
                    <a:pt x="1" y="1034"/>
                    <a:pt x="1" y="1125"/>
                    <a:pt x="62" y="1186"/>
                  </a:cubicBezTo>
                  <a:cubicBezTo>
                    <a:pt x="62" y="1277"/>
                    <a:pt x="122" y="1338"/>
                    <a:pt x="183" y="1398"/>
                  </a:cubicBezTo>
                  <a:cubicBezTo>
                    <a:pt x="213" y="1429"/>
                    <a:pt x="274" y="1490"/>
                    <a:pt x="365" y="1520"/>
                  </a:cubicBezTo>
                  <a:cubicBezTo>
                    <a:pt x="426" y="1550"/>
                    <a:pt x="517" y="1550"/>
                    <a:pt x="578" y="1550"/>
                  </a:cubicBezTo>
                  <a:lnTo>
                    <a:pt x="730" y="1550"/>
                  </a:lnTo>
                  <a:cubicBezTo>
                    <a:pt x="852" y="1520"/>
                    <a:pt x="943" y="1459"/>
                    <a:pt x="1004" y="1398"/>
                  </a:cubicBezTo>
                  <a:lnTo>
                    <a:pt x="1095" y="1277"/>
                  </a:lnTo>
                  <a:cubicBezTo>
                    <a:pt x="1156" y="1186"/>
                    <a:pt x="1186" y="1064"/>
                    <a:pt x="1186" y="973"/>
                  </a:cubicBezTo>
                  <a:lnTo>
                    <a:pt x="1186" y="578"/>
                  </a:lnTo>
                  <a:cubicBezTo>
                    <a:pt x="1186" y="517"/>
                    <a:pt x="1156" y="426"/>
                    <a:pt x="1125" y="365"/>
                  </a:cubicBezTo>
                  <a:cubicBezTo>
                    <a:pt x="1095" y="304"/>
                    <a:pt x="1065" y="213"/>
                    <a:pt x="1004" y="183"/>
                  </a:cubicBezTo>
                  <a:cubicBezTo>
                    <a:pt x="943" y="122"/>
                    <a:pt x="882" y="91"/>
                    <a:pt x="821" y="61"/>
                  </a:cubicBezTo>
                  <a:cubicBezTo>
                    <a:pt x="730" y="31"/>
                    <a:pt x="669" y="0"/>
                    <a:pt x="5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4"/>
            <p:cNvSpPr/>
            <p:nvPr/>
          </p:nvSpPr>
          <p:spPr>
            <a:xfrm rot="6493551">
              <a:off x="329746" y="3351847"/>
              <a:ext cx="88405" cy="95954"/>
            </a:xfrm>
            <a:custGeom>
              <a:avLst/>
              <a:gdLst/>
              <a:ahLst/>
              <a:cxnLst/>
              <a:rect l="l" t="t" r="r" b="b"/>
              <a:pathLst>
                <a:path w="1338" h="1726" extrusionOk="0">
                  <a:moveTo>
                    <a:pt x="121" y="660"/>
                  </a:moveTo>
                  <a:cubicBezTo>
                    <a:pt x="120" y="680"/>
                    <a:pt x="116" y="696"/>
                    <a:pt x="98" y="699"/>
                  </a:cubicBezTo>
                  <a:lnTo>
                    <a:pt x="98" y="699"/>
                  </a:lnTo>
                  <a:lnTo>
                    <a:pt x="104" y="683"/>
                  </a:lnTo>
                  <a:lnTo>
                    <a:pt x="104" y="683"/>
                  </a:lnTo>
                  <a:lnTo>
                    <a:pt x="121" y="660"/>
                  </a:lnTo>
                  <a:close/>
                  <a:moveTo>
                    <a:pt x="73" y="763"/>
                  </a:moveTo>
                  <a:cubicBezTo>
                    <a:pt x="91" y="769"/>
                    <a:pt x="87" y="791"/>
                    <a:pt x="61" y="791"/>
                  </a:cubicBezTo>
                  <a:lnTo>
                    <a:pt x="73" y="763"/>
                  </a:lnTo>
                  <a:close/>
                  <a:moveTo>
                    <a:pt x="1095" y="1095"/>
                  </a:moveTo>
                  <a:lnTo>
                    <a:pt x="1003" y="1186"/>
                  </a:lnTo>
                  <a:cubicBezTo>
                    <a:pt x="1015" y="1175"/>
                    <a:pt x="1026" y="1163"/>
                    <a:pt x="1036" y="1151"/>
                  </a:cubicBezTo>
                  <a:lnTo>
                    <a:pt x="1036" y="1151"/>
                  </a:lnTo>
                  <a:lnTo>
                    <a:pt x="1034" y="1156"/>
                  </a:lnTo>
                  <a:cubicBezTo>
                    <a:pt x="1046" y="1144"/>
                    <a:pt x="1053" y="1131"/>
                    <a:pt x="1060" y="1121"/>
                  </a:cubicBezTo>
                  <a:lnTo>
                    <a:pt x="1060" y="1121"/>
                  </a:lnTo>
                  <a:cubicBezTo>
                    <a:pt x="1065" y="1115"/>
                    <a:pt x="1069" y="1109"/>
                    <a:pt x="1074" y="1102"/>
                  </a:cubicBezTo>
                  <a:lnTo>
                    <a:pt x="1074" y="1102"/>
                  </a:lnTo>
                  <a:cubicBezTo>
                    <a:pt x="1079" y="1098"/>
                    <a:pt x="1085" y="1095"/>
                    <a:pt x="1095" y="1095"/>
                  </a:cubicBezTo>
                  <a:close/>
                  <a:moveTo>
                    <a:pt x="608" y="1"/>
                  </a:moveTo>
                  <a:cubicBezTo>
                    <a:pt x="517" y="31"/>
                    <a:pt x="426" y="92"/>
                    <a:pt x="335" y="153"/>
                  </a:cubicBezTo>
                  <a:lnTo>
                    <a:pt x="395" y="244"/>
                  </a:lnTo>
                  <a:lnTo>
                    <a:pt x="243" y="396"/>
                  </a:lnTo>
                  <a:cubicBezTo>
                    <a:pt x="238" y="407"/>
                    <a:pt x="233" y="416"/>
                    <a:pt x="227" y="425"/>
                  </a:cubicBezTo>
                  <a:lnTo>
                    <a:pt x="227" y="425"/>
                  </a:lnTo>
                  <a:cubicBezTo>
                    <a:pt x="202" y="442"/>
                    <a:pt x="177" y="462"/>
                    <a:pt x="152" y="487"/>
                  </a:cubicBezTo>
                  <a:cubicBezTo>
                    <a:pt x="91" y="518"/>
                    <a:pt x="61" y="609"/>
                    <a:pt x="31" y="670"/>
                  </a:cubicBezTo>
                  <a:cubicBezTo>
                    <a:pt x="0" y="730"/>
                    <a:pt x="0" y="822"/>
                    <a:pt x="0" y="882"/>
                  </a:cubicBezTo>
                  <a:lnTo>
                    <a:pt x="0" y="1034"/>
                  </a:lnTo>
                  <a:lnTo>
                    <a:pt x="0" y="1126"/>
                  </a:lnTo>
                  <a:lnTo>
                    <a:pt x="0" y="1278"/>
                  </a:lnTo>
                  <a:lnTo>
                    <a:pt x="61" y="1429"/>
                  </a:lnTo>
                  <a:lnTo>
                    <a:pt x="152" y="1551"/>
                  </a:lnTo>
                  <a:cubicBezTo>
                    <a:pt x="213" y="1612"/>
                    <a:pt x="274" y="1642"/>
                    <a:pt x="365" y="1673"/>
                  </a:cubicBezTo>
                  <a:cubicBezTo>
                    <a:pt x="395" y="1703"/>
                    <a:pt x="456" y="1703"/>
                    <a:pt x="487" y="1703"/>
                  </a:cubicBezTo>
                  <a:cubicBezTo>
                    <a:pt x="517" y="1718"/>
                    <a:pt x="547" y="1726"/>
                    <a:pt x="578" y="1726"/>
                  </a:cubicBezTo>
                  <a:cubicBezTo>
                    <a:pt x="608" y="1726"/>
                    <a:pt x="639" y="1718"/>
                    <a:pt x="669" y="1703"/>
                  </a:cubicBezTo>
                  <a:cubicBezTo>
                    <a:pt x="699" y="1703"/>
                    <a:pt x="760" y="1703"/>
                    <a:pt x="791" y="1673"/>
                  </a:cubicBezTo>
                  <a:cubicBezTo>
                    <a:pt x="882" y="1642"/>
                    <a:pt x="943" y="1612"/>
                    <a:pt x="1003" y="1551"/>
                  </a:cubicBezTo>
                  <a:cubicBezTo>
                    <a:pt x="1064" y="1490"/>
                    <a:pt x="1125" y="1429"/>
                    <a:pt x="1155" y="1338"/>
                  </a:cubicBezTo>
                  <a:cubicBezTo>
                    <a:pt x="1186" y="1278"/>
                    <a:pt x="1216" y="1217"/>
                    <a:pt x="1246" y="1156"/>
                  </a:cubicBezTo>
                  <a:cubicBezTo>
                    <a:pt x="1269" y="1067"/>
                    <a:pt x="1275" y="978"/>
                    <a:pt x="1264" y="890"/>
                  </a:cubicBezTo>
                  <a:lnTo>
                    <a:pt x="1264" y="890"/>
                  </a:lnTo>
                  <a:cubicBezTo>
                    <a:pt x="1272" y="869"/>
                    <a:pt x="1277" y="847"/>
                    <a:pt x="1277" y="822"/>
                  </a:cubicBezTo>
                  <a:cubicBezTo>
                    <a:pt x="1338" y="761"/>
                    <a:pt x="1338" y="670"/>
                    <a:pt x="1338" y="609"/>
                  </a:cubicBezTo>
                  <a:cubicBezTo>
                    <a:pt x="1338" y="518"/>
                    <a:pt x="1338" y="457"/>
                    <a:pt x="1277" y="366"/>
                  </a:cubicBezTo>
                  <a:cubicBezTo>
                    <a:pt x="1277" y="305"/>
                    <a:pt x="1216" y="244"/>
                    <a:pt x="1155" y="183"/>
                  </a:cubicBezTo>
                  <a:lnTo>
                    <a:pt x="1064" y="92"/>
                  </a:lnTo>
                  <a:cubicBezTo>
                    <a:pt x="973" y="31"/>
                    <a:pt x="851" y="1"/>
                    <a:pt x="7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4" name="Google Shape;144;p4"/>
          <p:cNvPicPr preferRelativeResize="0"/>
          <p:nvPr/>
        </p:nvPicPr>
        <p:blipFill rotWithShape="1">
          <a:blip r:embed="rId2">
            <a:alphaModFix/>
          </a:blip>
          <a:srcRect l="28628" r="7269" b="44726"/>
          <a:stretch/>
        </p:blipFill>
        <p:spPr>
          <a:xfrm>
            <a:off x="-46675" y="2337700"/>
            <a:ext cx="3686226" cy="2842925"/>
          </a:xfrm>
          <a:prstGeom prst="rect">
            <a:avLst/>
          </a:prstGeom>
          <a:noFill/>
          <a:ln>
            <a:noFill/>
          </a:ln>
        </p:spPr>
      </p:pic>
      <p:sp>
        <p:nvSpPr>
          <p:cNvPr id="145" name="Google Shape;145;p4"/>
          <p:cNvSpPr txBox="1">
            <a:spLocks noGrp="1"/>
          </p:cNvSpPr>
          <p:nvPr>
            <p:ph type="body" idx="1"/>
          </p:nvPr>
        </p:nvSpPr>
        <p:spPr>
          <a:xfrm>
            <a:off x="711600" y="978125"/>
            <a:ext cx="7731000" cy="3605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Font typeface="Livvic"/>
              <a:buAutoNum type="arabicPeriod"/>
              <a:defRPr sz="1200"/>
            </a:lvl1pPr>
            <a:lvl2pPr marL="914400" lvl="1" indent="-304800">
              <a:spcBef>
                <a:spcPts val="0"/>
              </a:spcBef>
              <a:spcAft>
                <a:spcPts val="0"/>
              </a:spcAft>
              <a:buSzPts val="1200"/>
              <a:buFont typeface="Roboto Condensed Light"/>
              <a:buAutoNum type="alphaLcPeriod"/>
              <a:defRPr/>
            </a:lvl2pPr>
            <a:lvl3pPr marL="1371600" lvl="2" indent="-304800">
              <a:spcBef>
                <a:spcPts val="0"/>
              </a:spcBef>
              <a:spcAft>
                <a:spcPts val="0"/>
              </a:spcAft>
              <a:buSzPts val="1200"/>
              <a:buFont typeface="Roboto Condensed Light"/>
              <a:buAutoNum type="romanLcPeriod"/>
              <a:defRPr/>
            </a:lvl3pPr>
            <a:lvl4pPr marL="1828800" lvl="3" indent="-304800">
              <a:spcBef>
                <a:spcPts val="0"/>
              </a:spcBef>
              <a:spcAft>
                <a:spcPts val="0"/>
              </a:spcAft>
              <a:buSzPts val="1200"/>
              <a:buFont typeface="Roboto Condensed Light"/>
              <a:buAutoNum type="arabicPeriod"/>
              <a:defRPr/>
            </a:lvl4pPr>
            <a:lvl5pPr marL="2286000" lvl="4" indent="-304800">
              <a:spcBef>
                <a:spcPts val="0"/>
              </a:spcBef>
              <a:spcAft>
                <a:spcPts val="0"/>
              </a:spcAft>
              <a:buSzPts val="1200"/>
              <a:buFont typeface="Roboto Condensed Light"/>
              <a:buAutoNum type="alphaLcPeriod"/>
              <a:defRPr/>
            </a:lvl5pPr>
            <a:lvl6pPr marL="2743200" lvl="5" indent="-304800">
              <a:spcBef>
                <a:spcPts val="0"/>
              </a:spcBef>
              <a:spcAft>
                <a:spcPts val="0"/>
              </a:spcAft>
              <a:buSzPts val="1200"/>
              <a:buFont typeface="Roboto Condensed Light"/>
              <a:buAutoNum type="romanLcPeriod"/>
              <a:defRPr/>
            </a:lvl6pPr>
            <a:lvl7pPr marL="3200400" lvl="6" indent="-304800">
              <a:spcBef>
                <a:spcPts val="0"/>
              </a:spcBef>
              <a:spcAft>
                <a:spcPts val="0"/>
              </a:spcAft>
              <a:buSzPts val="1200"/>
              <a:buFont typeface="Roboto Condensed Light"/>
              <a:buAutoNum type="arabicPeriod"/>
              <a:defRPr/>
            </a:lvl7pPr>
            <a:lvl8pPr marL="3657600" lvl="7" indent="-304800">
              <a:spcBef>
                <a:spcPts val="0"/>
              </a:spcBef>
              <a:spcAft>
                <a:spcPts val="0"/>
              </a:spcAft>
              <a:buSzPts val="1200"/>
              <a:buFont typeface="Roboto Condensed Light"/>
              <a:buAutoNum type="alphaLcPeriod"/>
              <a:defRPr/>
            </a:lvl8pPr>
            <a:lvl9pPr marL="4114800" lvl="8" indent="-304800">
              <a:spcBef>
                <a:spcPts val="0"/>
              </a:spcBef>
              <a:spcAft>
                <a:spcPts val="0"/>
              </a:spcAft>
              <a:buSzPts val="1200"/>
              <a:buFont typeface="Roboto Condensed Light"/>
              <a:buAutoNum type="romanLcPeriod"/>
              <a:defRPr/>
            </a:lvl9pPr>
          </a:lstStyle>
          <a:p>
            <a:endParaRPr/>
          </a:p>
        </p:txBody>
      </p:sp>
      <p:sp>
        <p:nvSpPr>
          <p:cNvPr id="146" name="Google Shape;146;p4"/>
          <p:cNvSpPr txBox="1">
            <a:spLocks noGrp="1"/>
          </p:cNvSpPr>
          <p:nvPr>
            <p:ph type="title"/>
          </p:nvPr>
        </p:nvSpPr>
        <p:spPr>
          <a:xfrm>
            <a:off x="711600" y="412525"/>
            <a:ext cx="7880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471"/>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four columns">
  <p:cSld name="CUSTOM_10">
    <p:bg>
      <p:bgPr>
        <a:solidFill>
          <a:schemeClr val="lt2"/>
        </a:solidFill>
        <a:effectLst/>
      </p:bgPr>
    </p:bg>
    <p:spTree>
      <p:nvGrpSpPr>
        <p:cNvPr id="1" name="Shape 718"/>
        <p:cNvGrpSpPr/>
        <p:nvPr/>
      </p:nvGrpSpPr>
      <p:grpSpPr>
        <a:xfrm>
          <a:off x="0" y="0"/>
          <a:ext cx="0" cy="0"/>
          <a:chOff x="0" y="0"/>
          <a:chExt cx="0" cy="0"/>
        </a:xfrm>
      </p:grpSpPr>
      <p:sp>
        <p:nvSpPr>
          <p:cNvPr id="719" name="Google Shape;719;p19"/>
          <p:cNvSpPr txBox="1">
            <a:spLocks noGrp="1"/>
          </p:cNvSpPr>
          <p:nvPr>
            <p:ph type="ctrTitle"/>
          </p:nvPr>
        </p:nvSpPr>
        <p:spPr>
          <a:xfrm flipH="1">
            <a:off x="1661554" y="1810051"/>
            <a:ext cx="2195400" cy="418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720" name="Google Shape;720;p19"/>
          <p:cNvSpPr txBox="1">
            <a:spLocks noGrp="1"/>
          </p:cNvSpPr>
          <p:nvPr>
            <p:ph type="subTitle" idx="1"/>
          </p:nvPr>
        </p:nvSpPr>
        <p:spPr>
          <a:xfrm flipH="1">
            <a:off x="1726359" y="2168150"/>
            <a:ext cx="2065800" cy="71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1" name="Google Shape;721;p19"/>
          <p:cNvSpPr txBox="1">
            <a:spLocks noGrp="1"/>
          </p:cNvSpPr>
          <p:nvPr>
            <p:ph type="ctrTitle" idx="2"/>
          </p:nvPr>
        </p:nvSpPr>
        <p:spPr>
          <a:xfrm flipH="1">
            <a:off x="4947325" y="1810051"/>
            <a:ext cx="2195400" cy="418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722" name="Google Shape;722;p19"/>
          <p:cNvSpPr txBox="1">
            <a:spLocks noGrp="1"/>
          </p:cNvSpPr>
          <p:nvPr>
            <p:ph type="subTitle" idx="3"/>
          </p:nvPr>
        </p:nvSpPr>
        <p:spPr>
          <a:xfrm flipH="1">
            <a:off x="5012125" y="2168150"/>
            <a:ext cx="2065800" cy="71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3" name="Google Shape;723;p19"/>
          <p:cNvSpPr txBox="1">
            <a:spLocks noGrp="1"/>
          </p:cNvSpPr>
          <p:nvPr>
            <p:ph type="ctrTitle" idx="4"/>
          </p:nvPr>
        </p:nvSpPr>
        <p:spPr>
          <a:xfrm flipH="1">
            <a:off x="1661554" y="3682351"/>
            <a:ext cx="2195400" cy="418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724" name="Google Shape;724;p19"/>
          <p:cNvSpPr txBox="1">
            <a:spLocks noGrp="1"/>
          </p:cNvSpPr>
          <p:nvPr>
            <p:ph type="subTitle" idx="5"/>
          </p:nvPr>
        </p:nvSpPr>
        <p:spPr>
          <a:xfrm flipH="1">
            <a:off x="1726359" y="4049175"/>
            <a:ext cx="2065800" cy="71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5" name="Google Shape;725;p19"/>
          <p:cNvSpPr txBox="1">
            <a:spLocks noGrp="1"/>
          </p:cNvSpPr>
          <p:nvPr>
            <p:ph type="ctrTitle" idx="6"/>
          </p:nvPr>
        </p:nvSpPr>
        <p:spPr>
          <a:xfrm flipH="1">
            <a:off x="4947325" y="3682351"/>
            <a:ext cx="2195400" cy="418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726" name="Google Shape;726;p19"/>
          <p:cNvSpPr txBox="1">
            <a:spLocks noGrp="1"/>
          </p:cNvSpPr>
          <p:nvPr>
            <p:ph type="subTitle" idx="7"/>
          </p:nvPr>
        </p:nvSpPr>
        <p:spPr>
          <a:xfrm flipH="1">
            <a:off x="4947325" y="4049175"/>
            <a:ext cx="2195400" cy="71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7" name="Google Shape;727;p19"/>
          <p:cNvSpPr/>
          <p:nvPr/>
        </p:nvSpPr>
        <p:spPr>
          <a:xfrm rot="10800000" flipH="1">
            <a:off x="7462660" y="-645899"/>
            <a:ext cx="2567661" cy="2381720"/>
          </a:xfrm>
          <a:custGeom>
            <a:avLst/>
            <a:gdLst/>
            <a:ahLst/>
            <a:cxnLst/>
            <a:rect l="l" t="t" r="r" b="b"/>
            <a:pathLst>
              <a:path w="33984" h="31523" extrusionOk="0">
                <a:moveTo>
                  <a:pt x="23040" y="1"/>
                </a:moveTo>
                <a:cubicBezTo>
                  <a:pt x="19941" y="1"/>
                  <a:pt x="17602" y="2104"/>
                  <a:pt x="15928" y="4642"/>
                </a:cubicBezTo>
                <a:cubicBezTo>
                  <a:pt x="14226" y="7408"/>
                  <a:pt x="13253" y="10539"/>
                  <a:pt x="10791" y="12606"/>
                </a:cubicBezTo>
                <a:cubicBezTo>
                  <a:pt x="8329" y="14795"/>
                  <a:pt x="5047" y="15858"/>
                  <a:pt x="2615" y="18229"/>
                </a:cubicBezTo>
                <a:cubicBezTo>
                  <a:pt x="214" y="20661"/>
                  <a:pt x="1" y="24521"/>
                  <a:pt x="2098" y="27226"/>
                </a:cubicBezTo>
                <a:cubicBezTo>
                  <a:pt x="4439" y="30296"/>
                  <a:pt x="8421" y="31482"/>
                  <a:pt x="12220" y="31512"/>
                </a:cubicBezTo>
                <a:cubicBezTo>
                  <a:pt x="12488" y="31519"/>
                  <a:pt x="12757" y="31523"/>
                  <a:pt x="13027" y="31523"/>
                </a:cubicBezTo>
                <a:cubicBezTo>
                  <a:pt x="18532" y="31523"/>
                  <a:pt x="24311" y="30085"/>
                  <a:pt x="29758" y="28868"/>
                </a:cubicBezTo>
                <a:cubicBezTo>
                  <a:pt x="32099" y="26102"/>
                  <a:pt x="33375" y="23305"/>
                  <a:pt x="33740" y="19749"/>
                </a:cubicBezTo>
                <a:cubicBezTo>
                  <a:pt x="33983" y="15250"/>
                  <a:pt x="33315" y="10235"/>
                  <a:pt x="31339" y="6253"/>
                </a:cubicBezTo>
                <a:cubicBezTo>
                  <a:pt x="29850" y="3214"/>
                  <a:pt x="27418" y="296"/>
                  <a:pt x="23892" y="53"/>
                </a:cubicBezTo>
                <a:cubicBezTo>
                  <a:pt x="23602" y="18"/>
                  <a:pt x="23318" y="1"/>
                  <a:pt x="230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9"/>
          <p:cNvSpPr/>
          <p:nvPr/>
        </p:nvSpPr>
        <p:spPr>
          <a:xfrm rot="10800000" flipH="1">
            <a:off x="7234545" y="-700918"/>
            <a:ext cx="2795779" cy="2593318"/>
          </a:xfrm>
          <a:custGeom>
            <a:avLst/>
            <a:gdLst/>
            <a:ahLst/>
            <a:cxnLst/>
            <a:rect l="l" t="t" r="r" b="b"/>
            <a:pathLst>
              <a:path w="33984" h="31523" extrusionOk="0">
                <a:moveTo>
                  <a:pt x="23040" y="1"/>
                </a:moveTo>
                <a:cubicBezTo>
                  <a:pt x="19941" y="1"/>
                  <a:pt x="17602" y="2104"/>
                  <a:pt x="15928" y="4642"/>
                </a:cubicBezTo>
                <a:cubicBezTo>
                  <a:pt x="14226" y="7408"/>
                  <a:pt x="13253" y="10539"/>
                  <a:pt x="10791" y="12606"/>
                </a:cubicBezTo>
                <a:cubicBezTo>
                  <a:pt x="8329" y="14795"/>
                  <a:pt x="5047" y="15858"/>
                  <a:pt x="2615" y="18229"/>
                </a:cubicBezTo>
                <a:cubicBezTo>
                  <a:pt x="214" y="20661"/>
                  <a:pt x="1" y="24521"/>
                  <a:pt x="2098" y="27226"/>
                </a:cubicBezTo>
                <a:cubicBezTo>
                  <a:pt x="4439" y="30296"/>
                  <a:pt x="8421" y="31482"/>
                  <a:pt x="12220" y="31512"/>
                </a:cubicBezTo>
                <a:cubicBezTo>
                  <a:pt x="12488" y="31519"/>
                  <a:pt x="12757" y="31523"/>
                  <a:pt x="13027" y="31523"/>
                </a:cubicBezTo>
                <a:cubicBezTo>
                  <a:pt x="18532" y="31523"/>
                  <a:pt x="24311" y="30085"/>
                  <a:pt x="29758" y="28868"/>
                </a:cubicBezTo>
                <a:cubicBezTo>
                  <a:pt x="32099" y="26102"/>
                  <a:pt x="33375" y="23305"/>
                  <a:pt x="33740" y="19749"/>
                </a:cubicBezTo>
                <a:cubicBezTo>
                  <a:pt x="33983" y="15250"/>
                  <a:pt x="33315" y="10235"/>
                  <a:pt x="31339" y="6253"/>
                </a:cubicBezTo>
                <a:cubicBezTo>
                  <a:pt x="29850" y="3214"/>
                  <a:pt x="27418" y="296"/>
                  <a:pt x="23892" y="53"/>
                </a:cubicBezTo>
                <a:cubicBezTo>
                  <a:pt x="23602" y="18"/>
                  <a:pt x="23318" y="1"/>
                  <a:pt x="23040" y="1"/>
                </a:cubicBezTo>
                <a:close/>
              </a:path>
            </a:pathLst>
          </a:cu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9" name="Google Shape;729;p19"/>
          <p:cNvGrpSpPr/>
          <p:nvPr/>
        </p:nvGrpSpPr>
        <p:grpSpPr>
          <a:xfrm>
            <a:off x="-253806" y="-397266"/>
            <a:ext cx="2143129" cy="1078777"/>
            <a:chOff x="-253806" y="-397266"/>
            <a:chExt cx="2143129" cy="1078777"/>
          </a:xfrm>
        </p:grpSpPr>
        <p:sp>
          <p:nvSpPr>
            <p:cNvPr id="730" name="Google Shape;730;p19"/>
            <p:cNvSpPr/>
            <p:nvPr/>
          </p:nvSpPr>
          <p:spPr>
            <a:xfrm rot="-6727466" flipH="1">
              <a:off x="-118331" y="-399537"/>
              <a:ext cx="134348" cy="206933"/>
            </a:xfrm>
            <a:custGeom>
              <a:avLst/>
              <a:gdLst/>
              <a:ahLst/>
              <a:cxnLst/>
              <a:rect l="l" t="t" r="r" b="b"/>
              <a:pathLst>
                <a:path w="1825" h="2811" extrusionOk="0">
                  <a:moveTo>
                    <a:pt x="711" y="1"/>
                  </a:moveTo>
                  <a:cubicBezTo>
                    <a:pt x="449" y="1"/>
                    <a:pt x="183" y="175"/>
                    <a:pt x="213" y="525"/>
                  </a:cubicBezTo>
                  <a:lnTo>
                    <a:pt x="244" y="555"/>
                  </a:lnTo>
                  <a:cubicBezTo>
                    <a:pt x="244" y="1224"/>
                    <a:pt x="1" y="1923"/>
                    <a:pt x="305" y="2561"/>
                  </a:cubicBezTo>
                  <a:cubicBezTo>
                    <a:pt x="413" y="2724"/>
                    <a:pt x="585" y="2811"/>
                    <a:pt x="751" y="2811"/>
                  </a:cubicBezTo>
                  <a:cubicBezTo>
                    <a:pt x="866" y="2811"/>
                    <a:pt x="978" y="2770"/>
                    <a:pt x="1065" y="2683"/>
                  </a:cubicBezTo>
                  <a:cubicBezTo>
                    <a:pt x="1399" y="2349"/>
                    <a:pt x="1612" y="1953"/>
                    <a:pt x="1764" y="1528"/>
                  </a:cubicBezTo>
                  <a:cubicBezTo>
                    <a:pt x="1824" y="1285"/>
                    <a:pt x="1824" y="1011"/>
                    <a:pt x="1764" y="768"/>
                  </a:cubicBezTo>
                  <a:cubicBezTo>
                    <a:pt x="1642" y="464"/>
                    <a:pt x="1429" y="251"/>
                    <a:pt x="1186" y="99"/>
                  </a:cubicBezTo>
                  <a:cubicBezTo>
                    <a:pt x="1101" y="45"/>
                    <a:pt x="1008" y="20"/>
                    <a:pt x="917" y="20"/>
                  </a:cubicBezTo>
                  <a:cubicBezTo>
                    <a:pt x="901" y="20"/>
                    <a:pt x="885" y="21"/>
                    <a:pt x="870" y="23"/>
                  </a:cubicBezTo>
                  <a:lnTo>
                    <a:pt x="870" y="23"/>
                  </a:lnTo>
                  <a:cubicBezTo>
                    <a:pt x="819" y="8"/>
                    <a:pt x="765" y="1"/>
                    <a:pt x="7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9"/>
            <p:cNvSpPr/>
            <p:nvPr/>
          </p:nvSpPr>
          <p:spPr>
            <a:xfrm rot="-6727466" flipH="1">
              <a:off x="134954" y="-229989"/>
              <a:ext cx="147746" cy="289309"/>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9"/>
            <p:cNvSpPr/>
            <p:nvPr/>
          </p:nvSpPr>
          <p:spPr>
            <a:xfrm rot="-6727466" flipH="1">
              <a:off x="-213076" y="30103"/>
              <a:ext cx="107479" cy="160261"/>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9"/>
            <p:cNvSpPr/>
            <p:nvPr/>
          </p:nvSpPr>
          <p:spPr>
            <a:xfrm rot="-6727466" flipH="1">
              <a:off x="638616" y="-221638"/>
              <a:ext cx="183597" cy="249409"/>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9"/>
            <p:cNvSpPr/>
            <p:nvPr/>
          </p:nvSpPr>
          <p:spPr>
            <a:xfrm rot="-6727466" flipH="1">
              <a:off x="458685" y="33719"/>
              <a:ext cx="102767" cy="130667"/>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9"/>
            <p:cNvSpPr/>
            <p:nvPr/>
          </p:nvSpPr>
          <p:spPr>
            <a:xfrm rot="-6727466" flipH="1">
              <a:off x="42941" y="165093"/>
              <a:ext cx="181315" cy="268034"/>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9"/>
            <p:cNvSpPr/>
            <p:nvPr/>
          </p:nvSpPr>
          <p:spPr>
            <a:xfrm rot="-6727466" flipH="1">
              <a:off x="-10769" y="139325"/>
              <a:ext cx="199130" cy="293063"/>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9"/>
            <p:cNvSpPr/>
            <p:nvPr/>
          </p:nvSpPr>
          <p:spPr>
            <a:xfrm rot="-6727466" flipH="1">
              <a:off x="-114530" y="461957"/>
              <a:ext cx="98497" cy="89590"/>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9"/>
            <p:cNvSpPr/>
            <p:nvPr/>
          </p:nvSpPr>
          <p:spPr>
            <a:xfrm rot="-6727466" flipH="1">
              <a:off x="1008467" y="-141490"/>
              <a:ext cx="203694" cy="236747"/>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9"/>
            <p:cNvSpPr/>
            <p:nvPr/>
          </p:nvSpPr>
          <p:spPr>
            <a:xfrm rot="-6727466" flipH="1">
              <a:off x="691880" y="146614"/>
              <a:ext cx="105270" cy="131919"/>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9"/>
            <p:cNvSpPr/>
            <p:nvPr/>
          </p:nvSpPr>
          <p:spPr>
            <a:xfrm rot="-6727466" flipH="1">
              <a:off x="286061" y="417804"/>
              <a:ext cx="192578" cy="253532"/>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9"/>
            <p:cNvSpPr/>
            <p:nvPr/>
          </p:nvSpPr>
          <p:spPr>
            <a:xfrm rot="-6727466" flipH="1">
              <a:off x="424061" y="250992"/>
              <a:ext cx="111895" cy="116460"/>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9"/>
            <p:cNvSpPr/>
            <p:nvPr/>
          </p:nvSpPr>
          <p:spPr>
            <a:xfrm rot="-6727466" flipH="1">
              <a:off x="944183" y="166120"/>
              <a:ext cx="181020" cy="238956"/>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9"/>
            <p:cNvSpPr/>
            <p:nvPr/>
          </p:nvSpPr>
          <p:spPr>
            <a:xfrm rot="-6727466" flipH="1">
              <a:off x="1361189" y="-145385"/>
              <a:ext cx="114178" cy="143845"/>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9"/>
            <p:cNvSpPr/>
            <p:nvPr/>
          </p:nvSpPr>
          <p:spPr>
            <a:xfrm rot="-6727466" flipH="1">
              <a:off x="1596276" y="-99125"/>
              <a:ext cx="240575" cy="275175"/>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5" name="Google Shape;745;p19"/>
          <p:cNvGrpSpPr/>
          <p:nvPr/>
        </p:nvGrpSpPr>
        <p:grpSpPr>
          <a:xfrm>
            <a:off x="6526143" y="4297418"/>
            <a:ext cx="2643602" cy="1096814"/>
            <a:chOff x="6526143" y="4297418"/>
            <a:chExt cx="2643602" cy="1096814"/>
          </a:xfrm>
        </p:grpSpPr>
        <p:sp>
          <p:nvSpPr>
            <p:cNvPr id="746" name="Google Shape;746;p19"/>
            <p:cNvSpPr/>
            <p:nvPr/>
          </p:nvSpPr>
          <p:spPr>
            <a:xfrm rot="4260349" flipH="1">
              <a:off x="8495825" y="5071013"/>
              <a:ext cx="182557" cy="357473"/>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9"/>
            <p:cNvSpPr/>
            <p:nvPr/>
          </p:nvSpPr>
          <p:spPr>
            <a:xfrm rot="4260349" flipH="1">
              <a:off x="8988114" y="4934275"/>
              <a:ext cx="132802" cy="198020"/>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9"/>
            <p:cNvSpPr/>
            <p:nvPr/>
          </p:nvSpPr>
          <p:spPr>
            <a:xfrm rot="4260349" flipH="1">
              <a:off x="7829381" y="5074813"/>
              <a:ext cx="226855" cy="308173"/>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9"/>
            <p:cNvSpPr/>
            <p:nvPr/>
          </p:nvSpPr>
          <p:spPr>
            <a:xfrm rot="4260349" flipH="1">
              <a:off x="8164385" y="4921229"/>
              <a:ext cx="126980" cy="161454"/>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9"/>
            <p:cNvSpPr/>
            <p:nvPr/>
          </p:nvSpPr>
          <p:spPr>
            <a:xfrm rot="4260349" flipH="1">
              <a:off x="8593817" y="4614912"/>
              <a:ext cx="224035" cy="331186"/>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9"/>
            <p:cNvSpPr/>
            <p:nvPr/>
          </p:nvSpPr>
          <p:spPr>
            <a:xfrm rot="4260349" flipH="1">
              <a:off x="8637194" y="4618820"/>
              <a:ext cx="246047" cy="362112"/>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9"/>
            <p:cNvSpPr/>
            <p:nvPr/>
          </p:nvSpPr>
          <p:spPr>
            <a:xfrm rot="4260349" flipH="1">
              <a:off x="8904351" y="4482386"/>
              <a:ext cx="121705" cy="110698"/>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9"/>
            <p:cNvSpPr/>
            <p:nvPr/>
          </p:nvSpPr>
          <p:spPr>
            <a:xfrm rot="4260349" flipH="1">
              <a:off x="7353237" y="4965953"/>
              <a:ext cx="251687" cy="292528"/>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9"/>
            <p:cNvSpPr/>
            <p:nvPr/>
          </p:nvSpPr>
          <p:spPr>
            <a:xfrm rot="4260349" flipH="1">
              <a:off x="7881240" y="4764592"/>
              <a:ext cx="130073" cy="163001"/>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9"/>
            <p:cNvSpPr/>
            <p:nvPr/>
          </p:nvSpPr>
          <p:spPr>
            <a:xfrm rot="4260349" flipH="1">
              <a:off x="8296507" y="4304262"/>
              <a:ext cx="237952" cy="313267"/>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9"/>
            <p:cNvSpPr/>
            <p:nvPr/>
          </p:nvSpPr>
          <p:spPr>
            <a:xfrm rot="4260349" flipH="1">
              <a:off x="8210000" y="4672732"/>
              <a:ext cx="138259" cy="143899"/>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9"/>
            <p:cNvSpPr/>
            <p:nvPr/>
          </p:nvSpPr>
          <p:spPr>
            <a:xfrm rot="4260349" flipH="1">
              <a:off x="7481354" y="4588804"/>
              <a:ext cx="223671" cy="295257"/>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9"/>
            <p:cNvSpPr/>
            <p:nvPr/>
          </p:nvSpPr>
          <p:spPr>
            <a:xfrm rot="4260349" flipH="1">
              <a:off x="7025192" y="5064708"/>
              <a:ext cx="141079" cy="177736"/>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9"/>
            <p:cNvSpPr/>
            <p:nvPr/>
          </p:nvSpPr>
          <p:spPr>
            <a:xfrm rot="4260349" flipH="1">
              <a:off x="6586637" y="4825369"/>
              <a:ext cx="297258" cy="340009"/>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0" name="Google Shape;760;p19"/>
          <p:cNvSpPr/>
          <p:nvPr/>
        </p:nvSpPr>
        <p:spPr>
          <a:xfrm rot="4189380" flipH="1">
            <a:off x="222085" y="4024403"/>
            <a:ext cx="1308499" cy="2002349"/>
          </a:xfrm>
          <a:custGeom>
            <a:avLst/>
            <a:gdLst/>
            <a:ahLst/>
            <a:cxnLst/>
            <a:rect l="l" t="t" r="r" b="b"/>
            <a:pathLst>
              <a:path w="20305" h="31072" extrusionOk="0">
                <a:moveTo>
                  <a:pt x="4663" y="1"/>
                </a:moveTo>
                <a:cubicBezTo>
                  <a:pt x="3559" y="1"/>
                  <a:pt x="2527" y="873"/>
                  <a:pt x="1915" y="1698"/>
                </a:cubicBezTo>
                <a:cubicBezTo>
                  <a:pt x="0" y="4190"/>
                  <a:pt x="335" y="7838"/>
                  <a:pt x="456" y="10756"/>
                </a:cubicBezTo>
                <a:cubicBezTo>
                  <a:pt x="639" y="15163"/>
                  <a:pt x="973" y="19570"/>
                  <a:pt x="1003" y="23978"/>
                </a:cubicBezTo>
                <a:cubicBezTo>
                  <a:pt x="1003" y="25042"/>
                  <a:pt x="1003" y="26105"/>
                  <a:pt x="973" y="27169"/>
                </a:cubicBezTo>
                <a:cubicBezTo>
                  <a:pt x="973" y="27215"/>
                  <a:pt x="1011" y="27238"/>
                  <a:pt x="1049" y="27238"/>
                </a:cubicBezTo>
                <a:cubicBezTo>
                  <a:pt x="1087" y="27238"/>
                  <a:pt x="1125" y="27215"/>
                  <a:pt x="1125" y="27169"/>
                </a:cubicBezTo>
                <a:lnTo>
                  <a:pt x="1155" y="27169"/>
                </a:lnTo>
                <a:cubicBezTo>
                  <a:pt x="1277" y="23066"/>
                  <a:pt x="1064" y="18932"/>
                  <a:pt x="851" y="14798"/>
                </a:cubicBezTo>
                <a:cubicBezTo>
                  <a:pt x="730" y="12792"/>
                  <a:pt x="608" y="10756"/>
                  <a:pt x="578" y="8749"/>
                </a:cubicBezTo>
                <a:cubicBezTo>
                  <a:pt x="517" y="7321"/>
                  <a:pt x="608" y="5862"/>
                  <a:pt x="882" y="4464"/>
                </a:cubicBezTo>
                <a:cubicBezTo>
                  <a:pt x="1216" y="2974"/>
                  <a:pt x="1946" y="1515"/>
                  <a:pt x="3253" y="664"/>
                </a:cubicBezTo>
                <a:cubicBezTo>
                  <a:pt x="3659" y="343"/>
                  <a:pt x="4157" y="188"/>
                  <a:pt x="4659" y="188"/>
                </a:cubicBezTo>
                <a:cubicBezTo>
                  <a:pt x="4871" y="188"/>
                  <a:pt x="5082" y="215"/>
                  <a:pt x="5289" y="269"/>
                </a:cubicBezTo>
                <a:cubicBezTo>
                  <a:pt x="5867" y="482"/>
                  <a:pt x="6323" y="907"/>
                  <a:pt x="6596" y="1424"/>
                </a:cubicBezTo>
                <a:cubicBezTo>
                  <a:pt x="7234" y="2458"/>
                  <a:pt x="7356" y="3613"/>
                  <a:pt x="7538" y="4798"/>
                </a:cubicBezTo>
                <a:cubicBezTo>
                  <a:pt x="7690" y="5771"/>
                  <a:pt x="7782" y="6774"/>
                  <a:pt x="7934" y="7746"/>
                </a:cubicBezTo>
                <a:cubicBezTo>
                  <a:pt x="8177" y="9266"/>
                  <a:pt x="8663" y="11941"/>
                  <a:pt x="10578" y="12123"/>
                </a:cubicBezTo>
                <a:cubicBezTo>
                  <a:pt x="10644" y="12129"/>
                  <a:pt x="10710" y="12132"/>
                  <a:pt x="10775" y="12132"/>
                </a:cubicBezTo>
                <a:cubicBezTo>
                  <a:pt x="11759" y="12132"/>
                  <a:pt x="12635" y="11510"/>
                  <a:pt x="13405" y="10968"/>
                </a:cubicBezTo>
                <a:cubicBezTo>
                  <a:pt x="14317" y="10269"/>
                  <a:pt x="15259" y="9327"/>
                  <a:pt x="16444" y="9084"/>
                </a:cubicBezTo>
                <a:cubicBezTo>
                  <a:pt x="16556" y="9063"/>
                  <a:pt x="16667" y="9054"/>
                  <a:pt x="16779" y="9054"/>
                </a:cubicBezTo>
                <a:cubicBezTo>
                  <a:pt x="17822" y="9054"/>
                  <a:pt x="18835" y="9913"/>
                  <a:pt x="19302" y="10847"/>
                </a:cubicBezTo>
                <a:cubicBezTo>
                  <a:pt x="19909" y="11971"/>
                  <a:pt x="20031" y="13339"/>
                  <a:pt x="20092" y="14646"/>
                </a:cubicBezTo>
                <a:cubicBezTo>
                  <a:pt x="20153" y="15771"/>
                  <a:pt x="20092" y="16926"/>
                  <a:pt x="20092" y="18020"/>
                </a:cubicBezTo>
                <a:cubicBezTo>
                  <a:pt x="20153" y="19692"/>
                  <a:pt x="20001" y="21333"/>
                  <a:pt x="19636" y="22944"/>
                </a:cubicBezTo>
                <a:cubicBezTo>
                  <a:pt x="19241" y="24555"/>
                  <a:pt x="18359" y="25984"/>
                  <a:pt x="17113" y="27048"/>
                </a:cubicBezTo>
                <a:cubicBezTo>
                  <a:pt x="15654" y="28263"/>
                  <a:pt x="13861" y="28841"/>
                  <a:pt x="12067" y="29449"/>
                </a:cubicBezTo>
                <a:cubicBezTo>
                  <a:pt x="11216" y="29722"/>
                  <a:pt x="10365" y="30118"/>
                  <a:pt x="9514" y="30422"/>
                </a:cubicBezTo>
                <a:cubicBezTo>
                  <a:pt x="8633" y="30725"/>
                  <a:pt x="7690" y="30877"/>
                  <a:pt x="6748" y="30877"/>
                </a:cubicBezTo>
                <a:cubicBezTo>
                  <a:pt x="6614" y="30886"/>
                  <a:pt x="6479" y="30891"/>
                  <a:pt x="6345" y="30891"/>
                </a:cubicBezTo>
                <a:cubicBezTo>
                  <a:pt x="5539" y="30891"/>
                  <a:pt x="4742" y="30734"/>
                  <a:pt x="4013" y="30422"/>
                </a:cubicBezTo>
                <a:cubicBezTo>
                  <a:pt x="3192" y="29996"/>
                  <a:pt x="2554" y="29297"/>
                  <a:pt x="2219" y="28476"/>
                </a:cubicBezTo>
                <a:cubicBezTo>
                  <a:pt x="1915" y="27747"/>
                  <a:pt x="1672" y="26956"/>
                  <a:pt x="1490" y="26197"/>
                </a:cubicBezTo>
                <a:cubicBezTo>
                  <a:pt x="1478" y="26148"/>
                  <a:pt x="1446" y="26128"/>
                  <a:pt x="1414" y="26128"/>
                </a:cubicBezTo>
                <a:cubicBezTo>
                  <a:pt x="1367" y="26128"/>
                  <a:pt x="1319" y="26172"/>
                  <a:pt x="1338" y="26227"/>
                </a:cubicBezTo>
                <a:cubicBezTo>
                  <a:pt x="1733" y="27686"/>
                  <a:pt x="2098" y="29267"/>
                  <a:pt x="3374" y="30209"/>
                </a:cubicBezTo>
                <a:cubicBezTo>
                  <a:pt x="4227" y="30853"/>
                  <a:pt x="5386" y="31072"/>
                  <a:pt x="6529" y="31072"/>
                </a:cubicBezTo>
                <a:cubicBezTo>
                  <a:pt x="7220" y="31072"/>
                  <a:pt x="7904" y="30992"/>
                  <a:pt x="8511" y="30877"/>
                </a:cubicBezTo>
                <a:cubicBezTo>
                  <a:pt x="9423" y="30634"/>
                  <a:pt x="10335" y="30330"/>
                  <a:pt x="11186" y="29935"/>
                </a:cubicBezTo>
                <a:cubicBezTo>
                  <a:pt x="12067" y="29570"/>
                  <a:pt x="12979" y="29327"/>
                  <a:pt x="13891" y="28993"/>
                </a:cubicBezTo>
                <a:cubicBezTo>
                  <a:pt x="15502" y="28355"/>
                  <a:pt x="17113" y="27504"/>
                  <a:pt x="18238" y="26136"/>
                </a:cubicBezTo>
                <a:cubicBezTo>
                  <a:pt x="20305" y="23643"/>
                  <a:pt x="20213" y="20269"/>
                  <a:pt x="20274" y="17230"/>
                </a:cubicBezTo>
                <a:cubicBezTo>
                  <a:pt x="20305" y="15923"/>
                  <a:pt x="20274" y="14616"/>
                  <a:pt x="20153" y="13339"/>
                </a:cubicBezTo>
                <a:cubicBezTo>
                  <a:pt x="20001" y="12184"/>
                  <a:pt x="19758" y="10968"/>
                  <a:pt x="18998" y="10057"/>
                </a:cubicBezTo>
                <a:cubicBezTo>
                  <a:pt x="18463" y="9395"/>
                  <a:pt x="17652" y="8904"/>
                  <a:pt x="16796" y="8904"/>
                </a:cubicBezTo>
                <a:cubicBezTo>
                  <a:pt x="16629" y="8904"/>
                  <a:pt x="16461" y="8923"/>
                  <a:pt x="16292" y="8962"/>
                </a:cubicBezTo>
                <a:cubicBezTo>
                  <a:pt x="15137" y="9236"/>
                  <a:pt x="14165" y="10178"/>
                  <a:pt x="13222" y="10877"/>
                </a:cubicBezTo>
                <a:cubicBezTo>
                  <a:pt x="12517" y="11401"/>
                  <a:pt x="11657" y="11976"/>
                  <a:pt x="10798" y="11976"/>
                </a:cubicBezTo>
                <a:cubicBezTo>
                  <a:pt x="10510" y="11976"/>
                  <a:pt x="10222" y="11911"/>
                  <a:pt x="9940" y="11759"/>
                </a:cubicBezTo>
                <a:cubicBezTo>
                  <a:pt x="8997" y="11242"/>
                  <a:pt x="8602" y="9996"/>
                  <a:pt x="8329" y="9023"/>
                </a:cubicBezTo>
                <a:cubicBezTo>
                  <a:pt x="8086" y="7868"/>
                  <a:pt x="7903" y="6713"/>
                  <a:pt x="7782" y="5558"/>
                </a:cubicBezTo>
                <a:cubicBezTo>
                  <a:pt x="7721" y="4464"/>
                  <a:pt x="7508" y="3400"/>
                  <a:pt x="7204" y="2397"/>
                </a:cubicBezTo>
                <a:cubicBezTo>
                  <a:pt x="6839" y="1424"/>
                  <a:pt x="6231" y="300"/>
                  <a:pt x="5137" y="56"/>
                </a:cubicBezTo>
                <a:cubicBezTo>
                  <a:pt x="4978" y="19"/>
                  <a:pt x="4820" y="1"/>
                  <a:pt x="466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9"/>
          <p:cNvSpPr/>
          <p:nvPr/>
        </p:nvSpPr>
        <p:spPr>
          <a:xfrm rot="4189340" flipH="1">
            <a:off x="44278" y="4167301"/>
            <a:ext cx="919260" cy="807342"/>
          </a:xfrm>
          <a:custGeom>
            <a:avLst/>
            <a:gdLst/>
            <a:ahLst/>
            <a:cxnLst/>
            <a:rect l="l" t="t" r="r" b="b"/>
            <a:pathLst>
              <a:path w="7934" h="6968" extrusionOk="0">
                <a:moveTo>
                  <a:pt x="4239" y="0"/>
                </a:moveTo>
                <a:cubicBezTo>
                  <a:pt x="2852" y="0"/>
                  <a:pt x="1506" y="704"/>
                  <a:pt x="973" y="1993"/>
                </a:cubicBezTo>
                <a:cubicBezTo>
                  <a:pt x="30" y="4030"/>
                  <a:pt x="0" y="5580"/>
                  <a:pt x="2249" y="6431"/>
                </a:cubicBezTo>
                <a:cubicBezTo>
                  <a:pt x="2997" y="6777"/>
                  <a:pt x="3716" y="6967"/>
                  <a:pt x="4373" y="6967"/>
                </a:cubicBezTo>
                <a:cubicBezTo>
                  <a:pt x="5506" y="6967"/>
                  <a:pt x="6455" y="6402"/>
                  <a:pt x="7052" y="5094"/>
                </a:cubicBezTo>
                <a:cubicBezTo>
                  <a:pt x="7933" y="3361"/>
                  <a:pt x="7660" y="1051"/>
                  <a:pt x="5745" y="291"/>
                </a:cubicBezTo>
                <a:cubicBezTo>
                  <a:pt x="5263" y="95"/>
                  <a:pt x="4748" y="0"/>
                  <a:pt x="42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62" name="Google Shape;762;p19"/>
          <p:cNvPicPr preferRelativeResize="0"/>
          <p:nvPr/>
        </p:nvPicPr>
        <p:blipFill rotWithShape="1">
          <a:blip r:embed="rId2">
            <a:alphaModFix/>
          </a:blip>
          <a:srcRect l="39342" t="21969" r="3281" b="21969"/>
          <a:stretch/>
        </p:blipFill>
        <p:spPr>
          <a:xfrm>
            <a:off x="0" y="0"/>
            <a:ext cx="5299700" cy="5143500"/>
          </a:xfrm>
          <a:prstGeom prst="rect">
            <a:avLst/>
          </a:prstGeom>
          <a:noFill/>
          <a:ln>
            <a:noFill/>
          </a:ln>
        </p:spPr>
      </p:pic>
      <p:sp>
        <p:nvSpPr>
          <p:cNvPr id="763" name="Google Shape;763;p19"/>
          <p:cNvSpPr txBox="1">
            <a:spLocks noGrp="1"/>
          </p:cNvSpPr>
          <p:nvPr>
            <p:ph type="title" idx="8"/>
          </p:nvPr>
        </p:nvSpPr>
        <p:spPr>
          <a:xfrm>
            <a:off x="711600" y="412525"/>
            <a:ext cx="7880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1">
  <p:cSld name="CUSTOM_9_1_1">
    <p:bg>
      <p:bgPr>
        <a:solidFill>
          <a:schemeClr val="lt2"/>
        </a:solidFill>
        <a:effectLst/>
      </p:bgPr>
    </p:bg>
    <p:spTree>
      <p:nvGrpSpPr>
        <p:cNvPr id="1" name="Shape 936"/>
        <p:cNvGrpSpPr/>
        <p:nvPr/>
      </p:nvGrpSpPr>
      <p:grpSpPr>
        <a:xfrm>
          <a:off x="0" y="0"/>
          <a:ext cx="0" cy="0"/>
          <a:chOff x="0" y="0"/>
          <a:chExt cx="0" cy="0"/>
        </a:xfrm>
      </p:grpSpPr>
      <p:sp>
        <p:nvSpPr>
          <p:cNvPr id="937" name="Google Shape;937;p24"/>
          <p:cNvSpPr txBox="1">
            <a:spLocks noGrp="1"/>
          </p:cNvSpPr>
          <p:nvPr>
            <p:ph type="title"/>
          </p:nvPr>
        </p:nvSpPr>
        <p:spPr>
          <a:xfrm>
            <a:off x="5346225" y="1640550"/>
            <a:ext cx="3167700" cy="986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938" name="Google Shape;938;p24"/>
          <p:cNvSpPr txBox="1">
            <a:spLocks noGrp="1"/>
          </p:cNvSpPr>
          <p:nvPr>
            <p:ph type="body" idx="1"/>
          </p:nvPr>
        </p:nvSpPr>
        <p:spPr>
          <a:xfrm>
            <a:off x="5346225" y="2711075"/>
            <a:ext cx="2988900" cy="98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939" name="Google Shape;939;p24"/>
          <p:cNvSpPr/>
          <p:nvPr/>
        </p:nvSpPr>
        <p:spPr>
          <a:xfrm rot="-9900006">
            <a:off x="6790183" y="4177053"/>
            <a:ext cx="3165275" cy="2884677"/>
          </a:xfrm>
          <a:custGeom>
            <a:avLst/>
            <a:gdLst/>
            <a:ahLst/>
            <a:cxnLst/>
            <a:rect l="l" t="t" r="r" b="b"/>
            <a:pathLst>
              <a:path w="58726" h="53520" extrusionOk="0">
                <a:moveTo>
                  <a:pt x="25121" y="1"/>
                </a:moveTo>
                <a:cubicBezTo>
                  <a:pt x="22038" y="1"/>
                  <a:pt x="18879" y="662"/>
                  <a:pt x="15654" y="2210"/>
                </a:cubicBezTo>
                <a:cubicBezTo>
                  <a:pt x="4378" y="7590"/>
                  <a:pt x="1" y="21298"/>
                  <a:pt x="2919" y="33061"/>
                </a:cubicBezTo>
                <a:cubicBezTo>
                  <a:pt x="6221" y="45997"/>
                  <a:pt x="19300" y="53519"/>
                  <a:pt x="31761" y="53519"/>
                </a:cubicBezTo>
                <a:cubicBezTo>
                  <a:pt x="41436" y="53519"/>
                  <a:pt x="50739" y="48984"/>
                  <a:pt x="54804" y="38928"/>
                </a:cubicBezTo>
                <a:cubicBezTo>
                  <a:pt x="57266" y="33061"/>
                  <a:pt x="58725" y="25706"/>
                  <a:pt x="56263" y="19839"/>
                </a:cubicBezTo>
                <a:cubicBezTo>
                  <a:pt x="54318" y="13973"/>
                  <a:pt x="49910" y="10538"/>
                  <a:pt x="45017" y="7590"/>
                </a:cubicBezTo>
                <a:lnTo>
                  <a:pt x="45017" y="7590"/>
                </a:lnTo>
                <a:lnTo>
                  <a:pt x="48938" y="10538"/>
                </a:lnTo>
                <a:cubicBezTo>
                  <a:pt x="41733" y="5146"/>
                  <a:pt x="33721" y="1"/>
                  <a:pt x="251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4"/>
          <p:cNvSpPr/>
          <p:nvPr/>
        </p:nvSpPr>
        <p:spPr>
          <a:xfrm rot="9978469" flipH="1">
            <a:off x="-367290" y="-741783"/>
            <a:ext cx="2661722" cy="1711698"/>
          </a:xfrm>
          <a:custGeom>
            <a:avLst/>
            <a:gdLst/>
            <a:ahLst/>
            <a:cxnLst/>
            <a:rect l="l" t="t" r="r" b="b"/>
            <a:pathLst>
              <a:path w="48907" h="31450" extrusionOk="0">
                <a:moveTo>
                  <a:pt x="37036" y="1"/>
                </a:moveTo>
                <a:cubicBezTo>
                  <a:pt x="34819" y="1"/>
                  <a:pt x="32438" y="782"/>
                  <a:pt x="30852" y="1746"/>
                </a:cubicBezTo>
                <a:cubicBezTo>
                  <a:pt x="27660" y="3874"/>
                  <a:pt x="25533" y="8159"/>
                  <a:pt x="21368" y="8828"/>
                </a:cubicBezTo>
                <a:cubicBezTo>
                  <a:pt x="21000" y="8886"/>
                  <a:pt x="20642" y="8912"/>
                  <a:pt x="20292" y="8912"/>
                </a:cubicBezTo>
                <a:cubicBezTo>
                  <a:pt x="16571" y="8912"/>
                  <a:pt x="13826" y="5886"/>
                  <a:pt x="10547" y="4664"/>
                </a:cubicBezTo>
                <a:cubicBezTo>
                  <a:pt x="9828" y="4419"/>
                  <a:pt x="9169" y="4309"/>
                  <a:pt x="8558" y="4309"/>
                </a:cubicBezTo>
                <a:cubicBezTo>
                  <a:pt x="5536" y="4309"/>
                  <a:pt x="3710" y="6998"/>
                  <a:pt x="1611" y="9223"/>
                </a:cubicBezTo>
                <a:cubicBezTo>
                  <a:pt x="1429" y="10014"/>
                  <a:pt x="1216" y="10773"/>
                  <a:pt x="942" y="11503"/>
                </a:cubicBezTo>
                <a:cubicBezTo>
                  <a:pt x="0" y="15789"/>
                  <a:pt x="2249" y="20591"/>
                  <a:pt x="4529" y="24087"/>
                </a:cubicBezTo>
                <a:cubicBezTo>
                  <a:pt x="6140" y="26488"/>
                  <a:pt x="8025" y="28646"/>
                  <a:pt x="10547" y="29953"/>
                </a:cubicBezTo>
                <a:cubicBezTo>
                  <a:pt x="12898" y="31077"/>
                  <a:pt x="15549" y="31450"/>
                  <a:pt x="18158" y="31450"/>
                </a:cubicBezTo>
                <a:cubicBezTo>
                  <a:pt x="18653" y="31450"/>
                  <a:pt x="19146" y="31436"/>
                  <a:pt x="19636" y="31412"/>
                </a:cubicBezTo>
                <a:cubicBezTo>
                  <a:pt x="23253" y="31169"/>
                  <a:pt x="26718" y="30622"/>
                  <a:pt x="30183" y="30075"/>
                </a:cubicBezTo>
                <a:cubicBezTo>
                  <a:pt x="33314" y="29740"/>
                  <a:pt x="36384" y="29102"/>
                  <a:pt x="39393" y="28220"/>
                </a:cubicBezTo>
                <a:cubicBezTo>
                  <a:pt x="41946" y="27400"/>
                  <a:pt x="44469" y="26214"/>
                  <a:pt x="46354" y="24330"/>
                </a:cubicBezTo>
                <a:cubicBezTo>
                  <a:pt x="47569" y="22992"/>
                  <a:pt x="48907" y="20986"/>
                  <a:pt x="48360" y="19102"/>
                </a:cubicBezTo>
                <a:cubicBezTo>
                  <a:pt x="47843" y="17369"/>
                  <a:pt x="45958" y="16701"/>
                  <a:pt x="44499" y="16184"/>
                </a:cubicBezTo>
                <a:cubicBezTo>
                  <a:pt x="43284" y="15637"/>
                  <a:pt x="41277" y="15363"/>
                  <a:pt x="40761" y="13904"/>
                </a:cubicBezTo>
                <a:cubicBezTo>
                  <a:pt x="40214" y="12293"/>
                  <a:pt x="41277" y="10287"/>
                  <a:pt x="41825" y="8828"/>
                </a:cubicBezTo>
                <a:cubicBezTo>
                  <a:pt x="42372" y="6944"/>
                  <a:pt x="43040" y="4664"/>
                  <a:pt x="42098" y="2658"/>
                </a:cubicBezTo>
                <a:cubicBezTo>
                  <a:pt x="41118" y="713"/>
                  <a:pt x="39152" y="1"/>
                  <a:pt x="370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4"/>
          <p:cNvSpPr/>
          <p:nvPr/>
        </p:nvSpPr>
        <p:spPr>
          <a:xfrm rot="6493551">
            <a:off x="893092" y="4398525"/>
            <a:ext cx="221012" cy="236550"/>
          </a:xfrm>
          <a:custGeom>
            <a:avLst/>
            <a:gdLst/>
            <a:ahLst/>
            <a:cxnLst/>
            <a:rect l="l" t="t" r="r" b="b"/>
            <a:pathLst>
              <a:path w="3345" h="4255" extrusionOk="0">
                <a:moveTo>
                  <a:pt x="1770" y="1036"/>
                </a:moveTo>
                <a:cubicBezTo>
                  <a:pt x="1770" y="1036"/>
                  <a:pt x="1768" y="1042"/>
                  <a:pt x="1764" y="1050"/>
                </a:cubicBezTo>
                <a:lnTo>
                  <a:pt x="1764" y="1050"/>
                </a:lnTo>
                <a:lnTo>
                  <a:pt x="1764" y="1049"/>
                </a:lnTo>
                <a:cubicBezTo>
                  <a:pt x="1768" y="1040"/>
                  <a:pt x="1770" y="1036"/>
                  <a:pt x="1770" y="1036"/>
                </a:cubicBezTo>
                <a:close/>
                <a:moveTo>
                  <a:pt x="1749" y="0"/>
                </a:moveTo>
                <a:cubicBezTo>
                  <a:pt x="1531" y="0"/>
                  <a:pt x="1314" y="60"/>
                  <a:pt x="1123" y="181"/>
                </a:cubicBezTo>
                <a:lnTo>
                  <a:pt x="1123" y="181"/>
                </a:lnTo>
                <a:cubicBezTo>
                  <a:pt x="1017" y="126"/>
                  <a:pt x="905" y="93"/>
                  <a:pt x="803" y="93"/>
                </a:cubicBezTo>
                <a:cubicBezTo>
                  <a:pt x="643" y="93"/>
                  <a:pt x="506" y="174"/>
                  <a:pt x="457" y="380"/>
                </a:cubicBezTo>
                <a:cubicBezTo>
                  <a:pt x="1" y="1292"/>
                  <a:pt x="62" y="2386"/>
                  <a:pt x="609" y="3268"/>
                </a:cubicBezTo>
                <a:cubicBezTo>
                  <a:pt x="791" y="3632"/>
                  <a:pt x="1095" y="3936"/>
                  <a:pt x="1460" y="4119"/>
                </a:cubicBezTo>
                <a:cubicBezTo>
                  <a:pt x="1620" y="4210"/>
                  <a:pt x="1798" y="4254"/>
                  <a:pt x="1974" y="4254"/>
                </a:cubicBezTo>
                <a:cubicBezTo>
                  <a:pt x="2267" y="4254"/>
                  <a:pt x="2558" y="4133"/>
                  <a:pt x="2767" y="3906"/>
                </a:cubicBezTo>
                <a:cubicBezTo>
                  <a:pt x="3344" y="3237"/>
                  <a:pt x="3253" y="2234"/>
                  <a:pt x="3101" y="1444"/>
                </a:cubicBezTo>
                <a:cubicBezTo>
                  <a:pt x="3040" y="1018"/>
                  <a:pt x="2858" y="623"/>
                  <a:pt x="2554" y="319"/>
                </a:cubicBezTo>
                <a:cubicBezTo>
                  <a:pt x="2326" y="107"/>
                  <a:pt x="2037"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4"/>
          <p:cNvSpPr/>
          <p:nvPr/>
        </p:nvSpPr>
        <p:spPr>
          <a:xfrm rot="6493551">
            <a:off x="703161" y="4022719"/>
            <a:ext cx="194913" cy="216481"/>
          </a:xfrm>
          <a:custGeom>
            <a:avLst/>
            <a:gdLst/>
            <a:ahLst/>
            <a:cxnLst/>
            <a:rect l="l" t="t" r="r" b="b"/>
            <a:pathLst>
              <a:path w="2950" h="3894" extrusionOk="0">
                <a:moveTo>
                  <a:pt x="1459" y="1488"/>
                </a:moveTo>
                <a:lnTo>
                  <a:pt x="1460" y="1489"/>
                </a:lnTo>
                <a:cubicBezTo>
                  <a:pt x="1460" y="1490"/>
                  <a:pt x="1460" y="1490"/>
                  <a:pt x="1460" y="1490"/>
                </a:cubicBezTo>
                <a:lnTo>
                  <a:pt x="1460" y="1490"/>
                </a:lnTo>
                <a:cubicBezTo>
                  <a:pt x="1460" y="1491"/>
                  <a:pt x="1459" y="1492"/>
                  <a:pt x="1459" y="1492"/>
                </a:cubicBezTo>
                <a:lnTo>
                  <a:pt x="1459" y="1492"/>
                </a:lnTo>
                <a:cubicBezTo>
                  <a:pt x="1459" y="1491"/>
                  <a:pt x="1459" y="1490"/>
                  <a:pt x="1459" y="1488"/>
                </a:cubicBezTo>
                <a:close/>
                <a:moveTo>
                  <a:pt x="1455" y="1469"/>
                </a:moveTo>
                <a:cubicBezTo>
                  <a:pt x="1457" y="1476"/>
                  <a:pt x="1458" y="1482"/>
                  <a:pt x="1459" y="1488"/>
                </a:cubicBezTo>
                <a:lnTo>
                  <a:pt x="1459" y="1488"/>
                </a:lnTo>
                <a:lnTo>
                  <a:pt x="1455" y="1484"/>
                </a:lnTo>
                <a:lnTo>
                  <a:pt x="1455" y="1484"/>
                </a:lnTo>
                <a:cubicBezTo>
                  <a:pt x="1456" y="1488"/>
                  <a:pt x="1457" y="1490"/>
                  <a:pt x="1459" y="1493"/>
                </a:cubicBezTo>
                <a:lnTo>
                  <a:pt x="1459" y="1493"/>
                </a:lnTo>
                <a:cubicBezTo>
                  <a:pt x="1459" y="1493"/>
                  <a:pt x="1459" y="1493"/>
                  <a:pt x="1459" y="1492"/>
                </a:cubicBezTo>
                <a:lnTo>
                  <a:pt x="1459" y="1492"/>
                </a:lnTo>
                <a:cubicBezTo>
                  <a:pt x="1459" y="1493"/>
                  <a:pt x="1459" y="1494"/>
                  <a:pt x="1459" y="1495"/>
                </a:cubicBezTo>
                <a:lnTo>
                  <a:pt x="1459" y="1495"/>
                </a:lnTo>
                <a:cubicBezTo>
                  <a:pt x="1459" y="1495"/>
                  <a:pt x="1459" y="1494"/>
                  <a:pt x="1459" y="1493"/>
                </a:cubicBezTo>
                <a:lnTo>
                  <a:pt x="1459" y="1493"/>
                </a:lnTo>
                <a:cubicBezTo>
                  <a:pt x="1445" y="1515"/>
                  <a:pt x="1429" y="1534"/>
                  <a:pt x="1425" y="1534"/>
                </a:cubicBezTo>
                <a:cubicBezTo>
                  <a:pt x="1424" y="1534"/>
                  <a:pt x="1424" y="1530"/>
                  <a:pt x="1430" y="1520"/>
                </a:cubicBezTo>
                <a:lnTo>
                  <a:pt x="1450" y="1479"/>
                </a:lnTo>
                <a:lnTo>
                  <a:pt x="1450" y="1479"/>
                </a:lnTo>
                <a:lnTo>
                  <a:pt x="1455" y="1484"/>
                </a:lnTo>
                <a:lnTo>
                  <a:pt x="1455" y="1484"/>
                </a:lnTo>
                <a:cubicBezTo>
                  <a:pt x="1454" y="1482"/>
                  <a:pt x="1453" y="1479"/>
                  <a:pt x="1452" y="1476"/>
                </a:cubicBezTo>
                <a:lnTo>
                  <a:pt x="1452" y="1476"/>
                </a:lnTo>
                <a:lnTo>
                  <a:pt x="1455" y="1469"/>
                </a:lnTo>
                <a:close/>
                <a:moveTo>
                  <a:pt x="1488" y="2633"/>
                </a:moveTo>
                <a:lnTo>
                  <a:pt x="1488" y="2633"/>
                </a:lnTo>
                <a:cubicBezTo>
                  <a:pt x="1485" y="2640"/>
                  <a:pt x="1481" y="2647"/>
                  <a:pt x="1477" y="2653"/>
                </a:cubicBezTo>
                <a:lnTo>
                  <a:pt x="1477" y="2653"/>
                </a:lnTo>
                <a:lnTo>
                  <a:pt x="1463" y="2663"/>
                </a:lnTo>
                <a:lnTo>
                  <a:pt x="1463" y="2663"/>
                </a:lnTo>
                <a:cubicBezTo>
                  <a:pt x="1471" y="2653"/>
                  <a:pt x="1480" y="2642"/>
                  <a:pt x="1488" y="2633"/>
                </a:cubicBezTo>
                <a:close/>
                <a:moveTo>
                  <a:pt x="1433" y="2678"/>
                </a:moveTo>
                <a:cubicBezTo>
                  <a:pt x="1435" y="2678"/>
                  <a:pt x="1435" y="2680"/>
                  <a:pt x="1433" y="2682"/>
                </a:cubicBezTo>
                <a:lnTo>
                  <a:pt x="1433" y="2682"/>
                </a:lnTo>
                <a:lnTo>
                  <a:pt x="1399" y="2705"/>
                </a:lnTo>
                <a:cubicBezTo>
                  <a:pt x="1419" y="2685"/>
                  <a:pt x="1430" y="2678"/>
                  <a:pt x="1433" y="2678"/>
                </a:cubicBezTo>
                <a:close/>
                <a:moveTo>
                  <a:pt x="1369" y="2705"/>
                </a:moveTo>
                <a:cubicBezTo>
                  <a:pt x="1369" y="2705"/>
                  <a:pt x="1373" y="2709"/>
                  <a:pt x="1378" y="2717"/>
                </a:cubicBezTo>
                <a:lnTo>
                  <a:pt x="1378" y="2717"/>
                </a:lnTo>
                <a:cubicBezTo>
                  <a:pt x="1376" y="2718"/>
                  <a:pt x="1375" y="2719"/>
                  <a:pt x="1373" y="2719"/>
                </a:cubicBezTo>
                <a:lnTo>
                  <a:pt x="1373" y="2719"/>
                </a:lnTo>
                <a:lnTo>
                  <a:pt x="1369" y="2705"/>
                </a:lnTo>
                <a:close/>
                <a:moveTo>
                  <a:pt x="1384" y="2728"/>
                </a:moveTo>
                <a:lnTo>
                  <a:pt x="1384" y="2728"/>
                </a:lnTo>
                <a:cubicBezTo>
                  <a:pt x="1384" y="2729"/>
                  <a:pt x="1385" y="2730"/>
                  <a:pt x="1385" y="2730"/>
                </a:cubicBezTo>
                <a:lnTo>
                  <a:pt x="1385" y="2730"/>
                </a:lnTo>
                <a:lnTo>
                  <a:pt x="1378" y="2733"/>
                </a:lnTo>
                <a:lnTo>
                  <a:pt x="1377" y="2730"/>
                </a:lnTo>
                <a:lnTo>
                  <a:pt x="1377" y="2730"/>
                </a:lnTo>
                <a:cubicBezTo>
                  <a:pt x="1379" y="2730"/>
                  <a:pt x="1382" y="2729"/>
                  <a:pt x="1384" y="2728"/>
                </a:cubicBezTo>
                <a:close/>
                <a:moveTo>
                  <a:pt x="1354" y="0"/>
                </a:moveTo>
                <a:cubicBezTo>
                  <a:pt x="1274" y="0"/>
                  <a:pt x="1197" y="10"/>
                  <a:pt x="1126" y="30"/>
                </a:cubicBezTo>
                <a:cubicBezTo>
                  <a:pt x="1099" y="42"/>
                  <a:pt x="1073" y="55"/>
                  <a:pt x="1047" y="68"/>
                </a:cubicBezTo>
                <a:lnTo>
                  <a:pt x="1047" y="68"/>
                </a:lnTo>
                <a:cubicBezTo>
                  <a:pt x="1001" y="80"/>
                  <a:pt x="956" y="98"/>
                  <a:pt x="913" y="122"/>
                </a:cubicBezTo>
                <a:lnTo>
                  <a:pt x="913" y="91"/>
                </a:lnTo>
                <a:cubicBezTo>
                  <a:pt x="487" y="334"/>
                  <a:pt x="275" y="942"/>
                  <a:pt x="153" y="1368"/>
                </a:cubicBezTo>
                <a:cubicBezTo>
                  <a:pt x="1" y="1885"/>
                  <a:pt x="1" y="2462"/>
                  <a:pt x="153" y="2979"/>
                </a:cubicBezTo>
                <a:cubicBezTo>
                  <a:pt x="208" y="3088"/>
                  <a:pt x="278" y="3190"/>
                  <a:pt x="363" y="3276"/>
                </a:cubicBezTo>
                <a:lnTo>
                  <a:pt x="363" y="3276"/>
                </a:lnTo>
                <a:cubicBezTo>
                  <a:pt x="364" y="3279"/>
                  <a:pt x="365" y="3281"/>
                  <a:pt x="366" y="3283"/>
                </a:cubicBezTo>
                <a:cubicBezTo>
                  <a:pt x="548" y="3617"/>
                  <a:pt x="882" y="3860"/>
                  <a:pt x="1278" y="3891"/>
                </a:cubicBezTo>
                <a:cubicBezTo>
                  <a:pt x="1308" y="3893"/>
                  <a:pt x="1339" y="3894"/>
                  <a:pt x="1370" y="3894"/>
                </a:cubicBezTo>
                <a:cubicBezTo>
                  <a:pt x="1760" y="3894"/>
                  <a:pt x="2116" y="3717"/>
                  <a:pt x="2341" y="3435"/>
                </a:cubicBezTo>
                <a:cubicBezTo>
                  <a:pt x="2858" y="2736"/>
                  <a:pt x="2949" y="1854"/>
                  <a:pt x="2585" y="1094"/>
                </a:cubicBezTo>
                <a:cubicBezTo>
                  <a:pt x="2520" y="883"/>
                  <a:pt x="2411" y="680"/>
                  <a:pt x="2268" y="505"/>
                </a:cubicBezTo>
                <a:lnTo>
                  <a:pt x="2268" y="505"/>
                </a:lnTo>
                <a:cubicBezTo>
                  <a:pt x="2226" y="289"/>
                  <a:pt x="2083" y="111"/>
                  <a:pt x="1855" y="61"/>
                </a:cubicBezTo>
                <a:cubicBezTo>
                  <a:pt x="1769" y="41"/>
                  <a:pt x="1684" y="31"/>
                  <a:pt x="1599" y="31"/>
                </a:cubicBezTo>
                <a:lnTo>
                  <a:pt x="1599" y="31"/>
                </a:lnTo>
                <a:cubicBezTo>
                  <a:pt x="1518" y="10"/>
                  <a:pt x="1435" y="0"/>
                  <a:pt x="13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4"/>
          <p:cNvSpPr/>
          <p:nvPr/>
        </p:nvSpPr>
        <p:spPr>
          <a:xfrm rot="6493551">
            <a:off x="408957" y="4178101"/>
            <a:ext cx="177206" cy="248169"/>
          </a:xfrm>
          <a:custGeom>
            <a:avLst/>
            <a:gdLst/>
            <a:ahLst/>
            <a:cxnLst/>
            <a:rect l="l" t="t" r="r" b="b"/>
            <a:pathLst>
              <a:path w="2682" h="4464" extrusionOk="0">
                <a:moveTo>
                  <a:pt x="1346" y="1506"/>
                </a:moveTo>
                <a:cubicBezTo>
                  <a:pt x="1358" y="1531"/>
                  <a:pt x="1359" y="1545"/>
                  <a:pt x="1357" y="1545"/>
                </a:cubicBezTo>
                <a:cubicBezTo>
                  <a:pt x="1354" y="1545"/>
                  <a:pt x="1349" y="1533"/>
                  <a:pt x="1346" y="1507"/>
                </a:cubicBezTo>
                <a:lnTo>
                  <a:pt x="1346" y="1507"/>
                </a:lnTo>
                <a:cubicBezTo>
                  <a:pt x="1346" y="1507"/>
                  <a:pt x="1346" y="1506"/>
                  <a:pt x="1346" y="1506"/>
                </a:cubicBezTo>
                <a:close/>
                <a:moveTo>
                  <a:pt x="1135" y="1"/>
                </a:moveTo>
                <a:cubicBezTo>
                  <a:pt x="1037" y="1"/>
                  <a:pt x="943" y="24"/>
                  <a:pt x="857" y="68"/>
                </a:cubicBezTo>
                <a:lnTo>
                  <a:pt x="857" y="68"/>
                </a:lnTo>
                <a:cubicBezTo>
                  <a:pt x="837" y="70"/>
                  <a:pt x="817" y="72"/>
                  <a:pt x="797" y="74"/>
                </a:cubicBezTo>
                <a:cubicBezTo>
                  <a:pt x="341" y="256"/>
                  <a:pt x="68" y="682"/>
                  <a:pt x="68" y="1138"/>
                </a:cubicBezTo>
                <a:cubicBezTo>
                  <a:pt x="61" y="1235"/>
                  <a:pt x="57" y="1331"/>
                  <a:pt x="57" y="1427"/>
                </a:cubicBezTo>
                <a:lnTo>
                  <a:pt x="57" y="1427"/>
                </a:lnTo>
                <a:cubicBezTo>
                  <a:pt x="0" y="1781"/>
                  <a:pt x="12" y="2147"/>
                  <a:pt x="98" y="2506"/>
                </a:cubicBezTo>
                <a:cubicBezTo>
                  <a:pt x="250" y="3296"/>
                  <a:pt x="736" y="3965"/>
                  <a:pt x="1405" y="4390"/>
                </a:cubicBezTo>
                <a:cubicBezTo>
                  <a:pt x="1502" y="4439"/>
                  <a:pt x="1604" y="4463"/>
                  <a:pt x="1706" y="4463"/>
                </a:cubicBezTo>
                <a:cubicBezTo>
                  <a:pt x="1857" y="4463"/>
                  <a:pt x="2007" y="4408"/>
                  <a:pt x="2135" y="4299"/>
                </a:cubicBezTo>
                <a:cubicBezTo>
                  <a:pt x="2499" y="3843"/>
                  <a:pt x="2682" y="3266"/>
                  <a:pt x="2621" y="2688"/>
                </a:cubicBezTo>
                <a:cubicBezTo>
                  <a:pt x="2621" y="2461"/>
                  <a:pt x="2579" y="2234"/>
                  <a:pt x="2501" y="2017"/>
                </a:cubicBezTo>
                <a:lnTo>
                  <a:pt x="2501" y="2017"/>
                </a:lnTo>
                <a:cubicBezTo>
                  <a:pt x="2534" y="1536"/>
                  <a:pt x="2405" y="1042"/>
                  <a:pt x="2104" y="621"/>
                </a:cubicBezTo>
                <a:cubicBezTo>
                  <a:pt x="1966" y="427"/>
                  <a:pt x="1783" y="284"/>
                  <a:pt x="1580" y="191"/>
                </a:cubicBezTo>
                <a:lnTo>
                  <a:pt x="1580" y="191"/>
                </a:lnTo>
                <a:cubicBezTo>
                  <a:pt x="1540" y="145"/>
                  <a:pt x="1491" y="105"/>
                  <a:pt x="1435" y="74"/>
                </a:cubicBezTo>
                <a:cubicBezTo>
                  <a:pt x="1336" y="25"/>
                  <a:pt x="1234" y="1"/>
                  <a:pt x="11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4"/>
          <p:cNvSpPr/>
          <p:nvPr/>
        </p:nvSpPr>
        <p:spPr>
          <a:xfrm rot="6493551">
            <a:off x="602415" y="4582707"/>
            <a:ext cx="140668" cy="169615"/>
          </a:xfrm>
          <a:custGeom>
            <a:avLst/>
            <a:gdLst/>
            <a:ahLst/>
            <a:cxnLst/>
            <a:rect l="l" t="t" r="r" b="b"/>
            <a:pathLst>
              <a:path w="2129" h="3051" extrusionOk="0">
                <a:moveTo>
                  <a:pt x="1228" y="1886"/>
                </a:moveTo>
                <a:lnTo>
                  <a:pt x="1238" y="1894"/>
                </a:lnTo>
                <a:lnTo>
                  <a:pt x="1240" y="1895"/>
                </a:lnTo>
                <a:lnTo>
                  <a:pt x="1240" y="1895"/>
                </a:lnTo>
                <a:cubicBezTo>
                  <a:pt x="1236" y="1893"/>
                  <a:pt x="1232" y="1890"/>
                  <a:pt x="1229" y="1888"/>
                </a:cubicBezTo>
                <a:lnTo>
                  <a:pt x="1229" y="1888"/>
                </a:lnTo>
                <a:cubicBezTo>
                  <a:pt x="1229" y="1887"/>
                  <a:pt x="1229" y="1887"/>
                  <a:pt x="1228" y="1886"/>
                </a:cubicBezTo>
                <a:close/>
                <a:moveTo>
                  <a:pt x="1240" y="1895"/>
                </a:moveTo>
                <a:lnTo>
                  <a:pt x="1247" y="1900"/>
                </a:lnTo>
                <a:lnTo>
                  <a:pt x="1247" y="1900"/>
                </a:lnTo>
                <a:cubicBezTo>
                  <a:pt x="1245" y="1899"/>
                  <a:pt x="1243" y="1897"/>
                  <a:pt x="1241" y="1896"/>
                </a:cubicBezTo>
                <a:lnTo>
                  <a:pt x="1241" y="1896"/>
                </a:lnTo>
                <a:cubicBezTo>
                  <a:pt x="1240" y="1896"/>
                  <a:pt x="1240" y="1895"/>
                  <a:pt x="1240" y="1895"/>
                </a:cubicBezTo>
                <a:close/>
                <a:moveTo>
                  <a:pt x="1243" y="1899"/>
                </a:moveTo>
                <a:lnTo>
                  <a:pt x="1251" y="1910"/>
                </a:lnTo>
                <a:lnTo>
                  <a:pt x="1251" y="1910"/>
                </a:lnTo>
                <a:cubicBezTo>
                  <a:pt x="1250" y="1909"/>
                  <a:pt x="1249" y="1908"/>
                  <a:pt x="1248" y="1908"/>
                </a:cubicBezTo>
                <a:lnTo>
                  <a:pt x="1248" y="1908"/>
                </a:lnTo>
                <a:cubicBezTo>
                  <a:pt x="1246" y="1905"/>
                  <a:pt x="1244" y="1902"/>
                  <a:pt x="1243" y="1899"/>
                </a:cubicBezTo>
                <a:close/>
                <a:moveTo>
                  <a:pt x="1256" y="1920"/>
                </a:moveTo>
                <a:lnTo>
                  <a:pt x="1259" y="1922"/>
                </a:lnTo>
                <a:lnTo>
                  <a:pt x="1278" y="1946"/>
                </a:lnTo>
                <a:cubicBezTo>
                  <a:pt x="1270" y="1939"/>
                  <a:pt x="1263" y="1930"/>
                  <a:pt x="1256" y="1920"/>
                </a:cubicBezTo>
                <a:close/>
                <a:moveTo>
                  <a:pt x="609" y="1"/>
                </a:moveTo>
                <a:cubicBezTo>
                  <a:pt x="305" y="31"/>
                  <a:pt x="31" y="274"/>
                  <a:pt x="31" y="578"/>
                </a:cubicBezTo>
                <a:cubicBezTo>
                  <a:pt x="1" y="973"/>
                  <a:pt x="1" y="1368"/>
                  <a:pt x="1" y="1763"/>
                </a:cubicBezTo>
                <a:cubicBezTo>
                  <a:pt x="31" y="2007"/>
                  <a:pt x="92" y="2250"/>
                  <a:pt x="214" y="2493"/>
                </a:cubicBezTo>
                <a:cubicBezTo>
                  <a:pt x="396" y="2736"/>
                  <a:pt x="639" y="2919"/>
                  <a:pt x="943" y="3040"/>
                </a:cubicBezTo>
                <a:cubicBezTo>
                  <a:pt x="984" y="3047"/>
                  <a:pt x="1028" y="3051"/>
                  <a:pt x="1074" y="3051"/>
                </a:cubicBezTo>
                <a:cubicBezTo>
                  <a:pt x="1230" y="3051"/>
                  <a:pt x="1403" y="3006"/>
                  <a:pt x="1521" y="2888"/>
                </a:cubicBezTo>
                <a:cubicBezTo>
                  <a:pt x="1855" y="2523"/>
                  <a:pt x="2068" y="2037"/>
                  <a:pt x="2129" y="1520"/>
                </a:cubicBezTo>
                <a:cubicBezTo>
                  <a:pt x="2129" y="1277"/>
                  <a:pt x="2068" y="1034"/>
                  <a:pt x="1946" y="791"/>
                </a:cubicBezTo>
                <a:cubicBezTo>
                  <a:pt x="1794" y="548"/>
                  <a:pt x="1551" y="335"/>
                  <a:pt x="1247" y="244"/>
                </a:cubicBezTo>
                <a:cubicBezTo>
                  <a:pt x="1194" y="228"/>
                  <a:pt x="1141" y="220"/>
                  <a:pt x="1088" y="220"/>
                </a:cubicBezTo>
                <a:cubicBezTo>
                  <a:pt x="1075" y="220"/>
                  <a:pt x="1062" y="221"/>
                  <a:pt x="1049" y="222"/>
                </a:cubicBezTo>
                <a:lnTo>
                  <a:pt x="1049" y="222"/>
                </a:lnTo>
                <a:cubicBezTo>
                  <a:pt x="941" y="87"/>
                  <a:pt x="780" y="1"/>
                  <a:pt x="6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4"/>
          <p:cNvSpPr/>
          <p:nvPr/>
        </p:nvSpPr>
        <p:spPr>
          <a:xfrm rot="6493551">
            <a:off x="98755" y="3858636"/>
            <a:ext cx="216915" cy="266070"/>
          </a:xfrm>
          <a:custGeom>
            <a:avLst/>
            <a:gdLst/>
            <a:ahLst/>
            <a:cxnLst/>
            <a:rect l="l" t="t" r="r" b="b"/>
            <a:pathLst>
              <a:path w="3283" h="4786" extrusionOk="0">
                <a:moveTo>
                  <a:pt x="1360" y="1571"/>
                </a:moveTo>
                <a:cubicBezTo>
                  <a:pt x="1371" y="1575"/>
                  <a:pt x="1373" y="1577"/>
                  <a:pt x="1370" y="1577"/>
                </a:cubicBezTo>
                <a:cubicBezTo>
                  <a:pt x="1368" y="1577"/>
                  <a:pt x="1365" y="1576"/>
                  <a:pt x="1360" y="1575"/>
                </a:cubicBezTo>
                <a:lnTo>
                  <a:pt x="1360" y="1575"/>
                </a:lnTo>
                <a:cubicBezTo>
                  <a:pt x="1360" y="1574"/>
                  <a:pt x="1360" y="1572"/>
                  <a:pt x="1360" y="1571"/>
                </a:cubicBezTo>
                <a:close/>
                <a:moveTo>
                  <a:pt x="1441" y="1619"/>
                </a:moveTo>
                <a:cubicBezTo>
                  <a:pt x="1440" y="1619"/>
                  <a:pt x="1465" y="1639"/>
                  <a:pt x="1472" y="1641"/>
                </a:cubicBezTo>
                <a:lnTo>
                  <a:pt x="1472" y="1641"/>
                </a:lnTo>
                <a:cubicBezTo>
                  <a:pt x="1450" y="1625"/>
                  <a:pt x="1441" y="1619"/>
                  <a:pt x="1441" y="1619"/>
                </a:cubicBezTo>
                <a:close/>
                <a:moveTo>
                  <a:pt x="1646" y="3050"/>
                </a:moveTo>
                <a:cubicBezTo>
                  <a:pt x="1647" y="3050"/>
                  <a:pt x="1651" y="3054"/>
                  <a:pt x="1658" y="3063"/>
                </a:cubicBezTo>
                <a:lnTo>
                  <a:pt x="1658" y="3063"/>
                </a:lnTo>
                <a:cubicBezTo>
                  <a:pt x="1654" y="3058"/>
                  <a:pt x="1650" y="3054"/>
                  <a:pt x="1645" y="3053"/>
                </a:cubicBezTo>
                <a:lnTo>
                  <a:pt x="1645" y="3053"/>
                </a:lnTo>
                <a:cubicBezTo>
                  <a:pt x="1645" y="3051"/>
                  <a:pt x="1645" y="3050"/>
                  <a:pt x="1646" y="3050"/>
                </a:cubicBezTo>
                <a:close/>
                <a:moveTo>
                  <a:pt x="1665" y="3073"/>
                </a:moveTo>
                <a:cubicBezTo>
                  <a:pt x="1667" y="3076"/>
                  <a:pt x="1669" y="3079"/>
                  <a:pt x="1672" y="3083"/>
                </a:cubicBezTo>
                <a:cubicBezTo>
                  <a:pt x="1673" y="3085"/>
                  <a:pt x="1673" y="3087"/>
                  <a:pt x="1674" y="3090"/>
                </a:cubicBezTo>
                <a:lnTo>
                  <a:pt x="1674" y="3090"/>
                </a:lnTo>
                <a:cubicBezTo>
                  <a:pt x="1671" y="3084"/>
                  <a:pt x="1669" y="3079"/>
                  <a:pt x="1665" y="3073"/>
                </a:cubicBezTo>
                <a:close/>
                <a:moveTo>
                  <a:pt x="1360" y="1586"/>
                </a:moveTo>
                <a:cubicBezTo>
                  <a:pt x="1392" y="1597"/>
                  <a:pt x="1419" y="1604"/>
                  <a:pt x="1459" y="1624"/>
                </a:cubicBezTo>
                <a:cubicBezTo>
                  <a:pt x="1472" y="1637"/>
                  <a:pt x="1475" y="1642"/>
                  <a:pt x="1473" y="1642"/>
                </a:cubicBezTo>
                <a:cubicBezTo>
                  <a:pt x="1473" y="1642"/>
                  <a:pt x="1473" y="1642"/>
                  <a:pt x="1472" y="1641"/>
                </a:cubicBezTo>
                <a:lnTo>
                  <a:pt x="1472" y="1641"/>
                </a:lnTo>
                <a:cubicBezTo>
                  <a:pt x="1477" y="1645"/>
                  <a:pt x="1483" y="1649"/>
                  <a:pt x="1489" y="1654"/>
                </a:cubicBezTo>
                <a:lnTo>
                  <a:pt x="1581" y="1776"/>
                </a:lnTo>
                <a:lnTo>
                  <a:pt x="1644" y="1839"/>
                </a:lnTo>
                <a:lnTo>
                  <a:pt x="1644" y="1839"/>
                </a:lnTo>
                <a:cubicBezTo>
                  <a:pt x="1659" y="1869"/>
                  <a:pt x="1702" y="1940"/>
                  <a:pt x="1702" y="1958"/>
                </a:cubicBezTo>
                <a:cubicBezTo>
                  <a:pt x="1733" y="1989"/>
                  <a:pt x="1824" y="2110"/>
                  <a:pt x="1854" y="2201"/>
                </a:cubicBezTo>
                <a:cubicBezTo>
                  <a:pt x="1854" y="2219"/>
                  <a:pt x="1886" y="2290"/>
                  <a:pt x="1899" y="2320"/>
                </a:cubicBezTo>
                <a:lnTo>
                  <a:pt x="1899" y="2320"/>
                </a:lnTo>
                <a:cubicBezTo>
                  <a:pt x="1894" y="2311"/>
                  <a:pt x="1890" y="2302"/>
                  <a:pt x="1885" y="2293"/>
                </a:cubicBezTo>
                <a:lnTo>
                  <a:pt x="1885" y="2293"/>
                </a:lnTo>
                <a:cubicBezTo>
                  <a:pt x="1899" y="2322"/>
                  <a:pt x="1905" y="2334"/>
                  <a:pt x="1905" y="2334"/>
                </a:cubicBezTo>
                <a:cubicBezTo>
                  <a:pt x="1906" y="2334"/>
                  <a:pt x="1903" y="2329"/>
                  <a:pt x="1899" y="2320"/>
                </a:cubicBezTo>
                <a:lnTo>
                  <a:pt x="1899" y="2320"/>
                </a:lnTo>
                <a:cubicBezTo>
                  <a:pt x="1925" y="2364"/>
                  <a:pt x="1950" y="2394"/>
                  <a:pt x="1976" y="2445"/>
                </a:cubicBezTo>
                <a:cubicBezTo>
                  <a:pt x="2006" y="2566"/>
                  <a:pt x="2037" y="2657"/>
                  <a:pt x="2037" y="2749"/>
                </a:cubicBezTo>
                <a:cubicBezTo>
                  <a:pt x="2037" y="2809"/>
                  <a:pt x="2037" y="2840"/>
                  <a:pt x="2067" y="2900"/>
                </a:cubicBezTo>
                <a:cubicBezTo>
                  <a:pt x="2067" y="2900"/>
                  <a:pt x="2067" y="2913"/>
                  <a:pt x="2067" y="2931"/>
                </a:cubicBezTo>
                <a:cubicBezTo>
                  <a:pt x="2067" y="3022"/>
                  <a:pt x="2097" y="3204"/>
                  <a:pt x="2128" y="3326"/>
                </a:cubicBezTo>
                <a:lnTo>
                  <a:pt x="2128" y="3417"/>
                </a:lnTo>
                <a:lnTo>
                  <a:pt x="2128" y="3580"/>
                </a:lnTo>
                <a:lnTo>
                  <a:pt x="2128" y="3580"/>
                </a:lnTo>
                <a:cubicBezTo>
                  <a:pt x="2066" y="3527"/>
                  <a:pt x="1940" y="3381"/>
                  <a:pt x="1915" y="3356"/>
                </a:cubicBezTo>
                <a:lnTo>
                  <a:pt x="1915" y="3356"/>
                </a:lnTo>
                <a:cubicBezTo>
                  <a:pt x="1927" y="3369"/>
                  <a:pt x="1933" y="3373"/>
                  <a:pt x="1935" y="3373"/>
                </a:cubicBezTo>
                <a:cubicBezTo>
                  <a:pt x="1943" y="3373"/>
                  <a:pt x="1885" y="3296"/>
                  <a:pt x="1885" y="3296"/>
                </a:cubicBezTo>
                <a:cubicBezTo>
                  <a:pt x="1824" y="3235"/>
                  <a:pt x="1793" y="3174"/>
                  <a:pt x="1763" y="3113"/>
                </a:cubicBezTo>
                <a:cubicBezTo>
                  <a:pt x="1672" y="2961"/>
                  <a:pt x="1611" y="2840"/>
                  <a:pt x="1581" y="2688"/>
                </a:cubicBezTo>
                <a:cubicBezTo>
                  <a:pt x="1520" y="2536"/>
                  <a:pt x="1459" y="2353"/>
                  <a:pt x="1398" y="2201"/>
                </a:cubicBezTo>
                <a:cubicBezTo>
                  <a:pt x="1398" y="2110"/>
                  <a:pt x="1368" y="2019"/>
                  <a:pt x="1368" y="1928"/>
                </a:cubicBezTo>
                <a:lnTo>
                  <a:pt x="1368" y="1897"/>
                </a:lnTo>
                <a:lnTo>
                  <a:pt x="1368" y="1745"/>
                </a:lnTo>
                <a:cubicBezTo>
                  <a:pt x="1363" y="1692"/>
                  <a:pt x="1360" y="1639"/>
                  <a:pt x="1360" y="1586"/>
                </a:cubicBezTo>
                <a:close/>
                <a:moveTo>
                  <a:pt x="2201" y="3657"/>
                </a:moveTo>
                <a:cubicBezTo>
                  <a:pt x="2199" y="3658"/>
                  <a:pt x="2196" y="3659"/>
                  <a:pt x="2193" y="3660"/>
                </a:cubicBezTo>
                <a:lnTo>
                  <a:pt x="2193" y="3660"/>
                </a:lnTo>
                <a:cubicBezTo>
                  <a:pt x="2194" y="3660"/>
                  <a:pt x="2194" y="3659"/>
                  <a:pt x="2195" y="3659"/>
                </a:cubicBezTo>
                <a:lnTo>
                  <a:pt x="2195" y="3659"/>
                </a:lnTo>
                <a:cubicBezTo>
                  <a:pt x="2197" y="3658"/>
                  <a:pt x="2199" y="3658"/>
                  <a:pt x="2201" y="3657"/>
                </a:cubicBezTo>
                <a:close/>
                <a:moveTo>
                  <a:pt x="1037" y="0"/>
                </a:moveTo>
                <a:cubicBezTo>
                  <a:pt x="832" y="0"/>
                  <a:pt x="640" y="102"/>
                  <a:pt x="517" y="286"/>
                </a:cubicBezTo>
                <a:lnTo>
                  <a:pt x="517" y="226"/>
                </a:lnTo>
                <a:cubicBezTo>
                  <a:pt x="453" y="359"/>
                  <a:pt x="398" y="496"/>
                  <a:pt x="353" y="636"/>
                </a:cubicBezTo>
                <a:lnTo>
                  <a:pt x="353" y="636"/>
                </a:lnTo>
                <a:cubicBezTo>
                  <a:pt x="299" y="695"/>
                  <a:pt x="252" y="761"/>
                  <a:pt x="213" y="834"/>
                </a:cubicBezTo>
                <a:cubicBezTo>
                  <a:pt x="30" y="1229"/>
                  <a:pt x="0" y="1685"/>
                  <a:pt x="122" y="2080"/>
                </a:cubicBezTo>
                <a:cubicBezTo>
                  <a:pt x="213" y="2505"/>
                  <a:pt x="334" y="2931"/>
                  <a:pt x="486" y="3326"/>
                </a:cubicBezTo>
                <a:cubicBezTo>
                  <a:pt x="638" y="3691"/>
                  <a:pt x="790" y="4025"/>
                  <a:pt x="1003" y="4359"/>
                </a:cubicBezTo>
                <a:cubicBezTo>
                  <a:pt x="1124" y="4546"/>
                  <a:pt x="1297" y="4624"/>
                  <a:pt x="1468" y="4624"/>
                </a:cubicBezTo>
                <a:cubicBezTo>
                  <a:pt x="1515" y="4624"/>
                  <a:pt x="1563" y="4618"/>
                  <a:pt x="1609" y="4606"/>
                </a:cubicBezTo>
                <a:lnTo>
                  <a:pt x="1609" y="4606"/>
                </a:lnTo>
                <a:cubicBezTo>
                  <a:pt x="1786" y="4725"/>
                  <a:pt x="1996" y="4785"/>
                  <a:pt x="2208" y="4785"/>
                </a:cubicBezTo>
                <a:cubicBezTo>
                  <a:pt x="2470" y="4785"/>
                  <a:pt x="2736" y="4694"/>
                  <a:pt x="2948" y="4511"/>
                </a:cubicBezTo>
                <a:cubicBezTo>
                  <a:pt x="3131" y="4268"/>
                  <a:pt x="3252" y="3995"/>
                  <a:pt x="3252" y="3691"/>
                </a:cubicBezTo>
                <a:cubicBezTo>
                  <a:pt x="3283" y="3539"/>
                  <a:pt x="3283" y="3417"/>
                  <a:pt x="3252" y="3296"/>
                </a:cubicBezTo>
                <a:cubicBezTo>
                  <a:pt x="3252" y="3235"/>
                  <a:pt x="3252" y="3174"/>
                  <a:pt x="3252" y="3083"/>
                </a:cubicBezTo>
                <a:cubicBezTo>
                  <a:pt x="3236" y="3050"/>
                  <a:pt x="3237" y="3025"/>
                  <a:pt x="3242" y="3025"/>
                </a:cubicBezTo>
                <a:lnTo>
                  <a:pt x="3242" y="3025"/>
                </a:lnTo>
                <a:cubicBezTo>
                  <a:pt x="3246" y="3025"/>
                  <a:pt x="3252" y="3042"/>
                  <a:pt x="3252" y="3083"/>
                </a:cubicBezTo>
                <a:cubicBezTo>
                  <a:pt x="3252" y="3022"/>
                  <a:pt x="3252" y="2961"/>
                  <a:pt x="3252" y="2900"/>
                </a:cubicBezTo>
                <a:cubicBezTo>
                  <a:pt x="3140" y="1889"/>
                  <a:pt x="2612" y="747"/>
                  <a:pt x="1596" y="413"/>
                </a:cubicBezTo>
                <a:lnTo>
                  <a:pt x="1596" y="413"/>
                </a:lnTo>
                <a:cubicBezTo>
                  <a:pt x="1554" y="279"/>
                  <a:pt x="1466" y="159"/>
                  <a:pt x="1337" y="74"/>
                </a:cubicBezTo>
                <a:cubicBezTo>
                  <a:pt x="1238" y="24"/>
                  <a:pt x="1136"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4"/>
          <p:cNvSpPr/>
          <p:nvPr/>
        </p:nvSpPr>
        <p:spPr>
          <a:xfrm rot="6493551">
            <a:off x="145298" y="3917854"/>
            <a:ext cx="124612" cy="143542"/>
          </a:xfrm>
          <a:custGeom>
            <a:avLst/>
            <a:gdLst/>
            <a:ahLst/>
            <a:cxnLst/>
            <a:rect l="l" t="t" r="r" b="b"/>
            <a:pathLst>
              <a:path w="1886" h="2582" extrusionOk="0">
                <a:moveTo>
                  <a:pt x="1308" y="0"/>
                </a:moveTo>
                <a:cubicBezTo>
                  <a:pt x="1095" y="0"/>
                  <a:pt x="919" y="99"/>
                  <a:pt x="811" y="257"/>
                </a:cubicBezTo>
                <a:lnTo>
                  <a:pt x="811" y="257"/>
                </a:lnTo>
                <a:cubicBezTo>
                  <a:pt x="754" y="237"/>
                  <a:pt x="694" y="228"/>
                  <a:pt x="634" y="228"/>
                </a:cubicBezTo>
                <a:cubicBezTo>
                  <a:pt x="329" y="228"/>
                  <a:pt x="31" y="468"/>
                  <a:pt x="31" y="821"/>
                </a:cubicBezTo>
                <a:lnTo>
                  <a:pt x="1" y="821"/>
                </a:lnTo>
                <a:cubicBezTo>
                  <a:pt x="1" y="1155"/>
                  <a:pt x="62" y="1459"/>
                  <a:pt x="214" y="1733"/>
                </a:cubicBezTo>
                <a:cubicBezTo>
                  <a:pt x="305" y="1976"/>
                  <a:pt x="457" y="2219"/>
                  <a:pt x="639" y="2432"/>
                </a:cubicBezTo>
                <a:cubicBezTo>
                  <a:pt x="753" y="2533"/>
                  <a:pt x="899" y="2582"/>
                  <a:pt x="1044" y="2582"/>
                </a:cubicBezTo>
                <a:cubicBezTo>
                  <a:pt x="1246" y="2582"/>
                  <a:pt x="1445" y="2487"/>
                  <a:pt x="1551" y="2310"/>
                </a:cubicBezTo>
                <a:cubicBezTo>
                  <a:pt x="1642" y="2128"/>
                  <a:pt x="1703" y="1976"/>
                  <a:pt x="1764" y="1824"/>
                </a:cubicBezTo>
                <a:cubicBezTo>
                  <a:pt x="1794" y="1642"/>
                  <a:pt x="1824" y="1490"/>
                  <a:pt x="1855" y="1307"/>
                </a:cubicBezTo>
                <a:cubicBezTo>
                  <a:pt x="1885" y="1064"/>
                  <a:pt x="1885" y="821"/>
                  <a:pt x="1885" y="578"/>
                </a:cubicBezTo>
                <a:cubicBezTo>
                  <a:pt x="1885" y="426"/>
                  <a:pt x="1824" y="274"/>
                  <a:pt x="1703" y="152"/>
                </a:cubicBezTo>
                <a:cubicBezTo>
                  <a:pt x="1612" y="61"/>
                  <a:pt x="1460" y="0"/>
                  <a:pt x="13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4"/>
          <p:cNvSpPr/>
          <p:nvPr/>
        </p:nvSpPr>
        <p:spPr>
          <a:xfrm rot="6493551">
            <a:off x="83319" y="4430743"/>
            <a:ext cx="190817" cy="235549"/>
          </a:xfrm>
          <a:custGeom>
            <a:avLst/>
            <a:gdLst/>
            <a:ahLst/>
            <a:cxnLst/>
            <a:rect l="l" t="t" r="r" b="b"/>
            <a:pathLst>
              <a:path w="2888" h="4237" extrusionOk="0">
                <a:moveTo>
                  <a:pt x="1807" y="934"/>
                </a:moveTo>
                <a:cubicBezTo>
                  <a:pt x="1808" y="934"/>
                  <a:pt x="1807" y="943"/>
                  <a:pt x="1794" y="969"/>
                </a:cubicBezTo>
                <a:cubicBezTo>
                  <a:pt x="1794" y="958"/>
                  <a:pt x="1798" y="947"/>
                  <a:pt x="1805" y="935"/>
                </a:cubicBezTo>
                <a:lnTo>
                  <a:pt x="1805" y="935"/>
                </a:lnTo>
                <a:cubicBezTo>
                  <a:pt x="1805" y="934"/>
                  <a:pt x="1806" y="934"/>
                  <a:pt x="1807" y="934"/>
                </a:cubicBezTo>
                <a:close/>
                <a:moveTo>
                  <a:pt x="1406" y="1652"/>
                </a:moveTo>
                <a:cubicBezTo>
                  <a:pt x="1415" y="1666"/>
                  <a:pt x="1423" y="1676"/>
                  <a:pt x="1429" y="1684"/>
                </a:cubicBezTo>
                <a:lnTo>
                  <a:pt x="1429" y="1684"/>
                </a:lnTo>
                <a:cubicBezTo>
                  <a:pt x="1429" y="1692"/>
                  <a:pt x="1429" y="1698"/>
                  <a:pt x="1429" y="1698"/>
                </a:cubicBezTo>
                <a:cubicBezTo>
                  <a:pt x="1432" y="1705"/>
                  <a:pt x="1434" y="1712"/>
                  <a:pt x="1437" y="1719"/>
                </a:cubicBezTo>
                <a:lnTo>
                  <a:pt x="1437" y="1719"/>
                </a:lnTo>
                <a:cubicBezTo>
                  <a:pt x="1435" y="1722"/>
                  <a:pt x="1432" y="1725"/>
                  <a:pt x="1429" y="1729"/>
                </a:cubicBezTo>
                <a:cubicBezTo>
                  <a:pt x="1413" y="1681"/>
                  <a:pt x="1405" y="1658"/>
                  <a:pt x="1406" y="1652"/>
                </a:cubicBezTo>
                <a:close/>
                <a:moveTo>
                  <a:pt x="1407" y="2302"/>
                </a:moveTo>
                <a:cubicBezTo>
                  <a:pt x="1423" y="2302"/>
                  <a:pt x="1436" y="2341"/>
                  <a:pt x="1433" y="2352"/>
                </a:cubicBezTo>
                <a:lnTo>
                  <a:pt x="1433" y="2352"/>
                </a:lnTo>
                <a:cubicBezTo>
                  <a:pt x="1414" y="2321"/>
                  <a:pt x="1399" y="2306"/>
                  <a:pt x="1399" y="2306"/>
                </a:cubicBezTo>
                <a:cubicBezTo>
                  <a:pt x="1401" y="2303"/>
                  <a:pt x="1404" y="2302"/>
                  <a:pt x="1407" y="2302"/>
                </a:cubicBezTo>
                <a:close/>
                <a:moveTo>
                  <a:pt x="1325" y="1"/>
                </a:moveTo>
                <a:cubicBezTo>
                  <a:pt x="1122" y="1"/>
                  <a:pt x="923" y="116"/>
                  <a:pt x="821" y="300"/>
                </a:cubicBezTo>
                <a:cubicBezTo>
                  <a:pt x="817" y="307"/>
                  <a:pt x="814" y="313"/>
                  <a:pt x="810" y="319"/>
                </a:cubicBezTo>
                <a:lnTo>
                  <a:pt x="810" y="319"/>
                </a:lnTo>
                <a:cubicBezTo>
                  <a:pt x="759" y="307"/>
                  <a:pt x="707" y="300"/>
                  <a:pt x="654" y="300"/>
                </a:cubicBezTo>
                <a:cubicBezTo>
                  <a:pt x="373" y="300"/>
                  <a:pt x="92" y="483"/>
                  <a:pt x="61" y="847"/>
                </a:cubicBezTo>
                <a:lnTo>
                  <a:pt x="31" y="817"/>
                </a:lnTo>
                <a:lnTo>
                  <a:pt x="31" y="817"/>
                </a:lnTo>
                <a:cubicBezTo>
                  <a:pt x="0" y="1486"/>
                  <a:pt x="122" y="2154"/>
                  <a:pt x="365" y="2762"/>
                </a:cubicBezTo>
                <a:cubicBezTo>
                  <a:pt x="639" y="3431"/>
                  <a:pt x="1186" y="3948"/>
                  <a:pt x="1885" y="4221"/>
                </a:cubicBezTo>
                <a:cubicBezTo>
                  <a:pt x="1927" y="4232"/>
                  <a:pt x="1971" y="4237"/>
                  <a:pt x="2014" y="4237"/>
                </a:cubicBezTo>
                <a:cubicBezTo>
                  <a:pt x="2219" y="4237"/>
                  <a:pt x="2423" y="4123"/>
                  <a:pt x="2523" y="3948"/>
                </a:cubicBezTo>
                <a:cubicBezTo>
                  <a:pt x="2827" y="3279"/>
                  <a:pt x="2888" y="2489"/>
                  <a:pt x="2675" y="1790"/>
                </a:cubicBezTo>
                <a:cubicBezTo>
                  <a:pt x="2554" y="1121"/>
                  <a:pt x="2158" y="513"/>
                  <a:pt x="1611" y="87"/>
                </a:cubicBezTo>
                <a:cubicBezTo>
                  <a:pt x="1522" y="28"/>
                  <a:pt x="1423" y="1"/>
                  <a:pt x="13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4"/>
          <p:cNvSpPr/>
          <p:nvPr/>
        </p:nvSpPr>
        <p:spPr>
          <a:xfrm rot="6493551">
            <a:off x="355832" y="4709475"/>
            <a:ext cx="92501" cy="89617"/>
          </a:xfrm>
          <a:custGeom>
            <a:avLst/>
            <a:gdLst/>
            <a:ahLst/>
            <a:cxnLst/>
            <a:rect l="l" t="t" r="r" b="b"/>
            <a:pathLst>
              <a:path w="1400" h="1612" extrusionOk="0">
                <a:moveTo>
                  <a:pt x="1157" y="703"/>
                </a:moveTo>
                <a:lnTo>
                  <a:pt x="1166" y="720"/>
                </a:lnTo>
                <a:lnTo>
                  <a:pt x="1170" y="740"/>
                </a:lnTo>
                <a:lnTo>
                  <a:pt x="1170" y="740"/>
                </a:lnTo>
                <a:cubicBezTo>
                  <a:pt x="1163" y="728"/>
                  <a:pt x="1159" y="715"/>
                  <a:pt x="1157" y="703"/>
                </a:cubicBezTo>
                <a:close/>
                <a:moveTo>
                  <a:pt x="578" y="1"/>
                </a:moveTo>
                <a:lnTo>
                  <a:pt x="426" y="31"/>
                </a:lnTo>
                <a:cubicBezTo>
                  <a:pt x="335" y="31"/>
                  <a:pt x="244" y="92"/>
                  <a:pt x="183" y="183"/>
                </a:cubicBezTo>
                <a:lnTo>
                  <a:pt x="92" y="274"/>
                </a:lnTo>
                <a:cubicBezTo>
                  <a:pt x="31" y="365"/>
                  <a:pt x="1" y="487"/>
                  <a:pt x="1" y="578"/>
                </a:cubicBezTo>
                <a:lnTo>
                  <a:pt x="31" y="609"/>
                </a:lnTo>
                <a:lnTo>
                  <a:pt x="31" y="761"/>
                </a:lnTo>
                <a:cubicBezTo>
                  <a:pt x="31" y="852"/>
                  <a:pt x="31" y="943"/>
                  <a:pt x="62" y="1004"/>
                </a:cubicBezTo>
                <a:cubicBezTo>
                  <a:pt x="31" y="1034"/>
                  <a:pt x="31" y="1064"/>
                  <a:pt x="62" y="1095"/>
                </a:cubicBezTo>
                <a:cubicBezTo>
                  <a:pt x="62" y="1156"/>
                  <a:pt x="92" y="1216"/>
                  <a:pt x="122" y="1277"/>
                </a:cubicBezTo>
                <a:cubicBezTo>
                  <a:pt x="183" y="1368"/>
                  <a:pt x="274" y="1460"/>
                  <a:pt x="396" y="1520"/>
                </a:cubicBezTo>
                <a:cubicBezTo>
                  <a:pt x="457" y="1581"/>
                  <a:pt x="518" y="1612"/>
                  <a:pt x="578" y="1612"/>
                </a:cubicBezTo>
                <a:lnTo>
                  <a:pt x="822" y="1612"/>
                </a:lnTo>
                <a:cubicBezTo>
                  <a:pt x="882" y="1612"/>
                  <a:pt x="974" y="1612"/>
                  <a:pt x="1034" y="1581"/>
                </a:cubicBezTo>
                <a:cubicBezTo>
                  <a:pt x="1125" y="1551"/>
                  <a:pt x="1186" y="1490"/>
                  <a:pt x="1247" y="1460"/>
                </a:cubicBezTo>
                <a:lnTo>
                  <a:pt x="1338" y="1338"/>
                </a:lnTo>
                <a:cubicBezTo>
                  <a:pt x="1369" y="1247"/>
                  <a:pt x="1399" y="1125"/>
                  <a:pt x="1399" y="1034"/>
                </a:cubicBezTo>
                <a:lnTo>
                  <a:pt x="1399" y="791"/>
                </a:lnTo>
                <a:cubicBezTo>
                  <a:pt x="1399" y="730"/>
                  <a:pt x="1399" y="639"/>
                  <a:pt x="1338" y="578"/>
                </a:cubicBezTo>
                <a:cubicBezTo>
                  <a:pt x="1338" y="487"/>
                  <a:pt x="1277" y="426"/>
                  <a:pt x="1247" y="396"/>
                </a:cubicBezTo>
                <a:cubicBezTo>
                  <a:pt x="1200" y="349"/>
                  <a:pt x="1154" y="303"/>
                  <a:pt x="1093" y="283"/>
                </a:cubicBezTo>
                <a:lnTo>
                  <a:pt x="1093" y="283"/>
                </a:lnTo>
                <a:cubicBezTo>
                  <a:pt x="1071" y="237"/>
                  <a:pt x="1044" y="203"/>
                  <a:pt x="1004" y="183"/>
                </a:cubicBezTo>
                <a:cubicBezTo>
                  <a:pt x="943" y="122"/>
                  <a:pt x="882" y="61"/>
                  <a:pt x="822" y="61"/>
                </a:cubicBezTo>
                <a:cubicBezTo>
                  <a:pt x="761" y="1"/>
                  <a:pt x="670" y="1"/>
                  <a:pt x="5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4"/>
          <p:cNvSpPr/>
          <p:nvPr/>
        </p:nvSpPr>
        <p:spPr>
          <a:xfrm rot="6493551">
            <a:off x="6642" y="4794404"/>
            <a:ext cx="126594" cy="114133"/>
          </a:xfrm>
          <a:custGeom>
            <a:avLst/>
            <a:gdLst/>
            <a:ahLst/>
            <a:cxnLst/>
            <a:rect l="l" t="t" r="r" b="b"/>
            <a:pathLst>
              <a:path w="1916" h="2053" extrusionOk="0">
                <a:moveTo>
                  <a:pt x="1138" y="1"/>
                </a:moveTo>
                <a:cubicBezTo>
                  <a:pt x="975" y="1"/>
                  <a:pt x="812" y="63"/>
                  <a:pt x="699" y="176"/>
                </a:cubicBezTo>
                <a:cubicBezTo>
                  <a:pt x="695" y="180"/>
                  <a:pt x="691" y="184"/>
                  <a:pt x="687" y="189"/>
                </a:cubicBezTo>
                <a:lnTo>
                  <a:pt x="687" y="189"/>
                </a:lnTo>
                <a:cubicBezTo>
                  <a:pt x="652" y="181"/>
                  <a:pt x="615" y="176"/>
                  <a:pt x="578" y="176"/>
                </a:cubicBezTo>
                <a:cubicBezTo>
                  <a:pt x="426" y="176"/>
                  <a:pt x="274" y="237"/>
                  <a:pt x="183" y="358"/>
                </a:cubicBezTo>
                <a:cubicBezTo>
                  <a:pt x="61" y="449"/>
                  <a:pt x="0" y="601"/>
                  <a:pt x="0" y="784"/>
                </a:cubicBezTo>
                <a:lnTo>
                  <a:pt x="31" y="753"/>
                </a:lnTo>
                <a:cubicBezTo>
                  <a:pt x="31" y="814"/>
                  <a:pt x="31" y="875"/>
                  <a:pt x="31" y="936"/>
                </a:cubicBezTo>
                <a:cubicBezTo>
                  <a:pt x="31" y="1027"/>
                  <a:pt x="31" y="1088"/>
                  <a:pt x="61" y="1179"/>
                </a:cubicBezTo>
                <a:cubicBezTo>
                  <a:pt x="61" y="1209"/>
                  <a:pt x="61" y="1240"/>
                  <a:pt x="61" y="1270"/>
                </a:cubicBezTo>
                <a:cubicBezTo>
                  <a:pt x="92" y="1300"/>
                  <a:pt x="92" y="1331"/>
                  <a:pt x="92" y="1361"/>
                </a:cubicBezTo>
                <a:cubicBezTo>
                  <a:pt x="122" y="1422"/>
                  <a:pt x="152" y="1513"/>
                  <a:pt x="183" y="1574"/>
                </a:cubicBezTo>
                <a:cubicBezTo>
                  <a:pt x="213" y="1635"/>
                  <a:pt x="274" y="1665"/>
                  <a:pt x="304" y="1726"/>
                </a:cubicBezTo>
                <a:cubicBezTo>
                  <a:pt x="335" y="1787"/>
                  <a:pt x="365" y="1817"/>
                  <a:pt x="426" y="1878"/>
                </a:cubicBezTo>
                <a:lnTo>
                  <a:pt x="547" y="1969"/>
                </a:lnTo>
                <a:cubicBezTo>
                  <a:pt x="608" y="2000"/>
                  <a:pt x="669" y="2030"/>
                  <a:pt x="760" y="2030"/>
                </a:cubicBezTo>
                <a:cubicBezTo>
                  <a:pt x="791" y="2045"/>
                  <a:pt x="813" y="2053"/>
                  <a:pt x="836" y="2053"/>
                </a:cubicBezTo>
                <a:cubicBezTo>
                  <a:pt x="859" y="2053"/>
                  <a:pt x="882" y="2045"/>
                  <a:pt x="912" y="2030"/>
                </a:cubicBezTo>
                <a:cubicBezTo>
                  <a:pt x="1003" y="2030"/>
                  <a:pt x="1064" y="2000"/>
                  <a:pt x="1125" y="1969"/>
                </a:cubicBezTo>
                <a:cubicBezTo>
                  <a:pt x="1216" y="1939"/>
                  <a:pt x="1277" y="1878"/>
                  <a:pt x="1338" y="1848"/>
                </a:cubicBezTo>
                <a:cubicBezTo>
                  <a:pt x="1429" y="1787"/>
                  <a:pt x="1520" y="1726"/>
                  <a:pt x="1581" y="1635"/>
                </a:cubicBezTo>
                <a:cubicBezTo>
                  <a:pt x="1733" y="1483"/>
                  <a:pt x="1824" y="1331"/>
                  <a:pt x="1854" y="1149"/>
                </a:cubicBezTo>
                <a:cubicBezTo>
                  <a:pt x="1885" y="997"/>
                  <a:pt x="1915" y="845"/>
                  <a:pt x="1885" y="662"/>
                </a:cubicBezTo>
                <a:lnTo>
                  <a:pt x="1885" y="601"/>
                </a:lnTo>
                <a:cubicBezTo>
                  <a:pt x="1854" y="510"/>
                  <a:pt x="1794" y="419"/>
                  <a:pt x="1733" y="328"/>
                </a:cubicBezTo>
                <a:lnTo>
                  <a:pt x="1703" y="267"/>
                </a:lnTo>
                <a:lnTo>
                  <a:pt x="1611" y="206"/>
                </a:lnTo>
                <a:cubicBezTo>
                  <a:pt x="1520" y="115"/>
                  <a:pt x="1429" y="54"/>
                  <a:pt x="1307" y="24"/>
                </a:cubicBezTo>
                <a:cubicBezTo>
                  <a:pt x="1252" y="8"/>
                  <a:pt x="1195"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4"/>
          <p:cNvSpPr/>
          <p:nvPr/>
        </p:nvSpPr>
        <p:spPr>
          <a:xfrm rot="6493551">
            <a:off x="333169" y="3568200"/>
            <a:ext cx="178792" cy="197301"/>
          </a:xfrm>
          <a:custGeom>
            <a:avLst/>
            <a:gdLst/>
            <a:ahLst/>
            <a:cxnLst/>
            <a:rect l="l" t="t" r="r" b="b"/>
            <a:pathLst>
              <a:path w="2706" h="3549" extrusionOk="0">
                <a:moveTo>
                  <a:pt x="1489" y="1064"/>
                </a:moveTo>
                <a:cubicBezTo>
                  <a:pt x="1476" y="1082"/>
                  <a:pt x="1464" y="1096"/>
                  <a:pt x="1454" y="1108"/>
                </a:cubicBezTo>
                <a:lnTo>
                  <a:pt x="1454" y="1108"/>
                </a:lnTo>
                <a:cubicBezTo>
                  <a:pt x="1454" y="1107"/>
                  <a:pt x="1454" y="1105"/>
                  <a:pt x="1455" y="1104"/>
                </a:cubicBezTo>
                <a:lnTo>
                  <a:pt x="1455" y="1104"/>
                </a:lnTo>
                <a:cubicBezTo>
                  <a:pt x="1456" y="1101"/>
                  <a:pt x="1458" y="1098"/>
                  <a:pt x="1459" y="1095"/>
                </a:cubicBezTo>
                <a:cubicBezTo>
                  <a:pt x="1459" y="1095"/>
                  <a:pt x="1459" y="1095"/>
                  <a:pt x="1489" y="1064"/>
                </a:cubicBezTo>
                <a:close/>
                <a:moveTo>
                  <a:pt x="1403" y="1738"/>
                </a:moveTo>
                <a:lnTo>
                  <a:pt x="1403" y="1738"/>
                </a:lnTo>
                <a:cubicBezTo>
                  <a:pt x="1410" y="1795"/>
                  <a:pt x="1412" y="1816"/>
                  <a:pt x="1412" y="1816"/>
                </a:cubicBezTo>
                <a:cubicBezTo>
                  <a:pt x="1411" y="1816"/>
                  <a:pt x="1406" y="1777"/>
                  <a:pt x="1403" y="1738"/>
                </a:cubicBezTo>
                <a:close/>
                <a:moveTo>
                  <a:pt x="1425" y="1779"/>
                </a:moveTo>
                <a:cubicBezTo>
                  <a:pt x="1434" y="1814"/>
                  <a:pt x="1441" y="1849"/>
                  <a:pt x="1459" y="1885"/>
                </a:cubicBezTo>
                <a:cubicBezTo>
                  <a:pt x="1459" y="1893"/>
                  <a:pt x="1460" y="1902"/>
                  <a:pt x="1461" y="1910"/>
                </a:cubicBezTo>
                <a:lnTo>
                  <a:pt x="1461" y="1910"/>
                </a:lnTo>
                <a:cubicBezTo>
                  <a:pt x="1453" y="1911"/>
                  <a:pt x="1446" y="1911"/>
                  <a:pt x="1438" y="1912"/>
                </a:cubicBezTo>
                <a:lnTo>
                  <a:pt x="1438" y="1912"/>
                </a:lnTo>
                <a:cubicBezTo>
                  <a:pt x="1433" y="1895"/>
                  <a:pt x="1429" y="1877"/>
                  <a:pt x="1429" y="1854"/>
                </a:cubicBezTo>
                <a:cubicBezTo>
                  <a:pt x="1429" y="1824"/>
                  <a:pt x="1429" y="1801"/>
                  <a:pt x="1425" y="1779"/>
                </a:cubicBezTo>
                <a:close/>
                <a:moveTo>
                  <a:pt x="1476" y="1983"/>
                </a:moveTo>
                <a:lnTo>
                  <a:pt x="1476" y="1983"/>
                </a:lnTo>
                <a:cubicBezTo>
                  <a:pt x="1482" y="2009"/>
                  <a:pt x="1488" y="2035"/>
                  <a:pt x="1489" y="2061"/>
                </a:cubicBezTo>
                <a:lnTo>
                  <a:pt x="1489" y="2061"/>
                </a:lnTo>
                <a:cubicBezTo>
                  <a:pt x="1487" y="2057"/>
                  <a:pt x="1485" y="2053"/>
                  <a:pt x="1482" y="2049"/>
                </a:cubicBezTo>
                <a:lnTo>
                  <a:pt x="1482" y="2049"/>
                </a:lnTo>
                <a:cubicBezTo>
                  <a:pt x="1479" y="2027"/>
                  <a:pt x="1476" y="1998"/>
                  <a:pt x="1476" y="1983"/>
                </a:cubicBezTo>
                <a:close/>
                <a:moveTo>
                  <a:pt x="1518" y="2136"/>
                </a:moveTo>
                <a:lnTo>
                  <a:pt x="1518" y="2136"/>
                </a:lnTo>
                <a:cubicBezTo>
                  <a:pt x="1523" y="2143"/>
                  <a:pt x="1528" y="2152"/>
                  <a:pt x="1533" y="2161"/>
                </a:cubicBezTo>
                <a:lnTo>
                  <a:pt x="1533" y="2161"/>
                </a:lnTo>
                <a:cubicBezTo>
                  <a:pt x="1531" y="2160"/>
                  <a:pt x="1529" y="2159"/>
                  <a:pt x="1526" y="2159"/>
                </a:cubicBezTo>
                <a:lnTo>
                  <a:pt x="1526" y="2159"/>
                </a:lnTo>
                <a:cubicBezTo>
                  <a:pt x="1524" y="2156"/>
                  <a:pt x="1522" y="2153"/>
                  <a:pt x="1520" y="2150"/>
                </a:cubicBezTo>
                <a:lnTo>
                  <a:pt x="1520" y="2150"/>
                </a:lnTo>
                <a:cubicBezTo>
                  <a:pt x="1519" y="2145"/>
                  <a:pt x="1519" y="2141"/>
                  <a:pt x="1518" y="2136"/>
                </a:cubicBezTo>
                <a:close/>
                <a:moveTo>
                  <a:pt x="741" y="0"/>
                </a:moveTo>
                <a:cubicBezTo>
                  <a:pt x="433" y="0"/>
                  <a:pt x="122" y="213"/>
                  <a:pt x="152" y="639"/>
                </a:cubicBezTo>
                <a:lnTo>
                  <a:pt x="0" y="608"/>
                </a:lnTo>
                <a:lnTo>
                  <a:pt x="0" y="608"/>
                </a:lnTo>
                <a:cubicBezTo>
                  <a:pt x="0" y="1338"/>
                  <a:pt x="0" y="2128"/>
                  <a:pt x="426" y="2766"/>
                </a:cubicBezTo>
                <a:cubicBezTo>
                  <a:pt x="699" y="3131"/>
                  <a:pt x="1064" y="3405"/>
                  <a:pt x="1520" y="3526"/>
                </a:cubicBezTo>
                <a:cubicBezTo>
                  <a:pt x="1581" y="3541"/>
                  <a:pt x="1643" y="3549"/>
                  <a:pt x="1706" y="3549"/>
                </a:cubicBezTo>
                <a:cubicBezTo>
                  <a:pt x="1894" y="3549"/>
                  <a:pt x="2082" y="3481"/>
                  <a:pt x="2219" y="3344"/>
                </a:cubicBezTo>
                <a:cubicBezTo>
                  <a:pt x="2280" y="3283"/>
                  <a:pt x="2341" y="3222"/>
                  <a:pt x="2371" y="3131"/>
                </a:cubicBezTo>
                <a:cubicBezTo>
                  <a:pt x="2462" y="2979"/>
                  <a:pt x="2523" y="2827"/>
                  <a:pt x="2553" y="2675"/>
                </a:cubicBezTo>
                <a:cubicBezTo>
                  <a:pt x="2705" y="1885"/>
                  <a:pt x="2492" y="1095"/>
                  <a:pt x="1976" y="517"/>
                </a:cubicBezTo>
                <a:cubicBezTo>
                  <a:pt x="1854" y="365"/>
                  <a:pt x="1702" y="243"/>
                  <a:pt x="1550" y="183"/>
                </a:cubicBezTo>
                <a:cubicBezTo>
                  <a:pt x="1429" y="122"/>
                  <a:pt x="1337" y="91"/>
                  <a:pt x="1246" y="61"/>
                </a:cubicBezTo>
                <a:cubicBezTo>
                  <a:pt x="1196" y="48"/>
                  <a:pt x="1145" y="42"/>
                  <a:pt x="1095" y="42"/>
                </a:cubicBezTo>
                <a:cubicBezTo>
                  <a:pt x="1060" y="42"/>
                  <a:pt x="1026" y="45"/>
                  <a:pt x="992" y="51"/>
                </a:cubicBezTo>
                <a:lnTo>
                  <a:pt x="992" y="51"/>
                </a:lnTo>
                <a:cubicBezTo>
                  <a:pt x="914" y="17"/>
                  <a:pt x="828" y="0"/>
                  <a:pt x="7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4"/>
          <p:cNvSpPr/>
          <p:nvPr/>
        </p:nvSpPr>
        <p:spPr>
          <a:xfrm rot="6493551">
            <a:off x="319557" y="4999133"/>
            <a:ext cx="108491" cy="91284"/>
          </a:xfrm>
          <a:custGeom>
            <a:avLst/>
            <a:gdLst/>
            <a:ahLst/>
            <a:cxnLst/>
            <a:rect l="l" t="t" r="r" b="b"/>
            <a:pathLst>
              <a:path w="1642" h="1642" extrusionOk="0">
                <a:moveTo>
                  <a:pt x="546" y="630"/>
                </a:moveTo>
                <a:cubicBezTo>
                  <a:pt x="545" y="639"/>
                  <a:pt x="540" y="645"/>
                  <a:pt x="527" y="659"/>
                </a:cubicBezTo>
                <a:lnTo>
                  <a:pt x="527" y="659"/>
                </a:lnTo>
                <a:lnTo>
                  <a:pt x="530" y="652"/>
                </a:lnTo>
                <a:lnTo>
                  <a:pt x="546" y="630"/>
                </a:lnTo>
                <a:close/>
                <a:moveTo>
                  <a:pt x="608" y="0"/>
                </a:moveTo>
                <a:lnTo>
                  <a:pt x="456" y="31"/>
                </a:lnTo>
                <a:cubicBezTo>
                  <a:pt x="365" y="31"/>
                  <a:pt x="274" y="91"/>
                  <a:pt x="213" y="183"/>
                </a:cubicBezTo>
                <a:lnTo>
                  <a:pt x="122" y="304"/>
                </a:lnTo>
                <a:cubicBezTo>
                  <a:pt x="61" y="365"/>
                  <a:pt x="30" y="487"/>
                  <a:pt x="30" y="578"/>
                </a:cubicBezTo>
                <a:lnTo>
                  <a:pt x="0" y="578"/>
                </a:lnTo>
                <a:cubicBezTo>
                  <a:pt x="0" y="730"/>
                  <a:pt x="0" y="882"/>
                  <a:pt x="30" y="1003"/>
                </a:cubicBezTo>
                <a:cubicBezTo>
                  <a:pt x="61" y="1094"/>
                  <a:pt x="91" y="1186"/>
                  <a:pt x="122" y="1246"/>
                </a:cubicBezTo>
                <a:cubicBezTo>
                  <a:pt x="182" y="1368"/>
                  <a:pt x="304" y="1459"/>
                  <a:pt x="395" y="1520"/>
                </a:cubicBezTo>
                <a:lnTo>
                  <a:pt x="426" y="1520"/>
                </a:lnTo>
                <a:cubicBezTo>
                  <a:pt x="547" y="1581"/>
                  <a:pt x="669" y="1642"/>
                  <a:pt x="821" y="1642"/>
                </a:cubicBezTo>
                <a:lnTo>
                  <a:pt x="851" y="1642"/>
                </a:lnTo>
                <a:cubicBezTo>
                  <a:pt x="912" y="1611"/>
                  <a:pt x="1003" y="1611"/>
                  <a:pt x="1064" y="1581"/>
                </a:cubicBezTo>
                <a:cubicBezTo>
                  <a:pt x="1125" y="1581"/>
                  <a:pt x="1186" y="1550"/>
                  <a:pt x="1246" y="1520"/>
                </a:cubicBezTo>
                <a:lnTo>
                  <a:pt x="1277" y="1520"/>
                </a:lnTo>
                <a:cubicBezTo>
                  <a:pt x="1429" y="1398"/>
                  <a:pt x="1581" y="1216"/>
                  <a:pt x="1611" y="1034"/>
                </a:cubicBezTo>
                <a:cubicBezTo>
                  <a:pt x="1641" y="973"/>
                  <a:pt x="1641" y="912"/>
                  <a:pt x="1641" y="851"/>
                </a:cubicBezTo>
                <a:cubicBezTo>
                  <a:pt x="1641" y="821"/>
                  <a:pt x="1641" y="821"/>
                  <a:pt x="1641" y="821"/>
                </a:cubicBezTo>
                <a:cubicBezTo>
                  <a:pt x="1641" y="730"/>
                  <a:pt x="1641" y="638"/>
                  <a:pt x="1611" y="578"/>
                </a:cubicBezTo>
                <a:cubicBezTo>
                  <a:pt x="1550" y="426"/>
                  <a:pt x="1429" y="304"/>
                  <a:pt x="1277" y="274"/>
                </a:cubicBezTo>
                <a:cubicBezTo>
                  <a:pt x="1220" y="245"/>
                  <a:pt x="1137" y="217"/>
                  <a:pt x="1076" y="213"/>
                </a:cubicBezTo>
                <a:lnTo>
                  <a:pt x="1076" y="213"/>
                </a:lnTo>
                <a:cubicBezTo>
                  <a:pt x="1064" y="201"/>
                  <a:pt x="1050" y="191"/>
                  <a:pt x="1034" y="183"/>
                </a:cubicBezTo>
                <a:cubicBezTo>
                  <a:pt x="973" y="122"/>
                  <a:pt x="912" y="61"/>
                  <a:pt x="851" y="61"/>
                </a:cubicBezTo>
                <a:cubicBezTo>
                  <a:pt x="790" y="0"/>
                  <a:pt x="699" y="0"/>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4"/>
          <p:cNvSpPr/>
          <p:nvPr/>
        </p:nvSpPr>
        <p:spPr>
          <a:xfrm rot="6493551">
            <a:off x="89218" y="5042549"/>
            <a:ext cx="78428" cy="86225"/>
          </a:xfrm>
          <a:custGeom>
            <a:avLst/>
            <a:gdLst/>
            <a:ahLst/>
            <a:cxnLst/>
            <a:rect l="l" t="t" r="r" b="b"/>
            <a:pathLst>
              <a:path w="1187" h="1551" extrusionOk="0">
                <a:moveTo>
                  <a:pt x="578" y="0"/>
                </a:moveTo>
                <a:lnTo>
                  <a:pt x="426" y="31"/>
                </a:lnTo>
                <a:cubicBezTo>
                  <a:pt x="335" y="61"/>
                  <a:pt x="244" y="91"/>
                  <a:pt x="183" y="183"/>
                </a:cubicBezTo>
                <a:lnTo>
                  <a:pt x="92" y="304"/>
                </a:lnTo>
                <a:cubicBezTo>
                  <a:pt x="31" y="395"/>
                  <a:pt x="1" y="487"/>
                  <a:pt x="1" y="578"/>
                </a:cubicBezTo>
                <a:lnTo>
                  <a:pt x="1" y="973"/>
                </a:lnTo>
                <a:cubicBezTo>
                  <a:pt x="1" y="1034"/>
                  <a:pt x="1" y="1125"/>
                  <a:pt x="62" y="1186"/>
                </a:cubicBezTo>
                <a:cubicBezTo>
                  <a:pt x="62" y="1277"/>
                  <a:pt x="122" y="1338"/>
                  <a:pt x="183" y="1398"/>
                </a:cubicBezTo>
                <a:cubicBezTo>
                  <a:pt x="213" y="1429"/>
                  <a:pt x="274" y="1490"/>
                  <a:pt x="365" y="1520"/>
                </a:cubicBezTo>
                <a:cubicBezTo>
                  <a:pt x="426" y="1550"/>
                  <a:pt x="517" y="1550"/>
                  <a:pt x="578" y="1550"/>
                </a:cubicBezTo>
                <a:lnTo>
                  <a:pt x="730" y="1550"/>
                </a:lnTo>
                <a:cubicBezTo>
                  <a:pt x="852" y="1520"/>
                  <a:pt x="943" y="1459"/>
                  <a:pt x="1004" y="1398"/>
                </a:cubicBezTo>
                <a:lnTo>
                  <a:pt x="1095" y="1277"/>
                </a:lnTo>
                <a:cubicBezTo>
                  <a:pt x="1156" y="1186"/>
                  <a:pt x="1186" y="1064"/>
                  <a:pt x="1186" y="973"/>
                </a:cubicBezTo>
                <a:lnTo>
                  <a:pt x="1186" y="578"/>
                </a:lnTo>
                <a:cubicBezTo>
                  <a:pt x="1186" y="517"/>
                  <a:pt x="1156" y="426"/>
                  <a:pt x="1125" y="365"/>
                </a:cubicBezTo>
                <a:cubicBezTo>
                  <a:pt x="1095" y="304"/>
                  <a:pt x="1065" y="213"/>
                  <a:pt x="1004" y="183"/>
                </a:cubicBezTo>
                <a:cubicBezTo>
                  <a:pt x="943" y="122"/>
                  <a:pt x="882" y="91"/>
                  <a:pt x="821" y="61"/>
                </a:cubicBezTo>
                <a:cubicBezTo>
                  <a:pt x="730" y="31"/>
                  <a:pt x="669" y="0"/>
                  <a:pt x="5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4"/>
          <p:cNvSpPr/>
          <p:nvPr/>
        </p:nvSpPr>
        <p:spPr>
          <a:xfrm rot="6493551">
            <a:off x="483296" y="3922147"/>
            <a:ext cx="88405" cy="95954"/>
          </a:xfrm>
          <a:custGeom>
            <a:avLst/>
            <a:gdLst/>
            <a:ahLst/>
            <a:cxnLst/>
            <a:rect l="l" t="t" r="r" b="b"/>
            <a:pathLst>
              <a:path w="1338" h="1726" extrusionOk="0">
                <a:moveTo>
                  <a:pt x="121" y="660"/>
                </a:moveTo>
                <a:cubicBezTo>
                  <a:pt x="120" y="680"/>
                  <a:pt x="116" y="696"/>
                  <a:pt x="98" y="699"/>
                </a:cubicBezTo>
                <a:lnTo>
                  <a:pt x="98" y="699"/>
                </a:lnTo>
                <a:lnTo>
                  <a:pt x="104" y="683"/>
                </a:lnTo>
                <a:lnTo>
                  <a:pt x="104" y="683"/>
                </a:lnTo>
                <a:lnTo>
                  <a:pt x="121" y="660"/>
                </a:lnTo>
                <a:close/>
                <a:moveTo>
                  <a:pt x="73" y="763"/>
                </a:moveTo>
                <a:cubicBezTo>
                  <a:pt x="91" y="769"/>
                  <a:pt x="87" y="791"/>
                  <a:pt x="61" y="791"/>
                </a:cubicBezTo>
                <a:lnTo>
                  <a:pt x="73" y="763"/>
                </a:lnTo>
                <a:close/>
                <a:moveTo>
                  <a:pt x="1095" y="1095"/>
                </a:moveTo>
                <a:lnTo>
                  <a:pt x="1003" y="1186"/>
                </a:lnTo>
                <a:cubicBezTo>
                  <a:pt x="1015" y="1175"/>
                  <a:pt x="1026" y="1163"/>
                  <a:pt x="1036" y="1151"/>
                </a:cubicBezTo>
                <a:lnTo>
                  <a:pt x="1036" y="1151"/>
                </a:lnTo>
                <a:lnTo>
                  <a:pt x="1034" y="1156"/>
                </a:lnTo>
                <a:cubicBezTo>
                  <a:pt x="1046" y="1144"/>
                  <a:pt x="1053" y="1131"/>
                  <a:pt x="1060" y="1121"/>
                </a:cubicBezTo>
                <a:lnTo>
                  <a:pt x="1060" y="1121"/>
                </a:lnTo>
                <a:cubicBezTo>
                  <a:pt x="1065" y="1115"/>
                  <a:pt x="1069" y="1109"/>
                  <a:pt x="1074" y="1102"/>
                </a:cubicBezTo>
                <a:lnTo>
                  <a:pt x="1074" y="1102"/>
                </a:lnTo>
                <a:cubicBezTo>
                  <a:pt x="1079" y="1098"/>
                  <a:pt x="1085" y="1095"/>
                  <a:pt x="1095" y="1095"/>
                </a:cubicBezTo>
                <a:close/>
                <a:moveTo>
                  <a:pt x="608" y="1"/>
                </a:moveTo>
                <a:cubicBezTo>
                  <a:pt x="517" y="31"/>
                  <a:pt x="426" y="92"/>
                  <a:pt x="335" y="153"/>
                </a:cubicBezTo>
                <a:lnTo>
                  <a:pt x="395" y="244"/>
                </a:lnTo>
                <a:lnTo>
                  <a:pt x="243" y="396"/>
                </a:lnTo>
                <a:cubicBezTo>
                  <a:pt x="238" y="407"/>
                  <a:pt x="233" y="416"/>
                  <a:pt x="227" y="425"/>
                </a:cubicBezTo>
                <a:lnTo>
                  <a:pt x="227" y="425"/>
                </a:lnTo>
                <a:cubicBezTo>
                  <a:pt x="202" y="442"/>
                  <a:pt x="177" y="462"/>
                  <a:pt x="152" y="487"/>
                </a:cubicBezTo>
                <a:cubicBezTo>
                  <a:pt x="91" y="518"/>
                  <a:pt x="61" y="609"/>
                  <a:pt x="31" y="670"/>
                </a:cubicBezTo>
                <a:cubicBezTo>
                  <a:pt x="0" y="730"/>
                  <a:pt x="0" y="822"/>
                  <a:pt x="0" y="882"/>
                </a:cubicBezTo>
                <a:lnTo>
                  <a:pt x="0" y="1034"/>
                </a:lnTo>
                <a:lnTo>
                  <a:pt x="0" y="1126"/>
                </a:lnTo>
                <a:lnTo>
                  <a:pt x="0" y="1278"/>
                </a:lnTo>
                <a:lnTo>
                  <a:pt x="61" y="1429"/>
                </a:lnTo>
                <a:lnTo>
                  <a:pt x="152" y="1551"/>
                </a:lnTo>
                <a:cubicBezTo>
                  <a:pt x="213" y="1612"/>
                  <a:pt x="274" y="1642"/>
                  <a:pt x="365" y="1673"/>
                </a:cubicBezTo>
                <a:cubicBezTo>
                  <a:pt x="395" y="1703"/>
                  <a:pt x="456" y="1703"/>
                  <a:pt x="487" y="1703"/>
                </a:cubicBezTo>
                <a:cubicBezTo>
                  <a:pt x="517" y="1718"/>
                  <a:pt x="547" y="1726"/>
                  <a:pt x="578" y="1726"/>
                </a:cubicBezTo>
                <a:cubicBezTo>
                  <a:pt x="608" y="1726"/>
                  <a:pt x="639" y="1718"/>
                  <a:pt x="669" y="1703"/>
                </a:cubicBezTo>
                <a:cubicBezTo>
                  <a:pt x="699" y="1703"/>
                  <a:pt x="760" y="1703"/>
                  <a:pt x="791" y="1673"/>
                </a:cubicBezTo>
                <a:cubicBezTo>
                  <a:pt x="882" y="1642"/>
                  <a:pt x="943" y="1612"/>
                  <a:pt x="1003" y="1551"/>
                </a:cubicBezTo>
                <a:cubicBezTo>
                  <a:pt x="1064" y="1490"/>
                  <a:pt x="1125" y="1429"/>
                  <a:pt x="1155" y="1338"/>
                </a:cubicBezTo>
                <a:cubicBezTo>
                  <a:pt x="1186" y="1278"/>
                  <a:pt x="1216" y="1217"/>
                  <a:pt x="1246" y="1156"/>
                </a:cubicBezTo>
                <a:cubicBezTo>
                  <a:pt x="1269" y="1067"/>
                  <a:pt x="1275" y="978"/>
                  <a:pt x="1264" y="890"/>
                </a:cubicBezTo>
                <a:lnTo>
                  <a:pt x="1264" y="890"/>
                </a:lnTo>
                <a:cubicBezTo>
                  <a:pt x="1272" y="869"/>
                  <a:pt x="1277" y="847"/>
                  <a:pt x="1277" y="822"/>
                </a:cubicBezTo>
                <a:cubicBezTo>
                  <a:pt x="1338" y="761"/>
                  <a:pt x="1338" y="670"/>
                  <a:pt x="1338" y="609"/>
                </a:cubicBezTo>
                <a:cubicBezTo>
                  <a:pt x="1338" y="518"/>
                  <a:pt x="1338" y="457"/>
                  <a:pt x="1277" y="366"/>
                </a:cubicBezTo>
                <a:cubicBezTo>
                  <a:pt x="1277" y="305"/>
                  <a:pt x="1216" y="244"/>
                  <a:pt x="1155" y="183"/>
                </a:cubicBezTo>
                <a:lnTo>
                  <a:pt x="1064" y="92"/>
                </a:lnTo>
                <a:cubicBezTo>
                  <a:pt x="973" y="31"/>
                  <a:pt x="851" y="1"/>
                  <a:pt x="7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4"/>
          <p:cNvSpPr/>
          <p:nvPr/>
        </p:nvSpPr>
        <p:spPr>
          <a:xfrm rot="6727466">
            <a:off x="6357785" y="-274386"/>
            <a:ext cx="205976" cy="190001"/>
          </a:xfrm>
          <a:custGeom>
            <a:avLst/>
            <a:gdLst/>
            <a:ahLst/>
            <a:cxnLst/>
            <a:rect l="l" t="t" r="r" b="b"/>
            <a:pathLst>
              <a:path w="2798" h="2581" extrusionOk="0">
                <a:moveTo>
                  <a:pt x="1019" y="878"/>
                </a:moveTo>
                <a:lnTo>
                  <a:pt x="1004" y="939"/>
                </a:lnTo>
                <a:cubicBezTo>
                  <a:pt x="1004" y="924"/>
                  <a:pt x="1012" y="901"/>
                  <a:pt x="1019" y="878"/>
                </a:cubicBezTo>
                <a:close/>
                <a:moveTo>
                  <a:pt x="694" y="982"/>
                </a:moveTo>
                <a:lnTo>
                  <a:pt x="697" y="983"/>
                </a:lnTo>
                <a:lnTo>
                  <a:pt x="697" y="983"/>
                </a:lnTo>
                <a:cubicBezTo>
                  <a:pt x="698" y="985"/>
                  <a:pt x="698" y="986"/>
                  <a:pt x="698" y="988"/>
                </a:cubicBezTo>
                <a:lnTo>
                  <a:pt x="698" y="988"/>
                </a:lnTo>
                <a:lnTo>
                  <a:pt x="694" y="982"/>
                </a:lnTo>
                <a:close/>
                <a:moveTo>
                  <a:pt x="1015" y="991"/>
                </a:moveTo>
                <a:lnTo>
                  <a:pt x="1065" y="1091"/>
                </a:lnTo>
                <a:cubicBezTo>
                  <a:pt x="1040" y="1054"/>
                  <a:pt x="1025" y="1022"/>
                  <a:pt x="1015" y="991"/>
                </a:cubicBezTo>
                <a:close/>
                <a:moveTo>
                  <a:pt x="1369" y="1395"/>
                </a:moveTo>
                <a:lnTo>
                  <a:pt x="1369" y="1395"/>
                </a:lnTo>
                <a:cubicBezTo>
                  <a:pt x="1375" y="1397"/>
                  <a:pt x="1382" y="1400"/>
                  <a:pt x="1389" y="1402"/>
                </a:cubicBezTo>
                <a:lnTo>
                  <a:pt x="1389" y="1402"/>
                </a:lnTo>
                <a:cubicBezTo>
                  <a:pt x="1389" y="1402"/>
                  <a:pt x="1390" y="1401"/>
                  <a:pt x="1390" y="1401"/>
                </a:cubicBezTo>
                <a:lnTo>
                  <a:pt x="1390" y="1401"/>
                </a:lnTo>
                <a:cubicBezTo>
                  <a:pt x="1420" y="1410"/>
                  <a:pt x="1450" y="1422"/>
                  <a:pt x="1476" y="1443"/>
                </a:cubicBezTo>
                <a:lnTo>
                  <a:pt x="1476" y="1443"/>
                </a:lnTo>
                <a:cubicBezTo>
                  <a:pt x="1447" y="1427"/>
                  <a:pt x="1418" y="1413"/>
                  <a:pt x="1389" y="1402"/>
                </a:cubicBezTo>
                <a:lnTo>
                  <a:pt x="1389" y="1402"/>
                </a:lnTo>
                <a:cubicBezTo>
                  <a:pt x="1388" y="1403"/>
                  <a:pt x="1387" y="1403"/>
                  <a:pt x="1386" y="1404"/>
                </a:cubicBezTo>
                <a:lnTo>
                  <a:pt x="1386" y="1404"/>
                </a:lnTo>
                <a:lnTo>
                  <a:pt x="1369" y="1395"/>
                </a:lnTo>
                <a:close/>
                <a:moveTo>
                  <a:pt x="1819" y="1602"/>
                </a:moveTo>
                <a:cubicBezTo>
                  <a:pt x="1811" y="1606"/>
                  <a:pt x="1803" y="1608"/>
                  <a:pt x="1794" y="1608"/>
                </a:cubicBezTo>
                <a:lnTo>
                  <a:pt x="1819" y="1602"/>
                </a:lnTo>
                <a:close/>
                <a:moveTo>
                  <a:pt x="1916" y="1577"/>
                </a:moveTo>
                <a:cubicBezTo>
                  <a:pt x="1892" y="1585"/>
                  <a:pt x="1869" y="1593"/>
                  <a:pt x="1846" y="1600"/>
                </a:cubicBezTo>
                <a:lnTo>
                  <a:pt x="1846" y="1600"/>
                </a:lnTo>
                <a:cubicBezTo>
                  <a:pt x="1848" y="1598"/>
                  <a:pt x="1850" y="1596"/>
                  <a:pt x="1851" y="1594"/>
                </a:cubicBezTo>
                <a:lnTo>
                  <a:pt x="1851" y="1594"/>
                </a:lnTo>
                <a:lnTo>
                  <a:pt x="1843" y="1596"/>
                </a:lnTo>
                <a:lnTo>
                  <a:pt x="1843" y="1596"/>
                </a:lnTo>
                <a:lnTo>
                  <a:pt x="1838" y="1603"/>
                </a:lnTo>
                <a:lnTo>
                  <a:pt x="1838" y="1603"/>
                </a:lnTo>
                <a:cubicBezTo>
                  <a:pt x="1841" y="1602"/>
                  <a:pt x="1843" y="1601"/>
                  <a:pt x="1846" y="1600"/>
                </a:cubicBezTo>
                <a:lnTo>
                  <a:pt x="1846" y="1600"/>
                </a:lnTo>
                <a:cubicBezTo>
                  <a:pt x="1842" y="1604"/>
                  <a:pt x="1838" y="1606"/>
                  <a:pt x="1834" y="1609"/>
                </a:cubicBezTo>
                <a:lnTo>
                  <a:pt x="1834" y="1609"/>
                </a:lnTo>
                <a:lnTo>
                  <a:pt x="1838" y="1603"/>
                </a:lnTo>
                <a:lnTo>
                  <a:pt x="1838" y="1603"/>
                </a:lnTo>
                <a:cubicBezTo>
                  <a:pt x="1834" y="1604"/>
                  <a:pt x="1830" y="1605"/>
                  <a:pt x="1826" y="1606"/>
                </a:cubicBezTo>
                <a:lnTo>
                  <a:pt x="1826" y="1606"/>
                </a:lnTo>
                <a:lnTo>
                  <a:pt x="1835" y="1598"/>
                </a:lnTo>
                <a:lnTo>
                  <a:pt x="1835" y="1598"/>
                </a:lnTo>
                <a:lnTo>
                  <a:pt x="1843" y="1596"/>
                </a:lnTo>
                <a:lnTo>
                  <a:pt x="1843" y="1596"/>
                </a:lnTo>
                <a:lnTo>
                  <a:pt x="1855" y="1577"/>
                </a:lnTo>
                <a:lnTo>
                  <a:pt x="1855" y="1577"/>
                </a:lnTo>
                <a:cubicBezTo>
                  <a:pt x="1855" y="1584"/>
                  <a:pt x="1854" y="1589"/>
                  <a:pt x="1851" y="1594"/>
                </a:cubicBezTo>
                <a:lnTo>
                  <a:pt x="1851" y="1594"/>
                </a:lnTo>
                <a:lnTo>
                  <a:pt x="1916" y="1577"/>
                </a:lnTo>
                <a:close/>
                <a:moveTo>
                  <a:pt x="1386" y="1404"/>
                </a:moveTo>
                <a:lnTo>
                  <a:pt x="1490" y="1456"/>
                </a:lnTo>
                <a:cubicBezTo>
                  <a:pt x="1486" y="1451"/>
                  <a:pt x="1481" y="1447"/>
                  <a:pt x="1476" y="1443"/>
                </a:cubicBezTo>
                <a:lnTo>
                  <a:pt x="1476" y="1443"/>
                </a:lnTo>
                <a:cubicBezTo>
                  <a:pt x="1509" y="1461"/>
                  <a:pt x="1541" y="1481"/>
                  <a:pt x="1574" y="1502"/>
                </a:cubicBezTo>
                <a:lnTo>
                  <a:pt x="1574" y="1502"/>
                </a:lnTo>
                <a:cubicBezTo>
                  <a:pt x="1624" y="1537"/>
                  <a:pt x="1664" y="1573"/>
                  <a:pt x="1701" y="1616"/>
                </a:cubicBezTo>
                <a:lnTo>
                  <a:pt x="1701" y="1616"/>
                </a:lnTo>
                <a:cubicBezTo>
                  <a:pt x="1647" y="1595"/>
                  <a:pt x="1601" y="1575"/>
                  <a:pt x="1543" y="1555"/>
                </a:cubicBezTo>
                <a:lnTo>
                  <a:pt x="1543" y="1555"/>
                </a:lnTo>
                <a:cubicBezTo>
                  <a:pt x="1500" y="1530"/>
                  <a:pt x="1460" y="1506"/>
                  <a:pt x="1423" y="1481"/>
                </a:cubicBezTo>
                <a:lnTo>
                  <a:pt x="1423" y="1481"/>
                </a:lnTo>
                <a:cubicBezTo>
                  <a:pt x="1400" y="1464"/>
                  <a:pt x="1377" y="1447"/>
                  <a:pt x="1354" y="1429"/>
                </a:cubicBezTo>
                <a:lnTo>
                  <a:pt x="1354" y="1429"/>
                </a:lnTo>
                <a:cubicBezTo>
                  <a:pt x="1365" y="1421"/>
                  <a:pt x="1376" y="1413"/>
                  <a:pt x="1386" y="1404"/>
                </a:cubicBezTo>
                <a:close/>
                <a:moveTo>
                  <a:pt x="1825" y="1608"/>
                </a:moveTo>
                <a:lnTo>
                  <a:pt x="1825" y="1608"/>
                </a:lnTo>
                <a:cubicBezTo>
                  <a:pt x="1825" y="1611"/>
                  <a:pt x="1824" y="1613"/>
                  <a:pt x="1824" y="1615"/>
                </a:cubicBezTo>
                <a:lnTo>
                  <a:pt x="1824" y="1615"/>
                </a:lnTo>
                <a:cubicBezTo>
                  <a:pt x="1822" y="1616"/>
                  <a:pt x="1821" y="1617"/>
                  <a:pt x="1819" y="1618"/>
                </a:cubicBezTo>
                <a:lnTo>
                  <a:pt x="1819" y="1618"/>
                </a:lnTo>
                <a:lnTo>
                  <a:pt x="1825" y="1608"/>
                </a:lnTo>
                <a:close/>
                <a:moveTo>
                  <a:pt x="670" y="1"/>
                </a:moveTo>
                <a:cubicBezTo>
                  <a:pt x="557" y="1"/>
                  <a:pt x="440" y="44"/>
                  <a:pt x="335" y="149"/>
                </a:cubicBezTo>
                <a:lnTo>
                  <a:pt x="335" y="179"/>
                </a:lnTo>
                <a:cubicBezTo>
                  <a:pt x="122" y="392"/>
                  <a:pt x="1" y="666"/>
                  <a:pt x="31" y="970"/>
                </a:cubicBezTo>
                <a:cubicBezTo>
                  <a:pt x="62" y="1243"/>
                  <a:pt x="153" y="1517"/>
                  <a:pt x="335" y="1729"/>
                </a:cubicBezTo>
                <a:cubicBezTo>
                  <a:pt x="639" y="2216"/>
                  <a:pt x="1125" y="2520"/>
                  <a:pt x="1703" y="2580"/>
                </a:cubicBezTo>
                <a:cubicBezTo>
                  <a:pt x="1825" y="2580"/>
                  <a:pt x="1946" y="2580"/>
                  <a:pt x="2068" y="2550"/>
                </a:cubicBezTo>
                <a:cubicBezTo>
                  <a:pt x="2189" y="2520"/>
                  <a:pt x="2311" y="2459"/>
                  <a:pt x="2402" y="2398"/>
                </a:cubicBezTo>
                <a:cubicBezTo>
                  <a:pt x="2645" y="2246"/>
                  <a:pt x="2797" y="1973"/>
                  <a:pt x="2797" y="1699"/>
                </a:cubicBezTo>
                <a:cubicBezTo>
                  <a:pt x="2736" y="1213"/>
                  <a:pt x="2433" y="818"/>
                  <a:pt x="2037" y="605"/>
                </a:cubicBezTo>
                <a:cubicBezTo>
                  <a:pt x="1862" y="495"/>
                  <a:pt x="1686" y="433"/>
                  <a:pt x="1499" y="407"/>
                </a:cubicBezTo>
                <a:lnTo>
                  <a:pt x="1499" y="407"/>
                </a:lnTo>
                <a:cubicBezTo>
                  <a:pt x="1403" y="259"/>
                  <a:pt x="1265" y="135"/>
                  <a:pt x="1095" y="58"/>
                </a:cubicBezTo>
                <a:cubicBezTo>
                  <a:pt x="1017" y="19"/>
                  <a:pt x="941" y="1"/>
                  <a:pt x="869" y="1"/>
                </a:cubicBezTo>
                <a:cubicBezTo>
                  <a:pt x="835" y="1"/>
                  <a:pt x="803" y="5"/>
                  <a:pt x="771" y="12"/>
                </a:cubicBezTo>
                <a:lnTo>
                  <a:pt x="771" y="12"/>
                </a:lnTo>
                <a:cubicBezTo>
                  <a:pt x="738" y="5"/>
                  <a:pt x="704" y="1"/>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4"/>
          <p:cNvSpPr/>
          <p:nvPr/>
        </p:nvSpPr>
        <p:spPr>
          <a:xfrm rot="6727466">
            <a:off x="6807840" y="-397510"/>
            <a:ext cx="183597" cy="232698"/>
          </a:xfrm>
          <a:custGeom>
            <a:avLst/>
            <a:gdLst/>
            <a:ahLst/>
            <a:cxnLst/>
            <a:rect l="l" t="t" r="r" b="b"/>
            <a:pathLst>
              <a:path w="2494" h="3161" extrusionOk="0">
                <a:moveTo>
                  <a:pt x="1284" y="725"/>
                </a:moveTo>
                <a:lnTo>
                  <a:pt x="1284" y="725"/>
                </a:lnTo>
                <a:cubicBezTo>
                  <a:pt x="1294" y="725"/>
                  <a:pt x="1271" y="789"/>
                  <a:pt x="1269" y="789"/>
                </a:cubicBezTo>
                <a:cubicBezTo>
                  <a:pt x="1268" y="789"/>
                  <a:pt x="1270" y="781"/>
                  <a:pt x="1278" y="760"/>
                </a:cubicBezTo>
                <a:lnTo>
                  <a:pt x="1278" y="730"/>
                </a:lnTo>
                <a:cubicBezTo>
                  <a:pt x="1280" y="727"/>
                  <a:pt x="1282" y="725"/>
                  <a:pt x="1284" y="725"/>
                </a:cubicBezTo>
                <a:close/>
                <a:moveTo>
                  <a:pt x="1649" y="2310"/>
                </a:moveTo>
                <a:cubicBezTo>
                  <a:pt x="1644" y="2312"/>
                  <a:pt x="1640" y="2315"/>
                  <a:pt x="1635" y="2317"/>
                </a:cubicBezTo>
                <a:lnTo>
                  <a:pt x="1635" y="2317"/>
                </a:lnTo>
                <a:cubicBezTo>
                  <a:pt x="1636" y="2316"/>
                  <a:pt x="1638" y="2314"/>
                  <a:pt x="1640" y="2313"/>
                </a:cubicBezTo>
                <a:lnTo>
                  <a:pt x="1640" y="2313"/>
                </a:lnTo>
                <a:cubicBezTo>
                  <a:pt x="1643" y="2312"/>
                  <a:pt x="1646" y="2311"/>
                  <a:pt x="1649" y="2310"/>
                </a:cubicBezTo>
                <a:lnTo>
                  <a:pt x="1649" y="2310"/>
                </a:lnTo>
                <a:cubicBezTo>
                  <a:pt x="1649" y="2310"/>
                  <a:pt x="1649" y="2310"/>
                  <a:pt x="1649" y="2310"/>
                </a:cubicBezTo>
                <a:close/>
                <a:moveTo>
                  <a:pt x="902" y="0"/>
                </a:moveTo>
                <a:cubicBezTo>
                  <a:pt x="743" y="0"/>
                  <a:pt x="592" y="70"/>
                  <a:pt x="506" y="209"/>
                </a:cubicBezTo>
                <a:lnTo>
                  <a:pt x="506" y="209"/>
                </a:lnTo>
                <a:cubicBezTo>
                  <a:pt x="438" y="233"/>
                  <a:pt x="370" y="273"/>
                  <a:pt x="305" y="334"/>
                </a:cubicBezTo>
                <a:lnTo>
                  <a:pt x="366" y="334"/>
                </a:lnTo>
                <a:cubicBezTo>
                  <a:pt x="1" y="730"/>
                  <a:pt x="31" y="1277"/>
                  <a:pt x="123" y="1763"/>
                </a:cubicBezTo>
                <a:cubicBezTo>
                  <a:pt x="183" y="2249"/>
                  <a:pt x="457" y="2705"/>
                  <a:pt x="882" y="3009"/>
                </a:cubicBezTo>
                <a:cubicBezTo>
                  <a:pt x="1028" y="3113"/>
                  <a:pt x="1216" y="3160"/>
                  <a:pt x="1408" y="3160"/>
                </a:cubicBezTo>
                <a:cubicBezTo>
                  <a:pt x="1496" y="3160"/>
                  <a:pt x="1586" y="3150"/>
                  <a:pt x="1673" y="3131"/>
                </a:cubicBezTo>
                <a:cubicBezTo>
                  <a:pt x="1977" y="3040"/>
                  <a:pt x="2220" y="2827"/>
                  <a:pt x="2311" y="2523"/>
                </a:cubicBezTo>
                <a:cubicBezTo>
                  <a:pt x="2493" y="2067"/>
                  <a:pt x="2281" y="1520"/>
                  <a:pt x="2068" y="1125"/>
                </a:cubicBezTo>
                <a:cubicBezTo>
                  <a:pt x="1916" y="882"/>
                  <a:pt x="1764" y="669"/>
                  <a:pt x="1612" y="456"/>
                </a:cubicBezTo>
                <a:cubicBezTo>
                  <a:pt x="1490" y="304"/>
                  <a:pt x="1338" y="152"/>
                  <a:pt x="1156" y="61"/>
                </a:cubicBezTo>
                <a:cubicBezTo>
                  <a:pt x="1075" y="20"/>
                  <a:pt x="987" y="0"/>
                  <a:pt x="9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4"/>
          <p:cNvSpPr/>
          <p:nvPr/>
        </p:nvSpPr>
        <p:spPr>
          <a:xfrm rot="6727466">
            <a:off x="7303466" y="-389574"/>
            <a:ext cx="139648" cy="202001"/>
          </a:xfrm>
          <a:custGeom>
            <a:avLst/>
            <a:gdLst/>
            <a:ahLst/>
            <a:cxnLst/>
            <a:rect l="l" t="t" r="r" b="b"/>
            <a:pathLst>
              <a:path w="1897" h="2744" extrusionOk="0">
                <a:moveTo>
                  <a:pt x="710" y="1"/>
                </a:moveTo>
                <a:cubicBezTo>
                  <a:pt x="590" y="1"/>
                  <a:pt x="478" y="48"/>
                  <a:pt x="395" y="152"/>
                </a:cubicBezTo>
                <a:cubicBezTo>
                  <a:pt x="152" y="395"/>
                  <a:pt x="0" y="729"/>
                  <a:pt x="0" y="1064"/>
                </a:cubicBezTo>
                <a:cubicBezTo>
                  <a:pt x="0" y="1367"/>
                  <a:pt x="122" y="1702"/>
                  <a:pt x="334" y="1915"/>
                </a:cubicBezTo>
                <a:cubicBezTo>
                  <a:pt x="349" y="1929"/>
                  <a:pt x="363" y="1942"/>
                  <a:pt x="378" y="1955"/>
                </a:cubicBezTo>
                <a:lnTo>
                  <a:pt x="378" y="1955"/>
                </a:lnTo>
                <a:cubicBezTo>
                  <a:pt x="471" y="2206"/>
                  <a:pt x="609" y="2432"/>
                  <a:pt x="790" y="2614"/>
                </a:cubicBezTo>
                <a:cubicBezTo>
                  <a:pt x="892" y="2703"/>
                  <a:pt x="1015" y="2744"/>
                  <a:pt x="1135" y="2744"/>
                </a:cubicBezTo>
                <a:cubicBezTo>
                  <a:pt x="1301" y="2744"/>
                  <a:pt x="1462" y="2664"/>
                  <a:pt x="1550" y="2523"/>
                </a:cubicBezTo>
                <a:cubicBezTo>
                  <a:pt x="1817" y="2122"/>
                  <a:pt x="1896" y="1597"/>
                  <a:pt x="1793" y="1127"/>
                </a:cubicBezTo>
                <a:lnTo>
                  <a:pt x="1793" y="1127"/>
                </a:lnTo>
                <a:cubicBezTo>
                  <a:pt x="1793" y="1126"/>
                  <a:pt x="1793" y="1125"/>
                  <a:pt x="1793" y="1124"/>
                </a:cubicBezTo>
                <a:cubicBezTo>
                  <a:pt x="1793" y="912"/>
                  <a:pt x="1733" y="729"/>
                  <a:pt x="1611" y="577"/>
                </a:cubicBezTo>
                <a:cubicBezTo>
                  <a:pt x="1559" y="515"/>
                  <a:pt x="1504" y="461"/>
                  <a:pt x="1446" y="413"/>
                </a:cubicBezTo>
                <a:lnTo>
                  <a:pt x="1446" y="413"/>
                </a:lnTo>
                <a:cubicBezTo>
                  <a:pt x="1299" y="243"/>
                  <a:pt x="1110" y="109"/>
                  <a:pt x="882" y="30"/>
                </a:cubicBezTo>
                <a:cubicBezTo>
                  <a:pt x="824" y="11"/>
                  <a:pt x="766" y="1"/>
                  <a:pt x="7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4"/>
          <p:cNvSpPr/>
          <p:nvPr/>
        </p:nvSpPr>
        <p:spPr>
          <a:xfrm rot="6727466">
            <a:off x="7716752" y="-242500"/>
            <a:ext cx="134348" cy="206933"/>
          </a:xfrm>
          <a:custGeom>
            <a:avLst/>
            <a:gdLst/>
            <a:ahLst/>
            <a:cxnLst/>
            <a:rect l="l" t="t" r="r" b="b"/>
            <a:pathLst>
              <a:path w="1825" h="2811" extrusionOk="0">
                <a:moveTo>
                  <a:pt x="711" y="1"/>
                </a:moveTo>
                <a:cubicBezTo>
                  <a:pt x="449" y="1"/>
                  <a:pt x="183" y="175"/>
                  <a:pt x="213" y="525"/>
                </a:cubicBezTo>
                <a:lnTo>
                  <a:pt x="244" y="555"/>
                </a:lnTo>
                <a:cubicBezTo>
                  <a:pt x="244" y="1224"/>
                  <a:pt x="1" y="1923"/>
                  <a:pt x="305" y="2561"/>
                </a:cubicBezTo>
                <a:cubicBezTo>
                  <a:pt x="413" y="2724"/>
                  <a:pt x="585" y="2811"/>
                  <a:pt x="751" y="2811"/>
                </a:cubicBezTo>
                <a:cubicBezTo>
                  <a:pt x="866" y="2811"/>
                  <a:pt x="978" y="2770"/>
                  <a:pt x="1065" y="2683"/>
                </a:cubicBezTo>
                <a:cubicBezTo>
                  <a:pt x="1399" y="2349"/>
                  <a:pt x="1612" y="1953"/>
                  <a:pt x="1764" y="1528"/>
                </a:cubicBezTo>
                <a:cubicBezTo>
                  <a:pt x="1824" y="1285"/>
                  <a:pt x="1824" y="1011"/>
                  <a:pt x="1764" y="768"/>
                </a:cubicBezTo>
                <a:cubicBezTo>
                  <a:pt x="1642" y="464"/>
                  <a:pt x="1429" y="251"/>
                  <a:pt x="1186" y="99"/>
                </a:cubicBezTo>
                <a:cubicBezTo>
                  <a:pt x="1101" y="45"/>
                  <a:pt x="1008" y="20"/>
                  <a:pt x="917" y="20"/>
                </a:cubicBezTo>
                <a:cubicBezTo>
                  <a:pt x="901" y="20"/>
                  <a:pt x="885" y="21"/>
                  <a:pt x="870" y="23"/>
                </a:cubicBezTo>
                <a:lnTo>
                  <a:pt x="870" y="23"/>
                </a:lnTo>
                <a:cubicBezTo>
                  <a:pt x="819" y="8"/>
                  <a:pt x="765" y="1"/>
                  <a:pt x="7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4"/>
          <p:cNvSpPr/>
          <p:nvPr/>
        </p:nvSpPr>
        <p:spPr>
          <a:xfrm rot="6727466">
            <a:off x="8068218" y="12853"/>
            <a:ext cx="129858" cy="202442"/>
          </a:xfrm>
          <a:custGeom>
            <a:avLst/>
            <a:gdLst/>
            <a:ahLst/>
            <a:cxnLst/>
            <a:rect l="l" t="t" r="r" b="b"/>
            <a:pathLst>
              <a:path w="1764" h="2750" extrusionOk="0">
                <a:moveTo>
                  <a:pt x="1338" y="1169"/>
                </a:moveTo>
                <a:cubicBezTo>
                  <a:pt x="1338" y="1169"/>
                  <a:pt x="1312" y="1175"/>
                  <a:pt x="1290" y="1182"/>
                </a:cubicBezTo>
                <a:lnTo>
                  <a:pt x="1290" y="1182"/>
                </a:lnTo>
                <a:lnTo>
                  <a:pt x="1287" y="1179"/>
                </a:lnTo>
                <a:lnTo>
                  <a:pt x="1287" y="1179"/>
                </a:lnTo>
                <a:lnTo>
                  <a:pt x="1307" y="1169"/>
                </a:lnTo>
                <a:close/>
                <a:moveTo>
                  <a:pt x="913" y="0"/>
                </a:moveTo>
                <a:cubicBezTo>
                  <a:pt x="684" y="0"/>
                  <a:pt x="478" y="145"/>
                  <a:pt x="426" y="378"/>
                </a:cubicBezTo>
                <a:lnTo>
                  <a:pt x="395" y="378"/>
                </a:lnTo>
                <a:cubicBezTo>
                  <a:pt x="354" y="545"/>
                  <a:pt x="316" y="715"/>
                  <a:pt x="285" y="886"/>
                </a:cubicBezTo>
                <a:lnTo>
                  <a:pt x="285" y="886"/>
                </a:lnTo>
                <a:cubicBezTo>
                  <a:pt x="74" y="1311"/>
                  <a:pt x="0" y="1853"/>
                  <a:pt x="0" y="2263"/>
                </a:cubicBezTo>
                <a:cubicBezTo>
                  <a:pt x="30" y="2562"/>
                  <a:pt x="258" y="2714"/>
                  <a:pt x="486" y="2719"/>
                </a:cubicBezTo>
                <a:lnTo>
                  <a:pt x="486" y="2719"/>
                </a:lnTo>
                <a:cubicBezTo>
                  <a:pt x="486" y="2719"/>
                  <a:pt x="487" y="2719"/>
                  <a:pt x="487" y="2719"/>
                </a:cubicBezTo>
                <a:cubicBezTo>
                  <a:pt x="547" y="2739"/>
                  <a:pt x="612" y="2749"/>
                  <a:pt x="676" y="2749"/>
                </a:cubicBezTo>
                <a:cubicBezTo>
                  <a:pt x="804" y="2749"/>
                  <a:pt x="932" y="2709"/>
                  <a:pt x="1034" y="2628"/>
                </a:cubicBezTo>
                <a:cubicBezTo>
                  <a:pt x="1307" y="2324"/>
                  <a:pt x="1490" y="1989"/>
                  <a:pt x="1611" y="1625"/>
                </a:cubicBezTo>
                <a:cubicBezTo>
                  <a:pt x="1702" y="1321"/>
                  <a:pt x="1763" y="1017"/>
                  <a:pt x="1763" y="682"/>
                </a:cubicBezTo>
                <a:cubicBezTo>
                  <a:pt x="1763" y="409"/>
                  <a:pt x="1550" y="196"/>
                  <a:pt x="1277" y="196"/>
                </a:cubicBezTo>
                <a:cubicBezTo>
                  <a:pt x="1276" y="196"/>
                  <a:pt x="1274" y="196"/>
                  <a:pt x="1273" y="196"/>
                </a:cubicBezTo>
                <a:lnTo>
                  <a:pt x="1273" y="196"/>
                </a:lnTo>
                <a:cubicBezTo>
                  <a:pt x="1213" y="115"/>
                  <a:pt x="1131" y="50"/>
                  <a:pt x="1034" y="14"/>
                </a:cubicBezTo>
                <a:cubicBezTo>
                  <a:pt x="993" y="5"/>
                  <a:pt x="953" y="0"/>
                  <a:pt x="9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4"/>
          <p:cNvSpPr/>
          <p:nvPr/>
        </p:nvSpPr>
        <p:spPr>
          <a:xfrm rot="6727466">
            <a:off x="8381986" y="304575"/>
            <a:ext cx="100780" cy="144802"/>
          </a:xfrm>
          <a:custGeom>
            <a:avLst/>
            <a:gdLst/>
            <a:ahLst/>
            <a:cxnLst/>
            <a:rect l="l" t="t" r="r" b="b"/>
            <a:pathLst>
              <a:path w="1369" h="1967" extrusionOk="0">
                <a:moveTo>
                  <a:pt x="830" y="0"/>
                </a:moveTo>
                <a:cubicBezTo>
                  <a:pt x="705" y="0"/>
                  <a:pt x="594" y="48"/>
                  <a:pt x="518" y="143"/>
                </a:cubicBezTo>
                <a:cubicBezTo>
                  <a:pt x="301" y="360"/>
                  <a:pt x="224" y="667"/>
                  <a:pt x="198" y="980"/>
                </a:cubicBezTo>
                <a:lnTo>
                  <a:pt x="198" y="980"/>
                </a:lnTo>
                <a:cubicBezTo>
                  <a:pt x="149" y="1064"/>
                  <a:pt x="100" y="1148"/>
                  <a:pt x="62" y="1237"/>
                </a:cubicBezTo>
                <a:cubicBezTo>
                  <a:pt x="1" y="1328"/>
                  <a:pt x="1" y="1480"/>
                  <a:pt x="31" y="1602"/>
                </a:cubicBezTo>
                <a:cubicBezTo>
                  <a:pt x="62" y="1693"/>
                  <a:pt x="123" y="1784"/>
                  <a:pt x="183" y="1845"/>
                </a:cubicBezTo>
                <a:cubicBezTo>
                  <a:pt x="285" y="1918"/>
                  <a:pt x="400" y="1955"/>
                  <a:pt x="513" y="1955"/>
                </a:cubicBezTo>
                <a:cubicBezTo>
                  <a:pt x="530" y="1955"/>
                  <a:pt x="546" y="1955"/>
                  <a:pt x="562" y="1953"/>
                </a:cubicBezTo>
                <a:lnTo>
                  <a:pt x="562" y="1953"/>
                </a:lnTo>
                <a:cubicBezTo>
                  <a:pt x="599" y="1962"/>
                  <a:pt x="636" y="1967"/>
                  <a:pt x="670" y="1967"/>
                </a:cubicBezTo>
                <a:cubicBezTo>
                  <a:pt x="791" y="1967"/>
                  <a:pt x="913" y="1906"/>
                  <a:pt x="1004" y="1815"/>
                </a:cubicBezTo>
                <a:cubicBezTo>
                  <a:pt x="1092" y="1727"/>
                  <a:pt x="1152" y="1610"/>
                  <a:pt x="1156" y="1493"/>
                </a:cubicBezTo>
                <a:lnTo>
                  <a:pt x="1156" y="1493"/>
                </a:lnTo>
                <a:cubicBezTo>
                  <a:pt x="1189" y="1472"/>
                  <a:pt x="1220" y="1447"/>
                  <a:pt x="1247" y="1419"/>
                </a:cubicBezTo>
                <a:cubicBezTo>
                  <a:pt x="1338" y="1328"/>
                  <a:pt x="1369" y="1207"/>
                  <a:pt x="1369" y="1085"/>
                </a:cubicBezTo>
                <a:cubicBezTo>
                  <a:pt x="1369" y="978"/>
                  <a:pt x="1354" y="887"/>
                  <a:pt x="1313" y="810"/>
                </a:cubicBezTo>
                <a:lnTo>
                  <a:pt x="1313" y="810"/>
                </a:lnTo>
                <a:cubicBezTo>
                  <a:pt x="1337" y="705"/>
                  <a:pt x="1356" y="594"/>
                  <a:pt x="1369" y="477"/>
                </a:cubicBezTo>
                <a:cubicBezTo>
                  <a:pt x="1338" y="295"/>
                  <a:pt x="1217" y="112"/>
                  <a:pt x="1065" y="52"/>
                </a:cubicBezTo>
                <a:cubicBezTo>
                  <a:pt x="985" y="17"/>
                  <a:pt x="905" y="0"/>
                  <a:pt x="8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4"/>
          <p:cNvSpPr/>
          <p:nvPr/>
        </p:nvSpPr>
        <p:spPr>
          <a:xfrm rot="6727466">
            <a:off x="8313497" y="-127825"/>
            <a:ext cx="118668" cy="188382"/>
          </a:xfrm>
          <a:custGeom>
            <a:avLst/>
            <a:gdLst/>
            <a:ahLst/>
            <a:cxnLst/>
            <a:rect l="l" t="t" r="r" b="b"/>
            <a:pathLst>
              <a:path w="1612" h="2559" extrusionOk="0">
                <a:moveTo>
                  <a:pt x="1125" y="0"/>
                </a:moveTo>
                <a:cubicBezTo>
                  <a:pt x="1008" y="0"/>
                  <a:pt x="888" y="44"/>
                  <a:pt x="790" y="142"/>
                </a:cubicBezTo>
                <a:cubicBezTo>
                  <a:pt x="710" y="223"/>
                  <a:pt x="647" y="311"/>
                  <a:pt x="598" y="404"/>
                </a:cubicBezTo>
                <a:lnTo>
                  <a:pt x="598" y="404"/>
                </a:lnTo>
                <a:cubicBezTo>
                  <a:pt x="576" y="402"/>
                  <a:pt x="554" y="400"/>
                  <a:pt x="532" y="400"/>
                </a:cubicBezTo>
                <a:cubicBezTo>
                  <a:pt x="281" y="400"/>
                  <a:pt x="30" y="568"/>
                  <a:pt x="30" y="902"/>
                </a:cubicBezTo>
                <a:lnTo>
                  <a:pt x="61" y="902"/>
                </a:lnTo>
                <a:cubicBezTo>
                  <a:pt x="61" y="1084"/>
                  <a:pt x="0" y="1297"/>
                  <a:pt x="0" y="1510"/>
                </a:cubicBezTo>
                <a:cubicBezTo>
                  <a:pt x="0" y="1844"/>
                  <a:pt x="152" y="2179"/>
                  <a:pt x="395" y="2422"/>
                </a:cubicBezTo>
                <a:cubicBezTo>
                  <a:pt x="486" y="2513"/>
                  <a:pt x="608" y="2559"/>
                  <a:pt x="733" y="2559"/>
                </a:cubicBezTo>
                <a:cubicBezTo>
                  <a:pt x="859" y="2559"/>
                  <a:pt x="988" y="2513"/>
                  <a:pt x="1094" y="2422"/>
                </a:cubicBezTo>
                <a:cubicBezTo>
                  <a:pt x="1581" y="1905"/>
                  <a:pt x="1611" y="1145"/>
                  <a:pt x="1611" y="507"/>
                </a:cubicBezTo>
                <a:cubicBezTo>
                  <a:pt x="1611" y="197"/>
                  <a:pt x="1373" y="0"/>
                  <a:pt x="1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4"/>
          <p:cNvSpPr/>
          <p:nvPr/>
        </p:nvSpPr>
        <p:spPr>
          <a:xfrm rot="6727466">
            <a:off x="7949798" y="-360622"/>
            <a:ext cx="96289" cy="146200"/>
          </a:xfrm>
          <a:custGeom>
            <a:avLst/>
            <a:gdLst/>
            <a:ahLst/>
            <a:cxnLst/>
            <a:rect l="l" t="t" r="r" b="b"/>
            <a:pathLst>
              <a:path w="1308" h="1986" extrusionOk="0">
                <a:moveTo>
                  <a:pt x="326" y="1106"/>
                </a:moveTo>
                <a:cubicBezTo>
                  <a:pt x="325" y="1106"/>
                  <a:pt x="325" y="1106"/>
                  <a:pt x="325" y="1106"/>
                </a:cubicBezTo>
                <a:lnTo>
                  <a:pt x="325" y="1106"/>
                </a:lnTo>
                <a:cubicBezTo>
                  <a:pt x="320" y="1115"/>
                  <a:pt x="314" y="1125"/>
                  <a:pt x="304" y="1134"/>
                </a:cubicBezTo>
                <a:lnTo>
                  <a:pt x="326" y="1106"/>
                </a:lnTo>
                <a:close/>
                <a:moveTo>
                  <a:pt x="694" y="0"/>
                </a:moveTo>
                <a:cubicBezTo>
                  <a:pt x="526" y="0"/>
                  <a:pt x="360" y="88"/>
                  <a:pt x="267" y="248"/>
                </a:cubicBezTo>
                <a:lnTo>
                  <a:pt x="267" y="248"/>
                </a:lnTo>
                <a:cubicBezTo>
                  <a:pt x="216" y="271"/>
                  <a:pt x="168" y="302"/>
                  <a:pt x="122" y="344"/>
                </a:cubicBezTo>
                <a:cubicBezTo>
                  <a:pt x="61" y="435"/>
                  <a:pt x="0" y="587"/>
                  <a:pt x="0" y="708"/>
                </a:cubicBezTo>
                <a:lnTo>
                  <a:pt x="0" y="1468"/>
                </a:lnTo>
                <a:cubicBezTo>
                  <a:pt x="0" y="1742"/>
                  <a:pt x="213" y="1955"/>
                  <a:pt x="487" y="1985"/>
                </a:cubicBezTo>
                <a:cubicBezTo>
                  <a:pt x="700" y="1985"/>
                  <a:pt x="912" y="1894"/>
                  <a:pt x="1064" y="1742"/>
                </a:cubicBezTo>
                <a:cubicBezTo>
                  <a:pt x="1186" y="1620"/>
                  <a:pt x="1247" y="1438"/>
                  <a:pt x="1277" y="1286"/>
                </a:cubicBezTo>
                <a:cubicBezTo>
                  <a:pt x="1307" y="1195"/>
                  <a:pt x="1307" y="1073"/>
                  <a:pt x="1307" y="982"/>
                </a:cubicBezTo>
                <a:cubicBezTo>
                  <a:pt x="1307" y="891"/>
                  <a:pt x="1277" y="800"/>
                  <a:pt x="1277" y="708"/>
                </a:cubicBezTo>
                <a:cubicBezTo>
                  <a:pt x="1247" y="526"/>
                  <a:pt x="1186" y="374"/>
                  <a:pt x="1125" y="253"/>
                </a:cubicBezTo>
                <a:cubicBezTo>
                  <a:pt x="1019" y="80"/>
                  <a:pt x="855" y="0"/>
                  <a:pt x="6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4"/>
          <p:cNvSpPr/>
          <p:nvPr/>
        </p:nvSpPr>
        <p:spPr>
          <a:xfrm rot="6727466">
            <a:off x="7573007" y="-520365"/>
            <a:ext cx="100780" cy="132140"/>
          </a:xfrm>
          <a:custGeom>
            <a:avLst/>
            <a:gdLst/>
            <a:ahLst/>
            <a:cxnLst/>
            <a:rect l="l" t="t" r="r" b="b"/>
            <a:pathLst>
              <a:path w="1369" h="1795" extrusionOk="0">
                <a:moveTo>
                  <a:pt x="1005" y="828"/>
                </a:moveTo>
                <a:lnTo>
                  <a:pt x="1021" y="891"/>
                </a:lnTo>
                <a:lnTo>
                  <a:pt x="1021" y="891"/>
                </a:lnTo>
                <a:cubicBezTo>
                  <a:pt x="1016" y="882"/>
                  <a:pt x="1012" y="873"/>
                  <a:pt x="1009" y="862"/>
                </a:cubicBezTo>
                <a:lnTo>
                  <a:pt x="1009" y="862"/>
                </a:lnTo>
                <a:cubicBezTo>
                  <a:pt x="1007" y="850"/>
                  <a:pt x="1006" y="839"/>
                  <a:pt x="1005" y="828"/>
                </a:cubicBezTo>
                <a:close/>
                <a:moveTo>
                  <a:pt x="1027" y="928"/>
                </a:moveTo>
                <a:lnTo>
                  <a:pt x="1031" y="929"/>
                </a:lnTo>
                <a:lnTo>
                  <a:pt x="1031" y="929"/>
                </a:lnTo>
                <a:lnTo>
                  <a:pt x="1034" y="943"/>
                </a:lnTo>
                <a:cubicBezTo>
                  <a:pt x="1032" y="938"/>
                  <a:pt x="1029" y="933"/>
                  <a:pt x="1027" y="928"/>
                </a:cubicBezTo>
                <a:close/>
                <a:moveTo>
                  <a:pt x="517" y="1"/>
                </a:moveTo>
                <a:cubicBezTo>
                  <a:pt x="244" y="1"/>
                  <a:pt x="31" y="214"/>
                  <a:pt x="31" y="487"/>
                </a:cubicBezTo>
                <a:lnTo>
                  <a:pt x="1" y="548"/>
                </a:lnTo>
                <a:lnTo>
                  <a:pt x="1" y="882"/>
                </a:lnTo>
                <a:cubicBezTo>
                  <a:pt x="31" y="974"/>
                  <a:pt x="31" y="1065"/>
                  <a:pt x="61" y="1156"/>
                </a:cubicBezTo>
                <a:cubicBezTo>
                  <a:pt x="61" y="1217"/>
                  <a:pt x="92" y="1278"/>
                  <a:pt x="122" y="1338"/>
                </a:cubicBezTo>
                <a:cubicBezTo>
                  <a:pt x="183" y="1460"/>
                  <a:pt x="274" y="1612"/>
                  <a:pt x="396" y="1703"/>
                </a:cubicBezTo>
                <a:lnTo>
                  <a:pt x="457" y="1733"/>
                </a:lnTo>
                <a:cubicBezTo>
                  <a:pt x="487" y="1764"/>
                  <a:pt x="548" y="1794"/>
                  <a:pt x="639" y="1794"/>
                </a:cubicBezTo>
                <a:lnTo>
                  <a:pt x="882" y="1794"/>
                </a:lnTo>
                <a:cubicBezTo>
                  <a:pt x="943" y="1764"/>
                  <a:pt x="973" y="1733"/>
                  <a:pt x="1034" y="1733"/>
                </a:cubicBezTo>
                <a:cubicBezTo>
                  <a:pt x="1095" y="1703"/>
                  <a:pt x="1125" y="1673"/>
                  <a:pt x="1156" y="1612"/>
                </a:cubicBezTo>
                <a:cubicBezTo>
                  <a:pt x="1216" y="1582"/>
                  <a:pt x="1247" y="1551"/>
                  <a:pt x="1277" y="1490"/>
                </a:cubicBezTo>
                <a:cubicBezTo>
                  <a:pt x="1308" y="1369"/>
                  <a:pt x="1338" y="1217"/>
                  <a:pt x="1368" y="1095"/>
                </a:cubicBezTo>
                <a:cubicBezTo>
                  <a:pt x="1368" y="1034"/>
                  <a:pt x="1368" y="974"/>
                  <a:pt x="1368" y="913"/>
                </a:cubicBezTo>
                <a:cubicBezTo>
                  <a:pt x="1368" y="681"/>
                  <a:pt x="1215" y="492"/>
                  <a:pt x="1002" y="441"/>
                </a:cubicBezTo>
                <a:lnTo>
                  <a:pt x="1002" y="441"/>
                </a:lnTo>
                <a:cubicBezTo>
                  <a:pt x="979" y="190"/>
                  <a:pt x="775"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4"/>
          <p:cNvSpPr/>
          <p:nvPr/>
        </p:nvSpPr>
        <p:spPr>
          <a:xfrm rot="6727466">
            <a:off x="7128444" y="-623513"/>
            <a:ext cx="87382" cy="116460"/>
          </a:xfrm>
          <a:custGeom>
            <a:avLst/>
            <a:gdLst/>
            <a:ahLst/>
            <a:cxnLst/>
            <a:rect l="l" t="t" r="r" b="b"/>
            <a:pathLst>
              <a:path w="1187" h="1582" extrusionOk="0">
                <a:moveTo>
                  <a:pt x="153" y="821"/>
                </a:moveTo>
                <a:lnTo>
                  <a:pt x="153" y="821"/>
                </a:lnTo>
                <a:cubicBezTo>
                  <a:pt x="153" y="822"/>
                  <a:pt x="154" y="823"/>
                  <a:pt x="155" y="824"/>
                </a:cubicBezTo>
                <a:lnTo>
                  <a:pt x="155" y="824"/>
                </a:lnTo>
                <a:cubicBezTo>
                  <a:pt x="159" y="828"/>
                  <a:pt x="163" y="833"/>
                  <a:pt x="167" y="838"/>
                </a:cubicBezTo>
                <a:lnTo>
                  <a:pt x="167" y="838"/>
                </a:lnTo>
                <a:lnTo>
                  <a:pt x="165" y="840"/>
                </a:lnTo>
                <a:lnTo>
                  <a:pt x="153" y="821"/>
                </a:lnTo>
                <a:close/>
                <a:moveTo>
                  <a:pt x="183" y="861"/>
                </a:moveTo>
                <a:cubicBezTo>
                  <a:pt x="183" y="862"/>
                  <a:pt x="184" y="862"/>
                  <a:pt x="184" y="862"/>
                </a:cubicBezTo>
                <a:lnTo>
                  <a:pt x="184" y="862"/>
                </a:lnTo>
                <a:cubicBezTo>
                  <a:pt x="185" y="863"/>
                  <a:pt x="185" y="864"/>
                  <a:pt x="186" y="865"/>
                </a:cubicBezTo>
                <a:lnTo>
                  <a:pt x="186" y="865"/>
                </a:lnTo>
                <a:lnTo>
                  <a:pt x="185" y="863"/>
                </a:lnTo>
                <a:lnTo>
                  <a:pt x="185" y="863"/>
                </a:lnTo>
                <a:cubicBezTo>
                  <a:pt x="186" y="863"/>
                  <a:pt x="187" y="864"/>
                  <a:pt x="187" y="864"/>
                </a:cubicBezTo>
                <a:lnTo>
                  <a:pt x="187" y="864"/>
                </a:lnTo>
                <a:cubicBezTo>
                  <a:pt x="187" y="865"/>
                  <a:pt x="188" y="865"/>
                  <a:pt x="188" y="866"/>
                </a:cubicBezTo>
                <a:lnTo>
                  <a:pt x="188" y="866"/>
                </a:lnTo>
                <a:cubicBezTo>
                  <a:pt x="188" y="867"/>
                  <a:pt x="188" y="868"/>
                  <a:pt x="188" y="869"/>
                </a:cubicBezTo>
                <a:lnTo>
                  <a:pt x="188" y="869"/>
                </a:lnTo>
                <a:cubicBezTo>
                  <a:pt x="187" y="867"/>
                  <a:pt x="187" y="866"/>
                  <a:pt x="186" y="865"/>
                </a:cubicBezTo>
                <a:lnTo>
                  <a:pt x="186" y="865"/>
                </a:lnTo>
                <a:lnTo>
                  <a:pt x="186" y="866"/>
                </a:lnTo>
                <a:lnTo>
                  <a:pt x="186" y="866"/>
                </a:lnTo>
                <a:cubicBezTo>
                  <a:pt x="185" y="865"/>
                  <a:pt x="184" y="863"/>
                  <a:pt x="183" y="861"/>
                </a:cubicBezTo>
                <a:close/>
                <a:moveTo>
                  <a:pt x="188" y="869"/>
                </a:moveTo>
                <a:lnTo>
                  <a:pt x="188" y="869"/>
                </a:lnTo>
                <a:cubicBezTo>
                  <a:pt x="188" y="869"/>
                  <a:pt x="189" y="870"/>
                  <a:pt x="189" y="870"/>
                </a:cubicBezTo>
                <a:lnTo>
                  <a:pt x="189" y="870"/>
                </a:lnTo>
                <a:cubicBezTo>
                  <a:pt x="189" y="871"/>
                  <a:pt x="190" y="872"/>
                  <a:pt x="190" y="873"/>
                </a:cubicBezTo>
                <a:lnTo>
                  <a:pt x="190" y="873"/>
                </a:lnTo>
                <a:cubicBezTo>
                  <a:pt x="189" y="872"/>
                  <a:pt x="189" y="872"/>
                  <a:pt x="189" y="871"/>
                </a:cubicBezTo>
                <a:lnTo>
                  <a:pt x="189" y="871"/>
                </a:lnTo>
                <a:cubicBezTo>
                  <a:pt x="188" y="870"/>
                  <a:pt x="188" y="870"/>
                  <a:pt x="188" y="869"/>
                </a:cubicBezTo>
                <a:close/>
                <a:moveTo>
                  <a:pt x="190" y="873"/>
                </a:moveTo>
                <a:cubicBezTo>
                  <a:pt x="193" y="878"/>
                  <a:pt x="195" y="884"/>
                  <a:pt x="198" y="889"/>
                </a:cubicBezTo>
                <a:lnTo>
                  <a:pt x="198" y="889"/>
                </a:lnTo>
                <a:lnTo>
                  <a:pt x="192" y="880"/>
                </a:lnTo>
                <a:lnTo>
                  <a:pt x="192" y="880"/>
                </a:lnTo>
                <a:cubicBezTo>
                  <a:pt x="191" y="878"/>
                  <a:pt x="191" y="875"/>
                  <a:pt x="190" y="873"/>
                </a:cubicBezTo>
                <a:close/>
                <a:moveTo>
                  <a:pt x="196" y="872"/>
                </a:moveTo>
                <a:lnTo>
                  <a:pt x="196" y="872"/>
                </a:lnTo>
                <a:cubicBezTo>
                  <a:pt x="197" y="873"/>
                  <a:pt x="198" y="875"/>
                  <a:pt x="199" y="876"/>
                </a:cubicBezTo>
                <a:lnTo>
                  <a:pt x="199" y="876"/>
                </a:lnTo>
                <a:cubicBezTo>
                  <a:pt x="203" y="883"/>
                  <a:pt x="205" y="892"/>
                  <a:pt x="207" y="900"/>
                </a:cubicBezTo>
                <a:lnTo>
                  <a:pt x="207" y="900"/>
                </a:lnTo>
                <a:lnTo>
                  <a:pt x="198" y="882"/>
                </a:lnTo>
                <a:lnTo>
                  <a:pt x="196" y="872"/>
                </a:lnTo>
                <a:close/>
                <a:moveTo>
                  <a:pt x="200" y="889"/>
                </a:moveTo>
                <a:lnTo>
                  <a:pt x="200" y="889"/>
                </a:lnTo>
                <a:cubicBezTo>
                  <a:pt x="203" y="894"/>
                  <a:pt x="205" y="898"/>
                  <a:pt x="208" y="903"/>
                </a:cubicBezTo>
                <a:lnTo>
                  <a:pt x="208" y="903"/>
                </a:lnTo>
                <a:cubicBezTo>
                  <a:pt x="208" y="904"/>
                  <a:pt x="208" y="904"/>
                  <a:pt x="208" y="905"/>
                </a:cubicBezTo>
                <a:lnTo>
                  <a:pt x="208" y="905"/>
                </a:lnTo>
                <a:lnTo>
                  <a:pt x="201" y="894"/>
                </a:lnTo>
                <a:lnTo>
                  <a:pt x="201" y="894"/>
                </a:lnTo>
                <a:lnTo>
                  <a:pt x="200" y="889"/>
                </a:lnTo>
                <a:close/>
                <a:moveTo>
                  <a:pt x="187" y="873"/>
                </a:moveTo>
                <a:lnTo>
                  <a:pt x="190" y="877"/>
                </a:lnTo>
                <a:lnTo>
                  <a:pt x="190" y="877"/>
                </a:lnTo>
                <a:cubicBezTo>
                  <a:pt x="194" y="895"/>
                  <a:pt x="198" y="913"/>
                  <a:pt x="203" y="931"/>
                </a:cubicBezTo>
                <a:lnTo>
                  <a:pt x="203" y="931"/>
                </a:lnTo>
                <a:cubicBezTo>
                  <a:pt x="204" y="942"/>
                  <a:pt x="205" y="954"/>
                  <a:pt x="206" y="965"/>
                </a:cubicBezTo>
                <a:lnTo>
                  <a:pt x="206" y="965"/>
                </a:lnTo>
                <a:lnTo>
                  <a:pt x="187" y="873"/>
                </a:lnTo>
                <a:close/>
                <a:moveTo>
                  <a:pt x="487" y="1"/>
                </a:moveTo>
                <a:cubicBezTo>
                  <a:pt x="426" y="1"/>
                  <a:pt x="365" y="1"/>
                  <a:pt x="305" y="31"/>
                </a:cubicBezTo>
                <a:cubicBezTo>
                  <a:pt x="244" y="61"/>
                  <a:pt x="213" y="92"/>
                  <a:pt x="153" y="153"/>
                </a:cubicBezTo>
                <a:cubicBezTo>
                  <a:pt x="62" y="244"/>
                  <a:pt x="1" y="365"/>
                  <a:pt x="1" y="487"/>
                </a:cubicBezTo>
                <a:cubicBezTo>
                  <a:pt x="1" y="592"/>
                  <a:pt x="47" y="698"/>
                  <a:pt x="118" y="804"/>
                </a:cubicBezTo>
                <a:lnTo>
                  <a:pt x="118" y="804"/>
                </a:lnTo>
                <a:cubicBezTo>
                  <a:pt x="92" y="891"/>
                  <a:pt x="93" y="979"/>
                  <a:pt x="122" y="1095"/>
                </a:cubicBezTo>
                <a:cubicBezTo>
                  <a:pt x="122" y="1125"/>
                  <a:pt x="153" y="1186"/>
                  <a:pt x="183" y="1216"/>
                </a:cubicBezTo>
                <a:cubicBezTo>
                  <a:pt x="213" y="1308"/>
                  <a:pt x="274" y="1368"/>
                  <a:pt x="335" y="1429"/>
                </a:cubicBezTo>
                <a:lnTo>
                  <a:pt x="426" y="1520"/>
                </a:lnTo>
                <a:lnTo>
                  <a:pt x="548" y="1551"/>
                </a:lnTo>
                <a:lnTo>
                  <a:pt x="669" y="1581"/>
                </a:lnTo>
                <a:cubicBezTo>
                  <a:pt x="761" y="1581"/>
                  <a:pt x="821" y="1551"/>
                  <a:pt x="882" y="1520"/>
                </a:cubicBezTo>
                <a:cubicBezTo>
                  <a:pt x="913" y="1520"/>
                  <a:pt x="943" y="1490"/>
                  <a:pt x="973" y="1460"/>
                </a:cubicBezTo>
                <a:cubicBezTo>
                  <a:pt x="1034" y="1429"/>
                  <a:pt x="1034" y="1429"/>
                  <a:pt x="1065" y="1368"/>
                </a:cubicBezTo>
                <a:cubicBezTo>
                  <a:pt x="1095" y="1338"/>
                  <a:pt x="1125" y="1308"/>
                  <a:pt x="1125" y="1277"/>
                </a:cubicBezTo>
                <a:cubicBezTo>
                  <a:pt x="1156" y="1216"/>
                  <a:pt x="1186" y="1156"/>
                  <a:pt x="1186" y="1064"/>
                </a:cubicBezTo>
                <a:lnTo>
                  <a:pt x="1186" y="912"/>
                </a:lnTo>
                <a:cubicBezTo>
                  <a:pt x="1186" y="909"/>
                  <a:pt x="1186" y="905"/>
                  <a:pt x="1186" y="901"/>
                </a:cubicBezTo>
                <a:lnTo>
                  <a:pt x="1186" y="901"/>
                </a:lnTo>
                <a:cubicBezTo>
                  <a:pt x="1186" y="895"/>
                  <a:pt x="1186" y="888"/>
                  <a:pt x="1186" y="882"/>
                </a:cubicBezTo>
                <a:cubicBezTo>
                  <a:pt x="1186" y="791"/>
                  <a:pt x="1186" y="700"/>
                  <a:pt x="1156" y="639"/>
                </a:cubicBezTo>
                <a:cubicBezTo>
                  <a:pt x="1153" y="634"/>
                  <a:pt x="1151" y="629"/>
                  <a:pt x="1148" y="624"/>
                </a:cubicBezTo>
                <a:lnTo>
                  <a:pt x="1148" y="624"/>
                </a:lnTo>
                <a:cubicBezTo>
                  <a:pt x="1137" y="571"/>
                  <a:pt x="1116" y="529"/>
                  <a:pt x="1095" y="487"/>
                </a:cubicBezTo>
                <a:cubicBezTo>
                  <a:pt x="1095" y="443"/>
                  <a:pt x="1063" y="414"/>
                  <a:pt x="1033" y="379"/>
                </a:cubicBezTo>
                <a:lnTo>
                  <a:pt x="1033" y="379"/>
                </a:lnTo>
                <a:cubicBezTo>
                  <a:pt x="1028" y="329"/>
                  <a:pt x="998" y="302"/>
                  <a:pt x="943" y="274"/>
                </a:cubicBezTo>
                <a:cubicBezTo>
                  <a:pt x="913" y="213"/>
                  <a:pt x="882" y="183"/>
                  <a:pt x="852" y="153"/>
                </a:cubicBezTo>
                <a:cubicBezTo>
                  <a:pt x="821" y="92"/>
                  <a:pt x="761" y="61"/>
                  <a:pt x="700" y="31"/>
                </a:cubicBezTo>
                <a:cubicBezTo>
                  <a:pt x="639" y="1"/>
                  <a:pt x="57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4"/>
          <p:cNvSpPr/>
          <p:nvPr/>
        </p:nvSpPr>
        <p:spPr>
          <a:xfrm rot="6727466">
            <a:off x="7852052" y="-619805"/>
            <a:ext cx="87308" cy="132140"/>
          </a:xfrm>
          <a:custGeom>
            <a:avLst/>
            <a:gdLst/>
            <a:ahLst/>
            <a:cxnLst/>
            <a:rect l="l" t="t" r="r" b="b"/>
            <a:pathLst>
              <a:path w="1186" h="1795" extrusionOk="0">
                <a:moveTo>
                  <a:pt x="243" y="934"/>
                </a:moveTo>
                <a:cubicBezTo>
                  <a:pt x="241" y="946"/>
                  <a:pt x="234" y="953"/>
                  <a:pt x="213" y="974"/>
                </a:cubicBezTo>
                <a:lnTo>
                  <a:pt x="243" y="934"/>
                </a:lnTo>
                <a:close/>
                <a:moveTo>
                  <a:pt x="188" y="1023"/>
                </a:moveTo>
                <a:cubicBezTo>
                  <a:pt x="185" y="1047"/>
                  <a:pt x="183" y="1071"/>
                  <a:pt x="183" y="1095"/>
                </a:cubicBezTo>
                <a:lnTo>
                  <a:pt x="183" y="1034"/>
                </a:lnTo>
                <a:lnTo>
                  <a:pt x="188" y="1023"/>
                </a:lnTo>
                <a:close/>
                <a:moveTo>
                  <a:pt x="487" y="1"/>
                </a:moveTo>
                <a:cubicBezTo>
                  <a:pt x="365" y="1"/>
                  <a:pt x="244" y="62"/>
                  <a:pt x="152" y="153"/>
                </a:cubicBezTo>
                <a:cubicBezTo>
                  <a:pt x="61" y="244"/>
                  <a:pt x="0" y="366"/>
                  <a:pt x="0" y="487"/>
                </a:cubicBezTo>
                <a:lnTo>
                  <a:pt x="0" y="518"/>
                </a:lnTo>
                <a:lnTo>
                  <a:pt x="0" y="1308"/>
                </a:lnTo>
                <a:cubicBezTo>
                  <a:pt x="0" y="1551"/>
                  <a:pt x="213" y="1794"/>
                  <a:pt x="487" y="1794"/>
                </a:cubicBezTo>
                <a:lnTo>
                  <a:pt x="669" y="1794"/>
                </a:lnTo>
                <a:cubicBezTo>
                  <a:pt x="730" y="1764"/>
                  <a:pt x="791" y="1734"/>
                  <a:pt x="852" y="1703"/>
                </a:cubicBezTo>
                <a:cubicBezTo>
                  <a:pt x="882" y="1673"/>
                  <a:pt x="943" y="1642"/>
                  <a:pt x="973" y="1582"/>
                </a:cubicBezTo>
                <a:cubicBezTo>
                  <a:pt x="1095" y="1460"/>
                  <a:pt x="1186" y="1278"/>
                  <a:pt x="1186" y="1095"/>
                </a:cubicBezTo>
                <a:cubicBezTo>
                  <a:pt x="1186" y="930"/>
                  <a:pt x="1097" y="776"/>
                  <a:pt x="973" y="679"/>
                </a:cubicBezTo>
                <a:lnTo>
                  <a:pt x="973" y="679"/>
                </a:lnTo>
                <a:lnTo>
                  <a:pt x="973" y="487"/>
                </a:lnTo>
                <a:cubicBezTo>
                  <a:pt x="973" y="366"/>
                  <a:pt x="943" y="244"/>
                  <a:pt x="852" y="153"/>
                </a:cubicBezTo>
                <a:cubicBezTo>
                  <a:pt x="730" y="62"/>
                  <a:pt x="60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4"/>
          <p:cNvSpPr/>
          <p:nvPr/>
        </p:nvSpPr>
        <p:spPr>
          <a:xfrm rot="6727466">
            <a:off x="7450070" y="-72952"/>
            <a:ext cx="147746" cy="289309"/>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4"/>
          <p:cNvSpPr/>
          <p:nvPr/>
        </p:nvSpPr>
        <p:spPr>
          <a:xfrm rot="6727466">
            <a:off x="7838367" y="187140"/>
            <a:ext cx="107479" cy="160261"/>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4"/>
          <p:cNvSpPr/>
          <p:nvPr/>
        </p:nvSpPr>
        <p:spPr>
          <a:xfrm rot="6727466">
            <a:off x="8090416" y="405355"/>
            <a:ext cx="138839" cy="245876"/>
          </a:xfrm>
          <a:custGeom>
            <a:avLst/>
            <a:gdLst/>
            <a:ahLst/>
            <a:cxnLst/>
            <a:rect l="l" t="t" r="r" b="b"/>
            <a:pathLst>
              <a:path w="1886" h="3340" extrusionOk="0">
                <a:moveTo>
                  <a:pt x="1175" y="0"/>
                </a:moveTo>
                <a:cubicBezTo>
                  <a:pt x="1051" y="0"/>
                  <a:pt x="923" y="48"/>
                  <a:pt x="821" y="150"/>
                </a:cubicBezTo>
                <a:cubicBezTo>
                  <a:pt x="763" y="214"/>
                  <a:pt x="711" y="282"/>
                  <a:pt x="664" y="353"/>
                </a:cubicBezTo>
                <a:lnTo>
                  <a:pt x="664" y="353"/>
                </a:lnTo>
                <a:cubicBezTo>
                  <a:pt x="525" y="389"/>
                  <a:pt x="400" y="489"/>
                  <a:pt x="335" y="666"/>
                </a:cubicBezTo>
                <a:lnTo>
                  <a:pt x="305" y="545"/>
                </a:lnTo>
                <a:cubicBezTo>
                  <a:pt x="183" y="940"/>
                  <a:pt x="92" y="1365"/>
                  <a:pt x="61" y="1761"/>
                </a:cubicBezTo>
                <a:cubicBezTo>
                  <a:pt x="1" y="2186"/>
                  <a:pt x="1" y="2581"/>
                  <a:pt x="122" y="2976"/>
                </a:cubicBezTo>
                <a:cubicBezTo>
                  <a:pt x="189" y="3199"/>
                  <a:pt x="402" y="3340"/>
                  <a:pt x="619" y="3340"/>
                </a:cubicBezTo>
                <a:cubicBezTo>
                  <a:pt x="698" y="3340"/>
                  <a:pt x="778" y="3321"/>
                  <a:pt x="852" y="3280"/>
                </a:cubicBezTo>
                <a:cubicBezTo>
                  <a:pt x="1077" y="3103"/>
                  <a:pt x="1260" y="2892"/>
                  <a:pt x="1396" y="2655"/>
                </a:cubicBezTo>
                <a:lnTo>
                  <a:pt x="1396" y="2655"/>
                </a:lnTo>
                <a:cubicBezTo>
                  <a:pt x="1699" y="2384"/>
                  <a:pt x="1885" y="1995"/>
                  <a:pt x="1885" y="1578"/>
                </a:cubicBezTo>
                <a:cubicBezTo>
                  <a:pt x="1871" y="1424"/>
                  <a:pt x="1818" y="1270"/>
                  <a:pt x="1733" y="1137"/>
                </a:cubicBezTo>
                <a:lnTo>
                  <a:pt x="1733" y="1137"/>
                </a:lnTo>
                <a:cubicBezTo>
                  <a:pt x="1732" y="874"/>
                  <a:pt x="1701" y="615"/>
                  <a:pt x="1642" y="362"/>
                </a:cubicBezTo>
                <a:cubicBezTo>
                  <a:pt x="1585" y="134"/>
                  <a:pt x="1384" y="0"/>
                  <a:pt x="1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4"/>
          <p:cNvSpPr/>
          <p:nvPr/>
        </p:nvSpPr>
        <p:spPr>
          <a:xfrm rot="6727466">
            <a:off x="6910556" y="-64601"/>
            <a:ext cx="183597" cy="249409"/>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4"/>
          <p:cNvSpPr/>
          <p:nvPr/>
        </p:nvSpPr>
        <p:spPr>
          <a:xfrm rot="6727466">
            <a:off x="7171318" y="190756"/>
            <a:ext cx="102767" cy="130667"/>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4"/>
          <p:cNvSpPr/>
          <p:nvPr/>
        </p:nvSpPr>
        <p:spPr>
          <a:xfrm rot="6727466">
            <a:off x="7508513" y="322130"/>
            <a:ext cx="181315" cy="268034"/>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4"/>
          <p:cNvSpPr/>
          <p:nvPr/>
        </p:nvSpPr>
        <p:spPr>
          <a:xfrm rot="6727466">
            <a:off x="7544409" y="296362"/>
            <a:ext cx="199130" cy="293063"/>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4"/>
          <p:cNvSpPr/>
          <p:nvPr/>
        </p:nvSpPr>
        <p:spPr>
          <a:xfrm rot="6727466">
            <a:off x="7748803" y="618994"/>
            <a:ext cx="98497" cy="89590"/>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4"/>
          <p:cNvSpPr/>
          <p:nvPr/>
        </p:nvSpPr>
        <p:spPr>
          <a:xfrm rot="6727466">
            <a:off x="6520609" y="15548"/>
            <a:ext cx="203694" cy="236747"/>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4"/>
          <p:cNvSpPr/>
          <p:nvPr/>
        </p:nvSpPr>
        <p:spPr>
          <a:xfrm rot="6727466">
            <a:off x="6935620" y="303652"/>
            <a:ext cx="105270" cy="131919"/>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4"/>
          <p:cNvSpPr/>
          <p:nvPr/>
        </p:nvSpPr>
        <p:spPr>
          <a:xfrm rot="6727466">
            <a:off x="6496553" y="-516794"/>
            <a:ext cx="102988" cy="108067"/>
          </a:xfrm>
          <a:custGeom>
            <a:avLst/>
            <a:gdLst/>
            <a:ahLst/>
            <a:cxnLst/>
            <a:rect l="l" t="t" r="r" b="b"/>
            <a:pathLst>
              <a:path w="1399" h="1468" extrusionOk="0">
                <a:moveTo>
                  <a:pt x="457" y="1065"/>
                </a:moveTo>
                <a:lnTo>
                  <a:pt x="487" y="1095"/>
                </a:lnTo>
                <a:lnTo>
                  <a:pt x="484" y="1089"/>
                </a:lnTo>
                <a:lnTo>
                  <a:pt x="484" y="1089"/>
                </a:lnTo>
                <a:cubicBezTo>
                  <a:pt x="495" y="1102"/>
                  <a:pt x="506" y="1114"/>
                  <a:pt x="517" y="1125"/>
                </a:cubicBezTo>
                <a:lnTo>
                  <a:pt x="457" y="1065"/>
                </a:lnTo>
                <a:close/>
                <a:moveTo>
                  <a:pt x="548" y="1"/>
                </a:moveTo>
                <a:cubicBezTo>
                  <a:pt x="457" y="31"/>
                  <a:pt x="396" y="62"/>
                  <a:pt x="335" y="122"/>
                </a:cubicBezTo>
                <a:lnTo>
                  <a:pt x="305" y="244"/>
                </a:lnTo>
                <a:cubicBezTo>
                  <a:pt x="244" y="274"/>
                  <a:pt x="213" y="305"/>
                  <a:pt x="183" y="335"/>
                </a:cubicBezTo>
                <a:cubicBezTo>
                  <a:pt x="122" y="426"/>
                  <a:pt x="62" y="517"/>
                  <a:pt x="31" y="639"/>
                </a:cubicBezTo>
                <a:cubicBezTo>
                  <a:pt x="1" y="730"/>
                  <a:pt x="1" y="852"/>
                  <a:pt x="31" y="943"/>
                </a:cubicBezTo>
                <a:cubicBezTo>
                  <a:pt x="62" y="1065"/>
                  <a:pt x="122" y="1156"/>
                  <a:pt x="183" y="1217"/>
                </a:cubicBezTo>
                <a:cubicBezTo>
                  <a:pt x="213" y="1277"/>
                  <a:pt x="244" y="1308"/>
                  <a:pt x="305" y="1338"/>
                </a:cubicBezTo>
                <a:cubicBezTo>
                  <a:pt x="380" y="1413"/>
                  <a:pt x="475" y="1468"/>
                  <a:pt x="592" y="1468"/>
                </a:cubicBezTo>
                <a:cubicBezTo>
                  <a:pt x="617" y="1468"/>
                  <a:pt x="643" y="1465"/>
                  <a:pt x="669" y="1460"/>
                </a:cubicBezTo>
                <a:lnTo>
                  <a:pt x="1004" y="1460"/>
                </a:lnTo>
                <a:cubicBezTo>
                  <a:pt x="1095" y="1429"/>
                  <a:pt x="1186" y="1369"/>
                  <a:pt x="1277" y="1308"/>
                </a:cubicBezTo>
                <a:cubicBezTo>
                  <a:pt x="1338" y="1217"/>
                  <a:pt x="1369" y="1156"/>
                  <a:pt x="1399" y="1065"/>
                </a:cubicBezTo>
                <a:lnTo>
                  <a:pt x="1399" y="913"/>
                </a:lnTo>
                <a:cubicBezTo>
                  <a:pt x="1399" y="882"/>
                  <a:pt x="1399" y="821"/>
                  <a:pt x="1399" y="761"/>
                </a:cubicBezTo>
                <a:cubicBezTo>
                  <a:pt x="1385" y="705"/>
                  <a:pt x="1365" y="656"/>
                  <a:pt x="1338" y="610"/>
                </a:cubicBezTo>
                <a:lnTo>
                  <a:pt x="1338" y="610"/>
                </a:lnTo>
                <a:cubicBezTo>
                  <a:pt x="1337" y="559"/>
                  <a:pt x="1333" y="508"/>
                  <a:pt x="1308" y="457"/>
                </a:cubicBezTo>
                <a:cubicBezTo>
                  <a:pt x="1277" y="396"/>
                  <a:pt x="1247" y="335"/>
                  <a:pt x="1217" y="274"/>
                </a:cubicBezTo>
                <a:cubicBezTo>
                  <a:pt x="1169" y="250"/>
                  <a:pt x="1121" y="227"/>
                  <a:pt x="1073" y="206"/>
                </a:cubicBezTo>
                <a:lnTo>
                  <a:pt x="1073" y="206"/>
                </a:lnTo>
                <a:cubicBezTo>
                  <a:pt x="1060" y="184"/>
                  <a:pt x="1047" y="166"/>
                  <a:pt x="1034" y="153"/>
                </a:cubicBezTo>
                <a:lnTo>
                  <a:pt x="913" y="62"/>
                </a:lnTo>
                <a:cubicBezTo>
                  <a:pt x="852" y="31"/>
                  <a:pt x="761" y="1"/>
                  <a:pt x="6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4"/>
          <p:cNvSpPr/>
          <p:nvPr/>
        </p:nvSpPr>
        <p:spPr>
          <a:xfrm rot="6727466">
            <a:off x="7254131" y="574841"/>
            <a:ext cx="192578" cy="253532"/>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4"/>
          <p:cNvSpPr/>
          <p:nvPr/>
        </p:nvSpPr>
        <p:spPr>
          <a:xfrm rot="6727466">
            <a:off x="7196813" y="408030"/>
            <a:ext cx="111895" cy="116460"/>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4"/>
          <p:cNvSpPr/>
          <p:nvPr/>
        </p:nvSpPr>
        <p:spPr>
          <a:xfrm rot="6727466">
            <a:off x="6607566" y="323158"/>
            <a:ext cx="181020" cy="238956"/>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4"/>
          <p:cNvSpPr/>
          <p:nvPr/>
        </p:nvSpPr>
        <p:spPr>
          <a:xfrm rot="6727466">
            <a:off x="6257403" y="11653"/>
            <a:ext cx="114178" cy="143845"/>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4"/>
          <p:cNvSpPr/>
          <p:nvPr/>
        </p:nvSpPr>
        <p:spPr>
          <a:xfrm rot="6727466">
            <a:off x="5895919" y="57913"/>
            <a:ext cx="240575" cy="275175"/>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4"/>
          <p:cNvSpPr/>
          <p:nvPr/>
        </p:nvSpPr>
        <p:spPr>
          <a:xfrm rot="9978469" flipH="1">
            <a:off x="-276606" y="-744567"/>
            <a:ext cx="2471129" cy="1600723"/>
          </a:xfrm>
          <a:custGeom>
            <a:avLst/>
            <a:gdLst/>
            <a:ahLst/>
            <a:cxnLst/>
            <a:rect l="l" t="t" r="r" b="b"/>
            <a:pathLst>
              <a:path w="45405" h="29411" extrusionOk="0">
                <a:moveTo>
                  <a:pt x="34097" y="0"/>
                </a:moveTo>
                <a:cubicBezTo>
                  <a:pt x="33513" y="0"/>
                  <a:pt x="32930" y="58"/>
                  <a:pt x="32364" y="152"/>
                </a:cubicBezTo>
                <a:cubicBezTo>
                  <a:pt x="30784" y="395"/>
                  <a:pt x="29295" y="973"/>
                  <a:pt x="27957" y="1885"/>
                </a:cubicBezTo>
                <a:cubicBezTo>
                  <a:pt x="26498" y="2979"/>
                  <a:pt x="25313" y="4438"/>
                  <a:pt x="23975" y="5684"/>
                </a:cubicBezTo>
                <a:cubicBezTo>
                  <a:pt x="22516" y="7082"/>
                  <a:pt x="20784" y="8207"/>
                  <a:pt x="18686" y="8268"/>
                </a:cubicBezTo>
                <a:cubicBezTo>
                  <a:pt x="18629" y="8270"/>
                  <a:pt x="18572" y="8270"/>
                  <a:pt x="18515" y="8270"/>
                </a:cubicBezTo>
                <a:cubicBezTo>
                  <a:pt x="16489" y="8270"/>
                  <a:pt x="14718" y="7236"/>
                  <a:pt x="13033" y="6201"/>
                </a:cubicBezTo>
                <a:cubicBezTo>
                  <a:pt x="11300" y="5168"/>
                  <a:pt x="9628" y="4073"/>
                  <a:pt x="7622" y="3921"/>
                </a:cubicBezTo>
                <a:cubicBezTo>
                  <a:pt x="7494" y="3914"/>
                  <a:pt x="7367" y="3910"/>
                  <a:pt x="7241" y="3910"/>
                </a:cubicBezTo>
                <a:cubicBezTo>
                  <a:pt x="5388" y="3910"/>
                  <a:pt x="3726" y="4726"/>
                  <a:pt x="2303" y="5836"/>
                </a:cubicBezTo>
                <a:cubicBezTo>
                  <a:pt x="1482" y="6475"/>
                  <a:pt x="753" y="7174"/>
                  <a:pt x="23" y="7934"/>
                </a:cubicBezTo>
                <a:cubicBezTo>
                  <a:pt x="0" y="7957"/>
                  <a:pt x="47" y="8015"/>
                  <a:pt x="85" y="8015"/>
                </a:cubicBezTo>
                <a:cubicBezTo>
                  <a:pt x="96" y="8015"/>
                  <a:pt x="107" y="8009"/>
                  <a:pt x="115" y="7994"/>
                </a:cubicBezTo>
                <a:lnTo>
                  <a:pt x="145" y="8025"/>
                </a:lnTo>
                <a:cubicBezTo>
                  <a:pt x="1513" y="6566"/>
                  <a:pt x="3063" y="5137"/>
                  <a:pt x="5008" y="4468"/>
                </a:cubicBezTo>
                <a:cubicBezTo>
                  <a:pt x="5725" y="4213"/>
                  <a:pt x="6431" y="4098"/>
                  <a:pt x="7126" y="4098"/>
                </a:cubicBezTo>
                <a:cubicBezTo>
                  <a:pt x="8497" y="4098"/>
                  <a:pt x="9827" y="4543"/>
                  <a:pt x="11118" y="5228"/>
                </a:cubicBezTo>
                <a:cubicBezTo>
                  <a:pt x="12729" y="6110"/>
                  <a:pt x="14218" y="7204"/>
                  <a:pt x="15920" y="7873"/>
                </a:cubicBezTo>
                <a:cubicBezTo>
                  <a:pt x="16756" y="8207"/>
                  <a:pt x="17630" y="8374"/>
                  <a:pt x="18500" y="8374"/>
                </a:cubicBezTo>
                <a:cubicBezTo>
                  <a:pt x="19370" y="8374"/>
                  <a:pt x="20237" y="8207"/>
                  <a:pt x="21057" y="7873"/>
                </a:cubicBezTo>
                <a:cubicBezTo>
                  <a:pt x="24340" y="6475"/>
                  <a:pt x="25951" y="2918"/>
                  <a:pt x="29082" y="1338"/>
                </a:cubicBezTo>
                <a:cubicBezTo>
                  <a:pt x="30494" y="623"/>
                  <a:pt x="32370" y="45"/>
                  <a:pt x="34153" y="45"/>
                </a:cubicBezTo>
                <a:cubicBezTo>
                  <a:pt x="35631" y="45"/>
                  <a:pt x="37045" y="443"/>
                  <a:pt x="38079" y="1490"/>
                </a:cubicBezTo>
                <a:cubicBezTo>
                  <a:pt x="39751" y="3222"/>
                  <a:pt x="39264" y="5715"/>
                  <a:pt x="38687" y="7812"/>
                </a:cubicBezTo>
                <a:cubicBezTo>
                  <a:pt x="38413" y="8815"/>
                  <a:pt x="37927" y="9696"/>
                  <a:pt x="37653" y="10700"/>
                </a:cubicBezTo>
                <a:cubicBezTo>
                  <a:pt x="37410" y="11490"/>
                  <a:pt x="37258" y="12462"/>
                  <a:pt x="37653" y="13222"/>
                </a:cubicBezTo>
                <a:cubicBezTo>
                  <a:pt x="38018" y="13830"/>
                  <a:pt x="38596" y="14286"/>
                  <a:pt x="39264" y="14499"/>
                </a:cubicBezTo>
                <a:cubicBezTo>
                  <a:pt x="39994" y="14803"/>
                  <a:pt x="40784" y="15046"/>
                  <a:pt x="41514" y="15320"/>
                </a:cubicBezTo>
                <a:cubicBezTo>
                  <a:pt x="42425" y="15593"/>
                  <a:pt x="43246" y="16080"/>
                  <a:pt x="43945" y="16718"/>
                </a:cubicBezTo>
                <a:cubicBezTo>
                  <a:pt x="44736" y="17569"/>
                  <a:pt x="44979" y="18815"/>
                  <a:pt x="44553" y="19879"/>
                </a:cubicBezTo>
                <a:cubicBezTo>
                  <a:pt x="43824" y="22098"/>
                  <a:pt x="41878" y="23709"/>
                  <a:pt x="39872" y="24803"/>
                </a:cubicBezTo>
                <a:cubicBezTo>
                  <a:pt x="37745" y="25897"/>
                  <a:pt x="35465" y="26657"/>
                  <a:pt x="33124" y="27113"/>
                </a:cubicBezTo>
                <a:cubicBezTo>
                  <a:pt x="30693" y="27630"/>
                  <a:pt x="28231" y="27934"/>
                  <a:pt x="25769" y="28299"/>
                </a:cubicBezTo>
                <a:cubicBezTo>
                  <a:pt x="23155" y="28694"/>
                  <a:pt x="20541" y="29119"/>
                  <a:pt x="17927" y="29241"/>
                </a:cubicBezTo>
                <a:cubicBezTo>
                  <a:pt x="17443" y="29278"/>
                  <a:pt x="16960" y="29296"/>
                  <a:pt x="16477" y="29296"/>
                </a:cubicBezTo>
                <a:cubicBezTo>
                  <a:pt x="14563" y="29296"/>
                  <a:pt x="12665" y="29009"/>
                  <a:pt x="10844" y="28451"/>
                </a:cubicBezTo>
                <a:cubicBezTo>
                  <a:pt x="8686" y="27721"/>
                  <a:pt x="6893" y="26262"/>
                  <a:pt x="5434" y="24530"/>
                </a:cubicBezTo>
                <a:cubicBezTo>
                  <a:pt x="4005" y="22797"/>
                  <a:pt x="2820" y="20912"/>
                  <a:pt x="1908" y="18876"/>
                </a:cubicBezTo>
                <a:cubicBezTo>
                  <a:pt x="935" y="16779"/>
                  <a:pt x="206" y="14469"/>
                  <a:pt x="327" y="12128"/>
                </a:cubicBezTo>
                <a:cubicBezTo>
                  <a:pt x="358" y="11520"/>
                  <a:pt x="479" y="10912"/>
                  <a:pt x="662" y="10335"/>
                </a:cubicBezTo>
                <a:cubicBezTo>
                  <a:pt x="875" y="9788"/>
                  <a:pt x="1026" y="9210"/>
                  <a:pt x="1148" y="8633"/>
                </a:cubicBezTo>
                <a:cubicBezTo>
                  <a:pt x="1148" y="8595"/>
                  <a:pt x="1113" y="8569"/>
                  <a:pt x="1087" y="8569"/>
                </a:cubicBezTo>
                <a:cubicBezTo>
                  <a:pt x="1070" y="8569"/>
                  <a:pt x="1057" y="8579"/>
                  <a:pt x="1057" y="8602"/>
                </a:cubicBezTo>
                <a:cubicBezTo>
                  <a:pt x="905" y="9210"/>
                  <a:pt x="753" y="9818"/>
                  <a:pt x="540" y="10396"/>
                </a:cubicBezTo>
                <a:cubicBezTo>
                  <a:pt x="358" y="10943"/>
                  <a:pt x="267" y="11490"/>
                  <a:pt x="236" y="12037"/>
                </a:cubicBezTo>
                <a:cubicBezTo>
                  <a:pt x="175" y="13162"/>
                  <a:pt x="267" y="14256"/>
                  <a:pt x="540" y="15350"/>
                </a:cubicBezTo>
                <a:cubicBezTo>
                  <a:pt x="1118" y="17599"/>
                  <a:pt x="2030" y="19757"/>
                  <a:pt x="3306" y="21733"/>
                </a:cubicBezTo>
                <a:cubicBezTo>
                  <a:pt x="4400" y="23618"/>
                  <a:pt x="5829" y="25320"/>
                  <a:pt x="7501" y="26718"/>
                </a:cubicBezTo>
                <a:cubicBezTo>
                  <a:pt x="9294" y="28147"/>
                  <a:pt x="11483" y="28998"/>
                  <a:pt x="13762" y="29241"/>
                </a:cubicBezTo>
                <a:cubicBezTo>
                  <a:pt x="14658" y="29361"/>
                  <a:pt x="15554" y="29410"/>
                  <a:pt x="16451" y="29410"/>
                </a:cubicBezTo>
                <a:cubicBezTo>
                  <a:pt x="18050" y="29410"/>
                  <a:pt x="19654" y="29253"/>
                  <a:pt x="21270" y="29058"/>
                </a:cubicBezTo>
                <a:cubicBezTo>
                  <a:pt x="23854" y="28755"/>
                  <a:pt x="26407" y="28359"/>
                  <a:pt x="28991" y="27995"/>
                </a:cubicBezTo>
                <a:cubicBezTo>
                  <a:pt x="31544" y="27660"/>
                  <a:pt x="34067" y="27113"/>
                  <a:pt x="36529" y="26353"/>
                </a:cubicBezTo>
                <a:cubicBezTo>
                  <a:pt x="38687" y="25654"/>
                  <a:pt x="40814" y="24682"/>
                  <a:pt x="42486" y="23162"/>
                </a:cubicBezTo>
                <a:cubicBezTo>
                  <a:pt x="43854" y="21916"/>
                  <a:pt x="45404" y="19666"/>
                  <a:pt x="44736" y="17721"/>
                </a:cubicBezTo>
                <a:cubicBezTo>
                  <a:pt x="44158" y="16080"/>
                  <a:pt x="42304" y="15532"/>
                  <a:pt x="40845" y="14955"/>
                </a:cubicBezTo>
                <a:cubicBezTo>
                  <a:pt x="40024" y="14651"/>
                  <a:pt x="39112" y="14469"/>
                  <a:pt x="38383" y="13921"/>
                </a:cubicBezTo>
                <a:cubicBezTo>
                  <a:pt x="37380" y="13162"/>
                  <a:pt x="37441" y="11885"/>
                  <a:pt x="37745" y="10760"/>
                </a:cubicBezTo>
                <a:cubicBezTo>
                  <a:pt x="38048" y="9727"/>
                  <a:pt x="38535" y="8754"/>
                  <a:pt x="38839" y="7721"/>
                </a:cubicBezTo>
                <a:cubicBezTo>
                  <a:pt x="39173" y="6657"/>
                  <a:pt x="39355" y="5532"/>
                  <a:pt x="39355" y="4438"/>
                </a:cubicBezTo>
                <a:cubicBezTo>
                  <a:pt x="39325" y="2736"/>
                  <a:pt x="38352" y="1216"/>
                  <a:pt x="36802" y="517"/>
                </a:cubicBezTo>
                <a:cubicBezTo>
                  <a:pt x="35946" y="145"/>
                  <a:pt x="35021" y="0"/>
                  <a:pt x="34097"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82" name="Google Shape;982;p24"/>
          <p:cNvPicPr preferRelativeResize="0"/>
          <p:nvPr/>
        </p:nvPicPr>
        <p:blipFill rotWithShape="1">
          <a:blip r:embed="rId2">
            <a:alphaModFix/>
          </a:blip>
          <a:srcRect l="28628" r="7269" b="44726"/>
          <a:stretch/>
        </p:blipFill>
        <p:spPr>
          <a:xfrm flipH="1">
            <a:off x="5507300" y="2350175"/>
            <a:ext cx="3686226" cy="28429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11">
    <p:bg>
      <p:bgPr>
        <a:solidFill>
          <a:schemeClr val="lt2"/>
        </a:solidFill>
        <a:effectLst/>
      </p:bgPr>
    </p:bg>
    <p:spTree>
      <p:nvGrpSpPr>
        <p:cNvPr id="1" name="Shape 1148"/>
        <p:cNvGrpSpPr/>
        <p:nvPr/>
      </p:nvGrpSpPr>
      <p:grpSpPr>
        <a:xfrm>
          <a:off x="0" y="0"/>
          <a:ext cx="0" cy="0"/>
          <a:chOff x="0" y="0"/>
          <a:chExt cx="0" cy="0"/>
        </a:xfrm>
      </p:grpSpPr>
      <p:sp>
        <p:nvSpPr>
          <p:cNvPr id="1149" name="Google Shape;1149;p29"/>
          <p:cNvSpPr/>
          <p:nvPr/>
        </p:nvSpPr>
        <p:spPr>
          <a:xfrm rot="10800000" flipH="1">
            <a:off x="6885145" y="-397268"/>
            <a:ext cx="2795779" cy="2593318"/>
          </a:xfrm>
          <a:custGeom>
            <a:avLst/>
            <a:gdLst/>
            <a:ahLst/>
            <a:cxnLst/>
            <a:rect l="l" t="t" r="r" b="b"/>
            <a:pathLst>
              <a:path w="33984" h="31523" extrusionOk="0">
                <a:moveTo>
                  <a:pt x="23040" y="1"/>
                </a:moveTo>
                <a:cubicBezTo>
                  <a:pt x="19941" y="1"/>
                  <a:pt x="17602" y="2104"/>
                  <a:pt x="15928" y="4642"/>
                </a:cubicBezTo>
                <a:cubicBezTo>
                  <a:pt x="14226" y="7408"/>
                  <a:pt x="13253" y="10539"/>
                  <a:pt x="10791" y="12606"/>
                </a:cubicBezTo>
                <a:cubicBezTo>
                  <a:pt x="8329" y="14795"/>
                  <a:pt x="5047" y="15858"/>
                  <a:pt x="2615" y="18229"/>
                </a:cubicBezTo>
                <a:cubicBezTo>
                  <a:pt x="214" y="20661"/>
                  <a:pt x="1" y="24521"/>
                  <a:pt x="2098" y="27226"/>
                </a:cubicBezTo>
                <a:cubicBezTo>
                  <a:pt x="4439" y="30296"/>
                  <a:pt x="8421" y="31482"/>
                  <a:pt x="12220" y="31512"/>
                </a:cubicBezTo>
                <a:cubicBezTo>
                  <a:pt x="12488" y="31519"/>
                  <a:pt x="12757" y="31523"/>
                  <a:pt x="13027" y="31523"/>
                </a:cubicBezTo>
                <a:cubicBezTo>
                  <a:pt x="18532" y="31523"/>
                  <a:pt x="24311" y="30085"/>
                  <a:pt x="29758" y="28868"/>
                </a:cubicBezTo>
                <a:cubicBezTo>
                  <a:pt x="32099" y="26102"/>
                  <a:pt x="33375" y="23305"/>
                  <a:pt x="33740" y="19749"/>
                </a:cubicBezTo>
                <a:cubicBezTo>
                  <a:pt x="33983" y="15250"/>
                  <a:pt x="33315" y="10235"/>
                  <a:pt x="31339" y="6253"/>
                </a:cubicBezTo>
                <a:cubicBezTo>
                  <a:pt x="29850" y="3214"/>
                  <a:pt x="27418" y="296"/>
                  <a:pt x="23892" y="53"/>
                </a:cubicBezTo>
                <a:cubicBezTo>
                  <a:pt x="23602" y="18"/>
                  <a:pt x="23318" y="1"/>
                  <a:pt x="23040" y="1"/>
                </a:cubicBezTo>
                <a:close/>
              </a:path>
            </a:pathLst>
          </a:cu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0" name="Google Shape;1150;p29"/>
          <p:cNvGrpSpPr/>
          <p:nvPr/>
        </p:nvGrpSpPr>
        <p:grpSpPr>
          <a:xfrm>
            <a:off x="60919" y="9"/>
            <a:ext cx="2143129" cy="1078777"/>
            <a:chOff x="60919" y="9"/>
            <a:chExt cx="2143129" cy="1078777"/>
          </a:xfrm>
        </p:grpSpPr>
        <p:sp>
          <p:nvSpPr>
            <p:cNvPr id="1151" name="Google Shape;1151;p29"/>
            <p:cNvSpPr/>
            <p:nvPr/>
          </p:nvSpPr>
          <p:spPr>
            <a:xfrm rot="-6727466" flipH="1">
              <a:off x="196394" y="-2262"/>
              <a:ext cx="134348" cy="206933"/>
            </a:xfrm>
            <a:custGeom>
              <a:avLst/>
              <a:gdLst/>
              <a:ahLst/>
              <a:cxnLst/>
              <a:rect l="l" t="t" r="r" b="b"/>
              <a:pathLst>
                <a:path w="1825" h="2811" extrusionOk="0">
                  <a:moveTo>
                    <a:pt x="711" y="1"/>
                  </a:moveTo>
                  <a:cubicBezTo>
                    <a:pt x="449" y="1"/>
                    <a:pt x="183" y="175"/>
                    <a:pt x="213" y="525"/>
                  </a:cubicBezTo>
                  <a:lnTo>
                    <a:pt x="244" y="555"/>
                  </a:lnTo>
                  <a:cubicBezTo>
                    <a:pt x="244" y="1224"/>
                    <a:pt x="1" y="1923"/>
                    <a:pt x="305" y="2561"/>
                  </a:cubicBezTo>
                  <a:cubicBezTo>
                    <a:pt x="413" y="2724"/>
                    <a:pt x="585" y="2811"/>
                    <a:pt x="751" y="2811"/>
                  </a:cubicBezTo>
                  <a:cubicBezTo>
                    <a:pt x="866" y="2811"/>
                    <a:pt x="978" y="2770"/>
                    <a:pt x="1065" y="2683"/>
                  </a:cubicBezTo>
                  <a:cubicBezTo>
                    <a:pt x="1399" y="2349"/>
                    <a:pt x="1612" y="1953"/>
                    <a:pt x="1764" y="1528"/>
                  </a:cubicBezTo>
                  <a:cubicBezTo>
                    <a:pt x="1824" y="1285"/>
                    <a:pt x="1824" y="1011"/>
                    <a:pt x="1764" y="768"/>
                  </a:cubicBezTo>
                  <a:cubicBezTo>
                    <a:pt x="1642" y="464"/>
                    <a:pt x="1429" y="251"/>
                    <a:pt x="1186" y="99"/>
                  </a:cubicBezTo>
                  <a:cubicBezTo>
                    <a:pt x="1101" y="45"/>
                    <a:pt x="1008" y="20"/>
                    <a:pt x="917" y="20"/>
                  </a:cubicBezTo>
                  <a:cubicBezTo>
                    <a:pt x="901" y="20"/>
                    <a:pt x="885" y="21"/>
                    <a:pt x="870" y="23"/>
                  </a:cubicBezTo>
                  <a:lnTo>
                    <a:pt x="870" y="23"/>
                  </a:lnTo>
                  <a:cubicBezTo>
                    <a:pt x="819" y="8"/>
                    <a:pt x="765" y="1"/>
                    <a:pt x="7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9"/>
            <p:cNvSpPr/>
            <p:nvPr/>
          </p:nvSpPr>
          <p:spPr>
            <a:xfrm rot="-6727466" flipH="1">
              <a:off x="449679" y="167286"/>
              <a:ext cx="147746" cy="289309"/>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9"/>
            <p:cNvSpPr/>
            <p:nvPr/>
          </p:nvSpPr>
          <p:spPr>
            <a:xfrm rot="-6727466" flipH="1">
              <a:off x="101649" y="427378"/>
              <a:ext cx="107479" cy="160261"/>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9"/>
            <p:cNvSpPr/>
            <p:nvPr/>
          </p:nvSpPr>
          <p:spPr>
            <a:xfrm rot="-6727466" flipH="1">
              <a:off x="953341" y="175637"/>
              <a:ext cx="183597" cy="249409"/>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9"/>
            <p:cNvSpPr/>
            <p:nvPr/>
          </p:nvSpPr>
          <p:spPr>
            <a:xfrm rot="-6727466" flipH="1">
              <a:off x="773410" y="430994"/>
              <a:ext cx="102767" cy="130667"/>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9"/>
            <p:cNvSpPr/>
            <p:nvPr/>
          </p:nvSpPr>
          <p:spPr>
            <a:xfrm rot="-6727466" flipH="1">
              <a:off x="357666" y="562368"/>
              <a:ext cx="181315" cy="268034"/>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9"/>
            <p:cNvSpPr/>
            <p:nvPr/>
          </p:nvSpPr>
          <p:spPr>
            <a:xfrm rot="-6727466" flipH="1">
              <a:off x="303956" y="536600"/>
              <a:ext cx="199130" cy="293063"/>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9"/>
            <p:cNvSpPr/>
            <p:nvPr/>
          </p:nvSpPr>
          <p:spPr>
            <a:xfrm rot="-6727466" flipH="1">
              <a:off x="200195" y="859232"/>
              <a:ext cx="98497" cy="89590"/>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9"/>
            <p:cNvSpPr/>
            <p:nvPr/>
          </p:nvSpPr>
          <p:spPr>
            <a:xfrm rot="-6727466" flipH="1">
              <a:off x="1323192" y="255785"/>
              <a:ext cx="203694" cy="236747"/>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9"/>
            <p:cNvSpPr/>
            <p:nvPr/>
          </p:nvSpPr>
          <p:spPr>
            <a:xfrm rot="-6727466" flipH="1">
              <a:off x="1006605" y="543889"/>
              <a:ext cx="105270" cy="131919"/>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9"/>
            <p:cNvSpPr/>
            <p:nvPr/>
          </p:nvSpPr>
          <p:spPr>
            <a:xfrm rot="-6727466" flipH="1">
              <a:off x="600786" y="815079"/>
              <a:ext cx="192578" cy="253532"/>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9"/>
            <p:cNvSpPr/>
            <p:nvPr/>
          </p:nvSpPr>
          <p:spPr>
            <a:xfrm rot="-6727466" flipH="1">
              <a:off x="738786" y="648267"/>
              <a:ext cx="111895" cy="116460"/>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9"/>
            <p:cNvSpPr/>
            <p:nvPr/>
          </p:nvSpPr>
          <p:spPr>
            <a:xfrm rot="-6727466" flipH="1">
              <a:off x="1258908" y="563395"/>
              <a:ext cx="181020" cy="238956"/>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9"/>
            <p:cNvSpPr/>
            <p:nvPr/>
          </p:nvSpPr>
          <p:spPr>
            <a:xfrm rot="-6727466" flipH="1">
              <a:off x="1675914" y="251890"/>
              <a:ext cx="114178" cy="143845"/>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9"/>
            <p:cNvSpPr/>
            <p:nvPr/>
          </p:nvSpPr>
          <p:spPr>
            <a:xfrm rot="-6727466" flipH="1">
              <a:off x="1911001" y="298150"/>
              <a:ext cx="240575" cy="275175"/>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6" name="Google Shape;1166;p29"/>
          <p:cNvGrpSpPr/>
          <p:nvPr/>
        </p:nvGrpSpPr>
        <p:grpSpPr>
          <a:xfrm>
            <a:off x="6526143" y="4297418"/>
            <a:ext cx="2643602" cy="1096814"/>
            <a:chOff x="6526143" y="4297418"/>
            <a:chExt cx="2643602" cy="1096814"/>
          </a:xfrm>
        </p:grpSpPr>
        <p:sp>
          <p:nvSpPr>
            <p:cNvPr id="1167" name="Google Shape;1167;p29"/>
            <p:cNvSpPr/>
            <p:nvPr/>
          </p:nvSpPr>
          <p:spPr>
            <a:xfrm rot="4260349" flipH="1">
              <a:off x="8495825" y="5071013"/>
              <a:ext cx="182557" cy="357473"/>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9"/>
            <p:cNvSpPr/>
            <p:nvPr/>
          </p:nvSpPr>
          <p:spPr>
            <a:xfrm rot="4260349" flipH="1">
              <a:off x="8988114" y="4934275"/>
              <a:ext cx="132802" cy="198020"/>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9"/>
            <p:cNvSpPr/>
            <p:nvPr/>
          </p:nvSpPr>
          <p:spPr>
            <a:xfrm rot="4260349" flipH="1">
              <a:off x="7829381" y="5074813"/>
              <a:ext cx="226855" cy="308173"/>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9"/>
            <p:cNvSpPr/>
            <p:nvPr/>
          </p:nvSpPr>
          <p:spPr>
            <a:xfrm rot="4260349" flipH="1">
              <a:off x="8164385" y="4921229"/>
              <a:ext cx="126980" cy="161454"/>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9"/>
            <p:cNvSpPr/>
            <p:nvPr/>
          </p:nvSpPr>
          <p:spPr>
            <a:xfrm rot="4260349" flipH="1">
              <a:off x="8593817" y="4614912"/>
              <a:ext cx="224035" cy="331186"/>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9"/>
            <p:cNvSpPr/>
            <p:nvPr/>
          </p:nvSpPr>
          <p:spPr>
            <a:xfrm rot="4260349" flipH="1">
              <a:off x="8637194" y="4618820"/>
              <a:ext cx="246047" cy="362112"/>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9"/>
            <p:cNvSpPr/>
            <p:nvPr/>
          </p:nvSpPr>
          <p:spPr>
            <a:xfrm rot="4260349" flipH="1">
              <a:off x="8904351" y="4482386"/>
              <a:ext cx="121705" cy="110698"/>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9"/>
            <p:cNvSpPr/>
            <p:nvPr/>
          </p:nvSpPr>
          <p:spPr>
            <a:xfrm rot="4260349" flipH="1">
              <a:off x="7353237" y="4965953"/>
              <a:ext cx="251687" cy="292528"/>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9"/>
            <p:cNvSpPr/>
            <p:nvPr/>
          </p:nvSpPr>
          <p:spPr>
            <a:xfrm rot="4260349" flipH="1">
              <a:off x="7881240" y="4764592"/>
              <a:ext cx="130073" cy="163001"/>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9"/>
            <p:cNvSpPr/>
            <p:nvPr/>
          </p:nvSpPr>
          <p:spPr>
            <a:xfrm rot="4260349" flipH="1">
              <a:off x="8296507" y="4304262"/>
              <a:ext cx="237952" cy="313267"/>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9"/>
            <p:cNvSpPr/>
            <p:nvPr/>
          </p:nvSpPr>
          <p:spPr>
            <a:xfrm rot="4260349" flipH="1">
              <a:off x="8210000" y="4672732"/>
              <a:ext cx="138259" cy="143899"/>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9"/>
            <p:cNvSpPr/>
            <p:nvPr/>
          </p:nvSpPr>
          <p:spPr>
            <a:xfrm rot="4260349" flipH="1">
              <a:off x="7481354" y="4588804"/>
              <a:ext cx="223671" cy="295257"/>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9"/>
            <p:cNvSpPr/>
            <p:nvPr/>
          </p:nvSpPr>
          <p:spPr>
            <a:xfrm rot="4260349" flipH="1">
              <a:off x="7025192" y="5064708"/>
              <a:ext cx="141079" cy="177736"/>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9"/>
            <p:cNvSpPr/>
            <p:nvPr/>
          </p:nvSpPr>
          <p:spPr>
            <a:xfrm rot="4260349" flipH="1">
              <a:off x="6586637" y="4825369"/>
              <a:ext cx="297258" cy="340009"/>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1" name="Google Shape;1181;p29"/>
          <p:cNvSpPr/>
          <p:nvPr/>
        </p:nvSpPr>
        <p:spPr>
          <a:xfrm rot="4189421" flipH="1">
            <a:off x="524657" y="3540578"/>
            <a:ext cx="1544612" cy="2363663"/>
          </a:xfrm>
          <a:custGeom>
            <a:avLst/>
            <a:gdLst/>
            <a:ahLst/>
            <a:cxnLst/>
            <a:rect l="l" t="t" r="r" b="b"/>
            <a:pathLst>
              <a:path w="20305" h="31072" extrusionOk="0">
                <a:moveTo>
                  <a:pt x="4663" y="1"/>
                </a:moveTo>
                <a:cubicBezTo>
                  <a:pt x="3559" y="1"/>
                  <a:pt x="2527" y="873"/>
                  <a:pt x="1915" y="1698"/>
                </a:cubicBezTo>
                <a:cubicBezTo>
                  <a:pt x="0" y="4190"/>
                  <a:pt x="335" y="7838"/>
                  <a:pt x="456" y="10756"/>
                </a:cubicBezTo>
                <a:cubicBezTo>
                  <a:pt x="639" y="15163"/>
                  <a:pt x="973" y="19570"/>
                  <a:pt x="1003" y="23978"/>
                </a:cubicBezTo>
                <a:cubicBezTo>
                  <a:pt x="1003" y="25042"/>
                  <a:pt x="1003" y="26105"/>
                  <a:pt x="973" y="27169"/>
                </a:cubicBezTo>
                <a:cubicBezTo>
                  <a:pt x="973" y="27215"/>
                  <a:pt x="1011" y="27238"/>
                  <a:pt x="1049" y="27238"/>
                </a:cubicBezTo>
                <a:cubicBezTo>
                  <a:pt x="1087" y="27238"/>
                  <a:pt x="1125" y="27215"/>
                  <a:pt x="1125" y="27169"/>
                </a:cubicBezTo>
                <a:lnTo>
                  <a:pt x="1155" y="27169"/>
                </a:lnTo>
                <a:cubicBezTo>
                  <a:pt x="1277" y="23066"/>
                  <a:pt x="1064" y="18932"/>
                  <a:pt x="851" y="14798"/>
                </a:cubicBezTo>
                <a:cubicBezTo>
                  <a:pt x="730" y="12792"/>
                  <a:pt x="608" y="10756"/>
                  <a:pt x="578" y="8749"/>
                </a:cubicBezTo>
                <a:cubicBezTo>
                  <a:pt x="517" y="7321"/>
                  <a:pt x="608" y="5862"/>
                  <a:pt x="882" y="4464"/>
                </a:cubicBezTo>
                <a:cubicBezTo>
                  <a:pt x="1216" y="2974"/>
                  <a:pt x="1946" y="1515"/>
                  <a:pt x="3253" y="664"/>
                </a:cubicBezTo>
                <a:cubicBezTo>
                  <a:pt x="3659" y="343"/>
                  <a:pt x="4157" y="188"/>
                  <a:pt x="4659" y="188"/>
                </a:cubicBezTo>
                <a:cubicBezTo>
                  <a:pt x="4871" y="188"/>
                  <a:pt x="5082" y="215"/>
                  <a:pt x="5289" y="269"/>
                </a:cubicBezTo>
                <a:cubicBezTo>
                  <a:pt x="5867" y="482"/>
                  <a:pt x="6323" y="907"/>
                  <a:pt x="6596" y="1424"/>
                </a:cubicBezTo>
                <a:cubicBezTo>
                  <a:pt x="7234" y="2458"/>
                  <a:pt x="7356" y="3613"/>
                  <a:pt x="7538" y="4798"/>
                </a:cubicBezTo>
                <a:cubicBezTo>
                  <a:pt x="7690" y="5771"/>
                  <a:pt x="7782" y="6774"/>
                  <a:pt x="7934" y="7746"/>
                </a:cubicBezTo>
                <a:cubicBezTo>
                  <a:pt x="8177" y="9266"/>
                  <a:pt x="8663" y="11941"/>
                  <a:pt x="10578" y="12123"/>
                </a:cubicBezTo>
                <a:cubicBezTo>
                  <a:pt x="10644" y="12129"/>
                  <a:pt x="10710" y="12132"/>
                  <a:pt x="10775" y="12132"/>
                </a:cubicBezTo>
                <a:cubicBezTo>
                  <a:pt x="11759" y="12132"/>
                  <a:pt x="12635" y="11510"/>
                  <a:pt x="13405" y="10968"/>
                </a:cubicBezTo>
                <a:cubicBezTo>
                  <a:pt x="14317" y="10269"/>
                  <a:pt x="15259" y="9327"/>
                  <a:pt x="16444" y="9084"/>
                </a:cubicBezTo>
                <a:cubicBezTo>
                  <a:pt x="16556" y="9063"/>
                  <a:pt x="16667" y="9054"/>
                  <a:pt x="16779" y="9054"/>
                </a:cubicBezTo>
                <a:cubicBezTo>
                  <a:pt x="17822" y="9054"/>
                  <a:pt x="18835" y="9913"/>
                  <a:pt x="19302" y="10847"/>
                </a:cubicBezTo>
                <a:cubicBezTo>
                  <a:pt x="19909" y="11971"/>
                  <a:pt x="20031" y="13339"/>
                  <a:pt x="20092" y="14646"/>
                </a:cubicBezTo>
                <a:cubicBezTo>
                  <a:pt x="20153" y="15771"/>
                  <a:pt x="20092" y="16926"/>
                  <a:pt x="20092" y="18020"/>
                </a:cubicBezTo>
                <a:cubicBezTo>
                  <a:pt x="20153" y="19692"/>
                  <a:pt x="20001" y="21333"/>
                  <a:pt x="19636" y="22944"/>
                </a:cubicBezTo>
                <a:cubicBezTo>
                  <a:pt x="19241" y="24555"/>
                  <a:pt x="18359" y="25984"/>
                  <a:pt x="17113" y="27048"/>
                </a:cubicBezTo>
                <a:cubicBezTo>
                  <a:pt x="15654" y="28263"/>
                  <a:pt x="13861" y="28841"/>
                  <a:pt x="12067" y="29449"/>
                </a:cubicBezTo>
                <a:cubicBezTo>
                  <a:pt x="11216" y="29722"/>
                  <a:pt x="10365" y="30118"/>
                  <a:pt x="9514" y="30422"/>
                </a:cubicBezTo>
                <a:cubicBezTo>
                  <a:pt x="8633" y="30725"/>
                  <a:pt x="7690" y="30877"/>
                  <a:pt x="6748" y="30877"/>
                </a:cubicBezTo>
                <a:cubicBezTo>
                  <a:pt x="6614" y="30886"/>
                  <a:pt x="6479" y="30891"/>
                  <a:pt x="6345" y="30891"/>
                </a:cubicBezTo>
                <a:cubicBezTo>
                  <a:pt x="5539" y="30891"/>
                  <a:pt x="4742" y="30734"/>
                  <a:pt x="4013" y="30422"/>
                </a:cubicBezTo>
                <a:cubicBezTo>
                  <a:pt x="3192" y="29996"/>
                  <a:pt x="2554" y="29297"/>
                  <a:pt x="2219" y="28476"/>
                </a:cubicBezTo>
                <a:cubicBezTo>
                  <a:pt x="1915" y="27747"/>
                  <a:pt x="1672" y="26956"/>
                  <a:pt x="1490" y="26197"/>
                </a:cubicBezTo>
                <a:cubicBezTo>
                  <a:pt x="1478" y="26148"/>
                  <a:pt x="1446" y="26128"/>
                  <a:pt x="1414" y="26128"/>
                </a:cubicBezTo>
                <a:cubicBezTo>
                  <a:pt x="1367" y="26128"/>
                  <a:pt x="1319" y="26172"/>
                  <a:pt x="1338" y="26227"/>
                </a:cubicBezTo>
                <a:cubicBezTo>
                  <a:pt x="1733" y="27686"/>
                  <a:pt x="2098" y="29267"/>
                  <a:pt x="3374" y="30209"/>
                </a:cubicBezTo>
                <a:cubicBezTo>
                  <a:pt x="4227" y="30853"/>
                  <a:pt x="5386" y="31072"/>
                  <a:pt x="6529" y="31072"/>
                </a:cubicBezTo>
                <a:cubicBezTo>
                  <a:pt x="7220" y="31072"/>
                  <a:pt x="7904" y="30992"/>
                  <a:pt x="8511" y="30877"/>
                </a:cubicBezTo>
                <a:cubicBezTo>
                  <a:pt x="9423" y="30634"/>
                  <a:pt x="10335" y="30330"/>
                  <a:pt x="11186" y="29935"/>
                </a:cubicBezTo>
                <a:cubicBezTo>
                  <a:pt x="12067" y="29570"/>
                  <a:pt x="12979" y="29327"/>
                  <a:pt x="13891" y="28993"/>
                </a:cubicBezTo>
                <a:cubicBezTo>
                  <a:pt x="15502" y="28355"/>
                  <a:pt x="17113" y="27504"/>
                  <a:pt x="18238" y="26136"/>
                </a:cubicBezTo>
                <a:cubicBezTo>
                  <a:pt x="20305" y="23643"/>
                  <a:pt x="20213" y="20269"/>
                  <a:pt x="20274" y="17230"/>
                </a:cubicBezTo>
                <a:cubicBezTo>
                  <a:pt x="20305" y="15923"/>
                  <a:pt x="20274" y="14616"/>
                  <a:pt x="20153" y="13339"/>
                </a:cubicBezTo>
                <a:cubicBezTo>
                  <a:pt x="20001" y="12184"/>
                  <a:pt x="19758" y="10968"/>
                  <a:pt x="18998" y="10057"/>
                </a:cubicBezTo>
                <a:cubicBezTo>
                  <a:pt x="18463" y="9395"/>
                  <a:pt x="17652" y="8904"/>
                  <a:pt x="16796" y="8904"/>
                </a:cubicBezTo>
                <a:cubicBezTo>
                  <a:pt x="16629" y="8904"/>
                  <a:pt x="16461" y="8923"/>
                  <a:pt x="16292" y="8962"/>
                </a:cubicBezTo>
                <a:cubicBezTo>
                  <a:pt x="15137" y="9236"/>
                  <a:pt x="14165" y="10178"/>
                  <a:pt x="13222" y="10877"/>
                </a:cubicBezTo>
                <a:cubicBezTo>
                  <a:pt x="12517" y="11401"/>
                  <a:pt x="11657" y="11976"/>
                  <a:pt x="10798" y="11976"/>
                </a:cubicBezTo>
                <a:cubicBezTo>
                  <a:pt x="10510" y="11976"/>
                  <a:pt x="10222" y="11911"/>
                  <a:pt x="9940" y="11759"/>
                </a:cubicBezTo>
                <a:cubicBezTo>
                  <a:pt x="8997" y="11242"/>
                  <a:pt x="8602" y="9996"/>
                  <a:pt x="8329" y="9023"/>
                </a:cubicBezTo>
                <a:cubicBezTo>
                  <a:pt x="8086" y="7868"/>
                  <a:pt x="7903" y="6713"/>
                  <a:pt x="7782" y="5558"/>
                </a:cubicBezTo>
                <a:cubicBezTo>
                  <a:pt x="7721" y="4464"/>
                  <a:pt x="7508" y="3400"/>
                  <a:pt x="7204" y="2397"/>
                </a:cubicBezTo>
                <a:cubicBezTo>
                  <a:pt x="6839" y="1424"/>
                  <a:pt x="6231" y="300"/>
                  <a:pt x="5137" y="56"/>
                </a:cubicBezTo>
                <a:cubicBezTo>
                  <a:pt x="4978" y="19"/>
                  <a:pt x="4820" y="1"/>
                  <a:pt x="466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9"/>
          <p:cNvSpPr/>
          <p:nvPr/>
        </p:nvSpPr>
        <p:spPr>
          <a:xfrm rot="4189305" flipH="1">
            <a:off x="314748" y="3709282"/>
            <a:ext cx="1085128" cy="953031"/>
          </a:xfrm>
          <a:custGeom>
            <a:avLst/>
            <a:gdLst/>
            <a:ahLst/>
            <a:cxnLst/>
            <a:rect l="l" t="t" r="r" b="b"/>
            <a:pathLst>
              <a:path w="7934" h="6968" extrusionOk="0">
                <a:moveTo>
                  <a:pt x="4239" y="0"/>
                </a:moveTo>
                <a:cubicBezTo>
                  <a:pt x="2852" y="0"/>
                  <a:pt x="1506" y="704"/>
                  <a:pt x="973" y="1993"/>
                </a:cubicBezTo>
                <a:cubicBezTo>
                  <a:pt x="30" y="4030"/>
                  <a:pt x="0" y="5580"/>
                  <a:pt x="2249" y="6431"/>
                </a:cubicBezTo>
                <a:cubicBezTo>
                  <a:pt x="2997" y="6777"/>
                  <a:pt x="3716" y="6967"/>
                  <a:pt x="4373" y="6967"/>
                </a:cubicBezTo>
                <a:cubicBezTo>
                  <a:pt x="5506" y="6967"/>
                  <a:pt x="6455" y="6402"/>
                  <a:pt x="7052" y="5094"/>
                </a:cubicBezTo>
                <a:cubicBezTo>
                  <a:pt x="7933" y="3361"/>
                  <a:pt x="7660" y="1051"/>
                  <a:pt x="5745" y="291"/>
                </a:cubicBezTo>
                <a:cubicBezTo>
                  <a:pt x="5263" y="95"/>
                  <a:pt x="4748" y="0"/>
                  <a:pt x="42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83" name="Google Shape;1183;p29"/>
          <p:cNvPicPr preferRelativeResize="0"/>
          <p:nvPr/>
        </p:nvPicPr>
        <p:blipFill rotWithShape="1">
          <a:blip r:embed="rId2">
            <a:alphaModFix/>
          </a:blip>
          <a:srcRect l="39342" t="21969" r="3281" b="21969"/>
          <a:stretch/>
        </p:blipFill>
        <p:spPr>
          <a:xfrm>
            <a:off x="0" y="0"/>
            <a:ext cx="5299700" cy="5143500"/>
          </a:xfrm>
          <a:prstGeom prst="rect">
            <a:avLst/>
          </a:prstGeom>
          <a:noFill/>
          <a:ln>
            <a:noFill/>
          </a:ln>
        </p:spPr>
      </p:pic>
      <p:sp>
        <p:nvSpPr>
          <p:cNvPr id="1184" name="Google Shape;1184;p29"/>
          <p:cNvSpPr/>
          <p:nvPr/>
        </p:nvSpPr>
        <p:spPr>
          <a:xfrm rot="10800000" flipH="1">
            <a:off x="7113260" y="-342249"/>
            <a:ext cx="2567661" cy="2381720"/>
          </a:xfrm>
          <a:custGeom>
            <a:avLst/>
            <a:gdLst/>
            <a:ahLst/>
            <a:cxnLst/>
            <a:rect l="l" t="t" r="r" b="b"/>
            <a:pathLst>
              <a:path w="33984" h="31523" extrusionOk="0">
                <a:moveTo>
                  <a:pt x="23040" y="1"/>
                </a:moveTo>
                <a:cubicBezTo>
                  <a:pt x="19941" y="1"/>
                  <a:pt x="17602" y="2104"/>
                  <a:pt x="15928" y="4642"/>
                </a:cubicBezTo>
                <a:cubicBezTo>
                  <a:pt x="14226" y="7408"/>
                  <a:pt x="13253" y="10539"/>
                  <a:pt x="10791" y="12606"/>
                </a:cubicBezTo>
                <a:cubicBezTo>
                  <a:pt x="8329" y="14795"/>
                  <a:pt x="5047" y="15858"/>
                  <a:pt x="2615" y="18229"/>
                </a:cubicBezTo>
                <a:cubicBezTo>
                  <a:pt x="214" y="20661"/>
                  <a:pt x="1" y="24521"/>
                  <a:pt x="2098" y="27226"/>
                </a:cubicBezTo>
                <a:cubicBezTo>
                  <a:pt x="4439" y="30296"/>
                  <a:pt x="8421" y="31482"/>
                  <a:pt x="12220" y="31512"/>
                </a:cubicBezTo>
                <a:cubicBezTo>
                  <a:pt x="12488" y="31519"/>
                  <a:pt x="12757" y="31523"/>
                  <a:pt x="13027" y="31523"/>
                </a:cubicBezTo>
                <a:cubicBezTo>
                  <a:pt x="18532" y="31523"/>
                  <a:pt x="24311" y="30085"/>
                  <a:pt x="29758" y="28868"/>
                </a:cubicBezTo>
                <a:cubicBezTo>
                  <a:pt x="32099" y="26102"/>
                  <a:pt x="33375" y="23305"/>
                  <a:pt x="33740" y="19749"/>
                </a:cubicBezTo>
                <a:cubicBezTo>
                  <a:pt x="33983" y="15250"/>
                  <a:pt x="33315" y="10235"/>
                  <a:pt x="31339" y="6253"/>
                </a:cubicBezTo>
                <a:cubicBezTo>
                  <a:pt x="29850" y="3214"/>
                  <a:pt x="27418" y="296"/>
                  <a:pt x="23892" y="53"/>
                </a:cubicBezTo>
                <a:cubicBezTo>
                  <a:pt x="23602" y="18"/>
                  <a:pt x="23318" y="1"/>
                  <a:pt x="230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11_1">
    <p:bg>
      <p:bgPr>
        <a:solidFill>
          <a:schemeClr val="lt2"/>
        </a:solidFill>
        <a:effectLst/>
      </p:bgPr>
    </p:bg>
    <p:spTree>
      <p:nvGrpSpPr>
        <p:cNvPr id="1" name="Shape 1185"/>
        <p:cNvGrpSpPr/>
        <p:nvPr/>
      </p:nvGrpSpPr>
      <p:grpSpPr>
        <a:xfrm>
          <a:off x="0" y="0"/>
          <a:ext cx="0" cy="0"/>
          <a:chOff x="0" y="0"/>
          <a:chExt cx="0" cy="0"/>
        </a:xfrm>
      </p:grpSpPr>
      <p:grpSp>
        <p:nvGrpSpPr>
          <p:cNvPr id="1186" name="Google Shape;1186;p30"/>
          <p:cNvGrpSpPr/>
          <p:nvPr/>
        </p:nvGrpSpPr>
        <p:grpSpPr>
          <a:xfrm>
            <a:off x="-1143896" y="-627687"/>
            <a:ext cx="12400292" cy="7238084"/>
            <a:chOff x="-1143896" y="-627687"/>
            <a:chExt cx="12400292" cy="7238084"/>
          </a:xfrm>
        </p:grpSpPr>
        <p:sp>
          <p:nvSpPr>
            <p:cNvPr id="1187" name="Google Shape;1187;p30"/>
            <p:cNvSpPr/>
            <p:nvPr/>
          </p:nvSpPr>
          <p:spPr>
            <a:xfrm rot="-9900006">
              <a:off x="7771746" y="3365253"/>
              <a:ext cx="3165275" cy="2884677"/>
            </a:xfrm>
            <a:custGeom>
              <a:avLst/>
              <a:gdLst/>
              <a:ahLst/>
              <a:cxnLst/>
              <a:rect l="l" t="t" r="r" b="b"/>
              <a:pathLst>
                <a:path w="58726" h="53520" extrusionOk="0">
                  <a:moveTo>
                    <a:pt x="25121" y="1"/>
                  </a:moveTo>
                  <a:cubicBezTo>
                    <a:pt x="22038" y="1"/>
                    <a:pt x="18879" y="662"/>
                    <a:pt x="15654" y="2210"/>
                  </a:cubicBezTo>
                  <a:cubicBezTo>
                    <a:pt x="4378" y="7590"/>
                    <a:pt x="1" y="21298"/>
                    <a:pt x="2919" y="33061"/>
                  </a:cubicBezTo>
                  <a:cubicBezTo>
                    <a:pt x="6221" y="45997"/>
                    <a:pt x="19300" y="53519"/>
                    <a:pt x="31761" y="53519"/>
                  </a:cubicBezTo>
                  <a:cubicBezTo>
                    <a:pt x="41436" y="53519"/>
                    <a:pt x="50739" y="48984"/>
                    <a:pt x="54804" y="38928"/>
                  </a:cubicBezTo>
                  <a:cubicBezTo>
                    <a:pt x="57266" y="33061"/>
                    <a:pt x="58725" y="25706"/>
                    <a:pt x="56263" y="19839"/>
                  </a:cubicBezTo>
                  <a:cubicBezTo>
                    <a:pt x="54318" y="13973"/>
                    <a:pt x="49910" y="10538"/>
                    <a:pt x="45017" y="7590"/>
                  </a:cubicBezTo>
                  <a:lnTo>
                    <a:pt x="45017" y="7590"/>
                  </a:lnTo>
                  <a:lnTo>
                    <a:pt x="48938" y="10538"/>
                  </a:lnTo>
                  <a:cubicBezTo>
                    <a:pt x="41733" y="5146"/>
                    <a:pt x="33721" y="1"/>
                    <a:pt x="251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0"/>
            <p:cNvSpPr/>
            <p:nvPr/>
          </p:nvSpPr>
          <p:spPr>
            <a:xfrm rot="4769223">
              <a:off x="-1390436" y="356929"/>
              <a:ext cx="2661694" cy="1711713"/>
            </a:xfrm>
            <a:custGeom>
              <a:avLst/>
              <a:gdLst/>
              <a:ahLst/>
              <a:cxnLst/>
              <a:rect l="l" t="t" r="r" b="b"/>
              <a:pathLst>
                <a:path w="48907" h="31450" extrusionOk="0">
                  <a:moveTo>
                    <a:pt x="37036" y="1"/>
                  </a:moveTo>
                  <a:cubicBezTo>
                    <a:pt x="34819" y="1"/>
                    <a:pt x="32438" y="782"/>
                    <a:pt x="30852" y="1746"/>
                  </a:cubicBezTo>
                  <a:cubicBezTo>
                    <a:pt x="27660" y="3874"/>
                    <a:pt x="25533" y="8159"/>
                    <a:pt x="21368" y="8828"/>
                  </a:cubicBezTo>
                  <a:cubicBezTo>
                    <a:pt x="21000" y="8886"/>
                    <a:pt x="20642" y="8912"/>
                    <a:pt x="20292" y="8912"/>
                  </a:cubicBezTo>
                  <a:cubicBezTo>
                    <a:pt x="16571" y="8912"/>
                    <a:pt x="13826" y="5886"/>
                    <a:pt x="10547" y="4664"/>
                  </a:cubicBezTo>
                  <a:cubicBezTo>
                    <a:pt x="9828" y="4419"/>
                    <a:pt x="9169" y="4309"/>
                    <a:pt x="8558" y="4309"/>
                  </a:cubicBezTo>
                  <a:cubicBezTo>
                    <a:pt x="5536" y="4309"/>
                    <a:pt x="3710" y="6998"/>
                    <a:pt x="1611" y="9223"/>
                  </a:cubicBezTo>
                  <a:cubicBezTo>
                    <a:pt x="1429" y="10014"/>
                    <a:pt x="1216" y="10773"/>
                    <a:pt x="942" y="11503"/>
                  </a:cubicBezTo>
                  <a:cubicBezTo>
                    <a:pt x="0" y="15789"/>
                    <a:pt x="2249" y="20591"/>
                    <a:pt x="4529" y="24087"/>
                  </a:cubicBezTo>
                  <a:cubicBezTo>
                    <a:pt x="6140" y="26488"/>
                    <a:pt x="8025" y="28646"/>
                    <a:pt x="10547" y="29953"/>
                  </a:cubicBezTo>
                  <a:cubicBezTo>
                    <a:pt x="12898" y="31077"/>
                    <a:pt x="15549" y="31450"/>
                    <a:pt x="18158" y="31450"/>
                  </a:cubicBezTo>
                  <a:cubicBezTo>
                    <a:pt x="18653" y="31450"/>
                    <a:pt x="19146" y="31436"/>
                    <a:pt x="19636" y="31412"/>
                  </a:cubicBezTo>
                  <a:cubicBezTo>
                    <a:pt x="23253" y="31169"/>
                    <a:pt x="26718" y="30622"/>
                    <a:pt x="30183" y="30075"/>
                  </a:cubicBezTo>
                  <a:cubicBezTo>
                    <a:pt x="33314" y="29740"/>
                    <a:pt x="36384" y="29102"/>
                    <a:pt x="39393" y="28220"/>
                  </a:cubicBezTo>
                  <a:cubicBezTo>
                    <a:pt x="41946" y="27400"/>
                    <a:pt x="44469" y="26214"/>
                    <a:pt x="46354" y="24330"/>
                  </a:cubicBezTo>
                  <a:cubicBezTo>
                    <a:pt x="47569" y="22992"/>
                    <a:pt x="48907" y="20986"/>
                    <a:pt x="48360" y="19102"/>
                  </a:cubicBezTo>
                  <a:cubicBezTo>
                    <a:pt x="47843" y="17369"/>
                    <a:pt x="45958" y="16701"/>
                    <a:pt x="44499" y="16184"/>
                  </a:cubicBezTo>
                  <a:cubicBezTo>
                    <a:pt x="43284" y="15637"/>
                    <a:pt x="41277" y="15363"/>
                    <a:pt x="40761" y="13904"/>
                  </a:cubicBezTo>
                  <a:cubicBezTo>
                    <a:pt x="40214" y="12293"/>
                    <a:pt x="41277" y="10287"/>
                    <a:pt x="41825" y="8828"/>
                  </a:cubicBezTo>
                  <a:cubicBezTo>
                    <a:pt x="42372" y="6944"/>
                    <a:pt x="43040" y="4664"/>
                    <a:pt x="42098" y="2658"/>
                  </a:cubicBezTo>
                  <a:cubicBezTo>
                    <a:pt x="41118" y="713"/>
                    <a:pt x="39152" y="1"/>
                    <a:pt x="370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0"/>
            <p:cNvSpPr/>
            <p:nvPr/>
          </p:nvSpPr>
          <p:spPr>
            <a:xfrm rot="6493551">
              <a:off x="893092" y="4398525"/>
              <a:ext cx="221012" cy="236550"/>
            </a:xfrm>
            <a:custGeom>
              <a:avLst/>
              <a:gdLst/>
              <a:ahLst/>
              <a:cxnLst/>
              <a:rect l="l" t="t" r="r" b="b"/>
              <a:pathLst>
                <a:path w="3345" h="4255" extrusionOk="0">
                  <a:moveTo>
                    <a:pt x="1770" y="1036"/>
                  </a:moveTo>
                  <a:cubicBezTo>
                    <a:pt x="1770" y="1036"/>
                    <a:pt x="1768" y="1042"/>
                    <a:pt x="1764" y="1050"/>
                  </a:cubicBezTo>
                  <a:lnTo>
                    <a:pt x="1764" y="1050"/>
                  </a:lnTo>
                  <a:lnTo>
                    <a:pt x="1764" y="1049"/>
                  </a:lnTo>
                  <a:cubicBezTo>
                    <a:pt x="1768" y="1040"/>
                    <a:pt x="1770" y="1036"/>
                    <a:pt x="1770" y="1036"/>
                  </a:cubicBezTo>
                  <a:close/>
                  <a:moveTo>
                    <a:pt x="1749" y="0"/>
                  </a:moveTo>
                  <a:cubicBezTo>
                    <a:pt x="1531" y="0"/>
                    <a:pt x="1314" y="60"/>
                    <a:pt x="1123" y="181"/>
                  </a:cubicBezTo>
                  <a:lnTo>
                    <a:pt x="1123" y="181"/>
                  </a:lnTo>
                  <a:cubicBezTo>
                    <a:pt x="1017" y="126"/>
                    <a:pt x="905" y="93"/>
                    <a:pt x="803" y="93"/>
                  </a:cubicBezTo>
                  <a:cubicBezTo>
                    <a:pt x="643" y="93"/>
                    <a:pt x="506" y="174"/>
                    <a:pt x="457" y="380"/>
                  </a:cubicBezTo>
                  <a:cubicBezTo>
                    <a:pt x="1" y="1292"/>
                    <a:pt x="62" y="2386"/>
                    <a:pt x="609" y="3268"/>
                  </a:cubicBezTo>
                  <a:cubicBezTo>
                    <a:pt x="791" y="3632"/>
                    <a:pt x="1095" y="3936"/>
                    <a:pt x="1460" y="4119"/>
                  </a:cubicBezTo>
                  <a:cubicBezTo>
                    <a:pt x="1620" y="4210"/>
                    <a:pt x="1798" y="4254"/>
                    <a:pt x="1974" y="4254"/>
                  </a:cubicBezTo>
                  <a:cubicBezTo>
                    <a:pt x="2267" y="4254"/>
                    <a:pt x="2558" y="4133"/>
                    <a:pt x="2767" y="3906"/>
                  </a:cubicBezTo>
                  <a:cubicBezTo>
                    <a:pt x="3344" y="3237"/>
                    <a:pt x="3253" y="2234"/>
                    <a:pt x="3101" y="1444"/>
                  </a:cubicBezTo>
                  <a:cubicBezTo>
                    <a:pt x="3040" y="1018"/>
                    <a:pt x="2858" y="623"/>
                    <a:pt x="2554" y="319"/>
                  </a:cubicBezTo>
                  <a:cubicBezTo>
                    <a:pt x="2326" y="107"/>
                    <a:pt x="2037"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30"/>
            <p:cNvSpPr/>
            <p:nvPr/>
          </p:nvSpPr>
          <p:spPr>
            <a:xfrm rot="6493551">
              <a:off x="703161" y="4022719"/>
              <a:ext cx="194913" cy="216481"/>
            </a:xfrm>
            <a:custGeom>
              <a:avLst/>
              <a:gdLst/>
              <a:ahLst/>
              <a:cxnLst/>
              <a:rect l="l" t="t" r="r" b="b"/>
              <a:pathLst>
                <a:path w="2950" h="3894" extrusionOk="0">
                  <a:moveTo>
                    <a:pt x="1459" y="1488"/>
                  </a:moveTo>
                  <a:lnTo>
                    <a:pt x="1460" y="1489"/>
                  </a:lnTo>
                  <a:cubicBezTo>
                    <a:pt x="1460" y="1490"/>
                    <a:pt x="1460" y="1490"/>
                    <a:pt x="1460" y="1490"/>
                  </a:cubicBezTo>
                  <a:lnTo>
                    <a:pt x="1460" y="1490"/>
                  </a:lnTo>
                  <a:cubicBezTo>
                    <a:pt x="1460" y="1491"/>
                    <a:pt x="1459" y="1492"/>
                    <a:pt x="1459" y="1492"/>
                  </a:cubicBezTo>
                  <a:lnTo>
                    <a:pt x="1459" y="1492"/>
                  </a:lnTo>
                  <a:cubicBezTo>
                    <a:pt x="1459" y="1491"/>
                    <a:pt x="1459" y="1490"/>
                    <a:pt x="1459" y="1488"/>
                  </a:cubicBezTo>
                  <a:close/>
                  <a:moveTo>
                    <a:pt x="1455" y="1469"/>
                  </a:moveTo>
                  <a:cubicBezTo>
                    <a:pt x="1457" y="1476"/>
                    <a:pt x="1458" y="1482"/>
                    <a:pt x="1459" y="1488"/>
                  </a:cubicBezTo>
                  <a:lnTo>
                    <a:pt x="1459" y="1488"/>
                  </a:lnTo>
                  <a:lnTo>
                    <a:pt x="1455" y="1484"/>
                  </a:lnTo>
                  <a:lnTo>
                    <a:pt x="1455" y="1484"/>
                  </a:lnTo>
                  <a:cubicBezTo>
                    <a:pt x="1456" y="1488"/>
                    <a:pt x="1457" y="1490"/>
                    <a:pt x="1459" y="1493"/>
                  </a:cubicBezTo>
                  <a:lnTo>
                    <a:pt x="1459" y="1493"/>
                  </a:lnTo>
                  <a:cubicBezTo>
                    <a:pt x="1459" y="1493"/>
                    <a:pt x="1459" y="1493"/>
                    <a:pt x="1459" y="1492"/>
                  </a:cubicBezTo>
                  <a:lnTo>
                    <a:pt x="1459" y="1492"/>
                  </a:lnTo>
                  <a:cubicBezTo>
                    <a:pt x="1459" y="1493"/>
                    <a:pt x="1459" y="1494"/>
                    <a:pt x="1459" y="1495"/>
                  </a:cubicBezTo>
                  <a:lnTo>
                    <a:pt x="1459" y="1495"/>
                  </a:lnTo>
                  <a:cubicBezTo>
                    <a:pt x="1459" y="1495"/>
                    <a:pt x="1459" y="1494"/>
                    <a:pt x="1459" y="1493"/>
                  </a:cubicBezTo>
                  <a:lnTo>
                    <a:pt x="1459" y="1493"/>
                  </a:lnTo>
                  <a:cubicBezTo>
                    <a:pt x="1445" y="1515"/>
                    <a:pt x="1429" y="1534"/>
                    <a:pt x="1425" y="1534"/>
                  </a:cubicBezTo>
                  <a:cubicBezTo>
                    <a:pt x="1424" y="1534"/>
                    <a:pt x="1424" y="1530"/>
                    <a:pt x="1430" y="1520"/>
                  </a:cubicBezTo>
                  <a:lnTo>
                    <a:pt x="1450" y="1479"/>
                  </a:lnTo>
                  <a:lnTo>
                    <a:pt x="1450" y="1479"/>
                  </a:lnTo>
                  <a:lnTo>
                    <a:pt x="1455" y="1484"/>
                  </a:lnTo>
                  <a:lnTo>
                    <a:pt x="1455" y="1484"/>
                  </a:lnTo>
                  <a:cubicBezTo>
                    <a:pt x="1454" y="1482"/>
                    <a:pt x="1453" y="1479"/>
                    <a:pt x="1452" y="1476"/>
                  </a:cubicBezTo>
                  <a:lnTo>
                    <a:pt x="1452" y="1476"/>
                  </a:lnTo>
                  <a:lnTo>
                    <a:pt x="1455" y="1469"/>
                  </a:lnTo>
                  <a:close/>
                  <a:moveTo>
                    <a:pt x="1488" y="2633"/>
                  </a:moveTo>
                  <a:lnTo>
                    <a:pt x="1488" y="2633"/>
                  </a:lnTo>
                  <a:cubicBezTo>
                    <a:pt x="1485" y="2640"/>
                    <a:pt x="1481" y="2647"/>
                    <a:pt x="1477" y="2653"/>
                  </a:cubicBezTo>
                  <a:lnTo>
                    <a:pt x="1477" y="2653"/>
                  </a:lnTo>
                  <a:lnTo>
                    <a:pt x="1463" y="2663"/>
                  </a:lnTo>
                  <a:lnTo>
                    <a:pt x="1463" y="2663"/>
                  </a:lnTo>
                  <a:cubicBezTo>
                    <a:pt x="1471" y="2653"/>
                    <a:pt x="1480" y="2642"/>
                    <a:pt x="1488" y="2633"/>
                  </a:cubicBezTo>
                  <a:close/>
                  <a:moveTo>
                    <a:pt x="1433" y="2678"/>
                  </a:moveTo>
                  <a:cubicBezTo>
                    <a:pt x="1435" y="2678"/>
                    <a:pt x="1435" y="2680"/>
                    <a:pt x="1433" y="2682"/>
                  </a:cubicBezTo>
                  <a:lnTo>
                    <a:pt x="1433" y="2682"/>
                  </a:lnTo>
                  <a:lnTo>
                    <a:pt x="1399" y="2705"/>
                  </a:lnTo>
                  <a:cubicBezTo>
                    <a:pt x="1419" y="2685"/>
                    <a:pt x="1430" y="2678"/>
                    <a:pt x="1433" y="2678"/>
                  </a:cubicBezTo>
                  <a:close/>
                  <a:moveTo>
                    <a:pt x="1369" y="2705"/>
                  </a:moveTo>
                  <a:cubicBezTo>
                    <a:pt x="1369" y="2705"/>
                    <a:pt x="1373" y="2709"/>
                    <a:pt x="1378" y="2717"/>
                  </a:cubicBezTo>
                  <a:lnTo>
                    <a:pt x="1378" y="2717"/>
                  </a:lnTo>
                  <a:cubicBezTo>
                    <a:pt x="1376" y="2718"/>
                    <a:pt x="1375" y="2719"/>
                    <a:pt x="1373" y="2719"/>
                  </a:cubicBezTo>
                  <a:lnTo>
                    <a:pt x="1373" y="2719"/>
                  </a:lnTo>
                  <a:lnTo>
                    <a:pt x="1369" y="2705"/>
                  </a:lnTo>
                  <a:close/>
                  <a:moveTo>
                    <a:pt x="1384" y="2728"/>
                  </a:moveTo>
                  <a:lnTo>
                    <a:pt x="1384" y="2728"/>
                  </a:lnTo>
                  <a:cubicBezTo>
                    <a:pt x="1384" y="2729"/>
                    <a:pt x="1385" y="2730"/>
                    <a:pt x="1385" y="2730"/>
                  </a:cubicBezTo>
                  <a:lnTo>
                    <a:pt x="1385" y="2730"/>
                  </a:lnTo>
                  <a:lnTo>
                    <a:pt x="1378" y="2733"/>
                  </a:lnTo>
                  <a:lnTo>
                    <a:pt x="1377" y="2730"/>
                  </a:lnTo>
                  <a:lnTo>
                    <a:pt x="1377" y="2730"/>
                  </a:lnTo>
                  <a:cubicBezTo>
                    <a:pt x="1379" y="2730"/>
                    <a:pt x="1382" y="2729"/>
                    <a:pt x="1384" y="2728"/>
                  </a:cubicBezTo>
                  <a:close/>
                  <a:moveTo>
                    <a:pt x="1354" y="0"/>
                  </a:moveTo>
                  <a:cubicBezTo>
                    <a:pt x="1274" y="0"/>
                    <a:pt x="1197" y="10"/>
                    <a:pt x="1126" y="30"/>
                  </a:cubicBezTo>
                  <a:cubicBezTo>
                    <a:pt x="1099" y="42"/>
                    <a:pt x="1073" y="55"/>
                    <a:pt x="1047" y="68"/>
                  </a:cubicBezTo>
                  <a:lnTo>
                    <a:pt x="1047" y="68"/>
                  </a:lnTo>
                  <a:cubicBezTo>
                    <a:pt x="1001" y="80"/>
                    <a:pt x="956" y="98"/>
                    <a:pt x="913" y="122"/>
                  </a:cubicBezTo>
                  <a:lnTo>
                    <a:pt x="913" y="91"/>
                  </a:lnTo>
                  <a:cubicBezTo>
                    <a:pt x="487" y="334"/>
                    <a:pt x="275" y="942"/>
                    <a:pt x="153" y="1368"/>
                  </a:cubicBezTo>
                  <a:cubicBezTo>
                    <a:pt x="1" y="1885"/>
                    <a:pt x="1" y="2462"/>
                    <a:pt x="153" y="2979"/>
                  </a:cubicBezTo>
                  <a:cubicBezTo>
                    <a:pt x="208" y="3088"/>
                    <a:pt x="278" y="3190"/>
                    <a:pt x="363" y="3276"/>
                  </a:cubicBezTo>
                  <a:lnTo>
                    <a:pt x="363" y="3276"/>
                  </a:lnTo>
                  <a:cubicBezTo>
                    <a:pt x="364" y="3279"/>
                    <a:pt x="365" y="3281"/>
                    <a:pt x="366" y="3283"/>
                  </a:cubicBezTo>
                  <a:cubicBezTo>
                    <a:pt x="548" y="3617"/>
                    <a:pt x="882" y="3860"/>
                    <a:pt x="1278" y="3891"/>
                  </a:cubicBezTo>
                  <a:cubicBezTo>
                    <a:pt x="1308" y="3893"/>
                    <a:pt x="1339" y="3894"/>
                    <a:pt x="1370" y="3894"/>
                  </a:cubicBezTo>
                  <a:cubicBezTo>
                    <a:pt x="1760" y="3894"/>
                    <a:pt x="2116" y="3717"/>
                    <a:pt x="2341" y="3435"/>
                  </a:cubicBezTo>
                  <a:cubicBezTo>
                    <a:pt x="2858" y="2736"/>
                    <a:pt x="2949" y="1854"/>
                    <a:pt x="2585" y="1094"/>
                  </a:cubicBezTo>
                  <a:cubicBezTo>
                    <a:pt x="2520" y="883"/>
                    <a:pt x="2411" y="680"/>
                    <a:pt x="2268" y="505"/>
                  </a:cubicBezTo>
                  <a:lnTo>
                    <a:pt x="2268" y="505"/>
                  </a:lnTo>
                  <a:cubicBezTo>
                    <a:pt x="2226" y="289"/>
                    <a:pt x="2083" y="111"/>
                    <a:pt x="1855" y="61"/>
                  </a:cubicBezTo>
                  <a:cubicBezTo>
                    <a:pt x="1769" y="41"/>
                    <a:pt x="1684" y="31"/>
                    <a:pt x="1599" y="31"/>
                  </a:cubicBezTo>
                  <a:lnTo>
                    <a:pt x="1599" y="31"/>
                  </a:lnTo>
                  <a:cubicBezTo>
                    <a:pt x="1518" y="10"/>
                    <a:pt x="1435" y="0"/>
                    <a:pt x="13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0"/>
            <p:cNvSpPr/>
            <p:nvPr/>
          </p:nvSpPr>
          <p:spPr>
            <a:xfrm rot="6493551">
              <a:off x="408957" y="4178101"/>
              <a:ext cx="177206" cy="248169"/>
            </a:xfrm>
            <a:custGeom>
              <a:avLst/>
              <a:gdLst/>
              <a:ahLst/>
              <a:cxnLst/>
              <a:rect l="l" t="t" r="r" b="b"/>
              <a:pathLst>
                <a:path w="2682" h="4464" extrusionOk="0">
                  <a:moveTo>
                    <a:pt x="1346" y="1506"/>
                  </a:moveTo>
                  <a:cubicBezTo>
                    <a:pt x="1358" y="1531"/>
                    <a:pt x="1359" y="1545"/>
                    <a:pt x="1357" y="1545"/>
                  </a:cubicBezTo>
                  <a:cubicBezTo>
                    <a:pt x="1354" y="1545"/>
                    <a:pt x="1349" y="1533"/>
                    <a:pt x="1346" y="1507"/>
                  </a:cubicBezTo>
                  <a:lnTo>
                    <a:pt x="1346" y="1507"/>
                  </a:lnTo>
                  <a:cubicBezTo>
                    <a:pt x="1346" y="1507"/>
                    <a:pt x="1346" y="1506"/>
                    <a:pt x="1346" y="1506"/>
                  </a:cubicBezTo>
                  <a:close/>
                  <a:moveTo>
                    <a:pt x="1135" y="1"/>
                  </a:moveTo>
                  <a:cubicBezTo>
                    <a:pt x="1037" y="1"/>
                    <a:pt x="943" y="24"/>
                    <a:pt x="857" y="68"/>
                  </a:cubicBezTo>
                  <a:lnTo>
                    <a:pt x="857" y="68"/>
                  </a:lnTo>
                  <a:cubicBezTo>
                    <a:pt x="837" y="70"/>
                    <a:pt x="817" y="72"/>
                    <a:pt x="797" y="74"/>
                  </a:cubicBezTo>
                  <a:cubicBezTo>
                    <a:pt x="341" y="256"/>
                    <a:pt x="68" y="682"/>
                    <a:pt x="68" y="1138"/>
                  </a:cubicBezTo>
                  <a:cubicBezTo>
                    <a:pt x="61" y="1235"/>
                    <a:pt x="57" y="1331"/>
                    <a:pt x="57" y="1427"/>
                  </a:cubicBezTo>
                  <a:lnTo>
                    <a:pt x="57" y="1427"/>
                  </a:lnTo>
                  <a:cubicBezTo>
                    <a:pt x="0" y="1781"/>
                    <a:pt x="12" y="2147"/>
                    <a:pt x="98" y="2506"/>
                  </a:cubicBezTo>
                  <a:cubicBezTo>
                    <a:pt x="250" y="3296"/>
                    <a:pt x="736" y="3965"/>
                    <a:pt x="1405" y="4390"/>
                  </a:cubicBezTo>
                  <a:cubicBezTo>
                    <a:pt x="1502" y="4439"/>
                    <a:pt x="1604" y="4463"/>
                    <a:pt x="1706" y="4463"/>
                  </a:cubicBezTo>
                  <a:cubicBezTo>
                    <a:pt x="1857" y="4463"/>
                    <a:pt x="2007" y="4408"/>
                    <a:pt x="2135" y="4299"/>
                  </a:cubicBezTo>
                  <a:cubicBezTo>
                    <a:pt x="2499" y="3843"/>
                    <a:pt x="2682" y="3266"/>
                    <a:pt x="2621" y="2688"/>
                  </a:cubicBezTo>
                  <a:cubicBezTo>
                    <a:pt x="2621" y="2461"/>
                    <a:pt x="2579" y="2234"/>
                    <a:pt x="2501" y="2017"/>
                  </a:cubicBezTo>
                  <a:lnTo>
                    <a:pt x="2501" y="2017"/>
                  </a:lnTo>
                  <a:cubicBezTo>
                    <a:pt x="2534" y="1536"/>
                    <a:pt x="2405" y="1042"/>
                    <a:pt x="2104" y="621"/>
                  </a:cubicBezTo>
                  <a:cubicBezTo>
                    <a:pt x="1966" y="427"/>
                    <a:pt x="1783" y="284"/>
                    <a:pt x="1580" y="191"/>
                  </a:cubicBezTo>
                  <a:lnTo>
                    <a:pt x="1580" y="191"/>
                  </a:lnTo>
                  <a:cubicBezTo>
                    <a:pt x="1540" y="145"/>
                    <a:pt x="1491" y="105"/>
                    <a:pt x="1435" y="74"/>
                  </a:cubicBezTo>
                  <a:cubicBezTo>
                    <a:pt x="1336" y="25"/>
                    <a:pt x="1234" y="1"/>
                    <a:pt x="11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0"/>
            <p:cNvSpPr/>
            <p:nvPr/>
          </p:nvSpPr>
          <p:spPr>
            <a:xfrm rot="6493551">
              <a:off x="602415" y="4582707"/>
              <a:ext cx="140668" cy="169615"/>
            </a:xfrm>
            <a:custGeom>
              <a:avLst/>
              <a:gdLst/>
              <a:ahLst/>
              <a:cxnLst/>
              <a:rect l="l" t="t" r="r" b="b"/>
              <a:pathLst>
                <a:path w="2129" h="3051" extrusionOk="0">
                  <a:moveTo>
                    <a:pt x="1228" y="1886"/>
                  </a:moveTo>
                  <a:lnTo>
                    <a:pt x="1238" y="1894"/>
                  </a:lnTo>
                  <a:lnTo>
                    <a:pt x="1240" y="1895"/>
                  </a:lnTo>
                  <a:lnTo>
                    <a:pt x="1240" y="1895"/>
                  </a:lnTo>
                  <a:cubicBezTo>
                    <a:pt x="1236" y="1893"/>
                    <a:pt x="1232" y="1890"/>
                    <a:pt x="1229" y="1888"/>
                  </a:cubicBezTo>
                  <a:lnTo>
                    <a:pt x="1229" y="1888"/>
                  </a:lnTo>
                  <a:cubicBezTo>
                    <a:pt x="1229" y="1887"/>
                    <a:pt x="1229" y="1887"/>
                    <a:pt x="1228" y="1886"/>
                  </a:cubicBezTo>
                  <a:close/>
                  <a:moveTo>
                    <a:pt x="1240" y="1895"/>
                  </a:moveTo>
                  <a:lnTo>
                    <a:pt x="1247" y="1900"/>
                  </a:lnTo>
                  <a:lnTo>
                    <a:pt x="1247" y="1900"/>
                  </a:lnTo>
                  <a:cubicBezTo>
                    <a:pt x="1245" y="1899"/>
                    <a:pt x="1243" y="1897"/>
                    <a:pt x="1241" y="1896"/>
                  </a:cubicBezTo>
                  <a:lnTo>
                    <a:pt x="1241" y="1896"/>
                  </a:lnTo>
                  <a:cubicBezTo>
                    <a:pt x="1240" y="1896"/>
                    <a:pt x="1240" y="1895"/>
                    <a:pt x="1240" y="1895"/>
                  </a:cubicBezTo>
                  <a:close/>
                  <a:moveTo>
                    <a:pt x="1243" y="1899"/>
                  </a:moveTo>
                  <a:lnTo>
                    <a:pt x="1251" y="1910"/>
                  </a:lnTo>
                  <a:lnTo>
                    <a:pt x="1251" y="1910"/>
                  </a:lnTo>
                  <a:cubicBezTo>
                    <a:pt x="1250" y="1909"/>
                    <a:pt x="1249" y="1908"/>
                    <a:pt x="1248" y="1908"/>
                  </a:cubicBezTo>
                  <a:lnTo>
                    <a:pt x="1248" y="1908"/>
                  </a:lnTo>
                  <a:cubicBezTo>
                    <a:pt x="1246" y="1905"/>
                    <a:pt x="1244" y="1902"/>
                    <a:pt x="1243" y="1899"/>
                  </a:cubicBezTo>
                  <a:close/>
                  <a:moveTo>
                    <a:pt x="1256" y="1920"/>
                  </a:moveTo>
                  <a:lnTo>
                    <a:pt x="1259" y="1922"/>
                  </a:lnTo>
                  <a:lnTo>
                    <a:pt x="1278" y="1946"/>
                  </a:lnTo>
                  <a:cubicBezTo>
                    <a:pt x="1270" y="1939"/>
                    <a:pt x="1263" y="1930"/>
                    <a:pt x="1256" y="1920"/>
                  </a:cubicBezTo>
                  <a:close/>
                  <a:moveTo>
                    <a:pt x="609" y="1"/>
                  </a:moveTo>
                  <a:cubicBezTo>
                    <a:pt x="305" y="31"/>
                    <a:pt x="31" y="274"/>
                    <a:pt x="31" y="578"/>
                  </a:cubicBezTo>
                  <a:cubicBezTo>
                    <a:pt x="1" y="973"/>
                    <a:pt x="1" y="1368"/>
                    <a:pt x="1" y="1763"/>
                  </a:cubicBezTo>
                  <a:cubicBezTo>
                    <a:pt x="31" y="2007"/>
                    <a:pt x="92" y="2250"/>
                    <a:pt x="214" y="2493"/>
                  </a:cubicBezTo>
                  <a:cubicBezTo>
                    <a:pt x="396" y="2736"/>
                    <a:pt x="639" y="2919"/>
                    <a:pt x="943" y="3040"/>
                  </a:cubicBezTo>
                  <a:cubicBezTo>
                    <a:pt x="984" y="3047"/>
                    <a:pt x="1028" y="3051"/>
                    <a:pt x="1074" y="3051"/>
                  </a:cubicBezTo>
                  <a:cubicBezTo>
                    <a:pt x="1230" y="3051"/>
                    <a:pt x="1403" y="3006"/>
                    <a:pt x="1521" y="2888"/>
                  </a:cubicBezTo>
                  <a:cubicBezTo>
                    <a:pt x="1855" y="2523"/>
                    <a:pt x="2068" y="2037"/>
                    <a:pt x="2129" y="1520"/>
                  </a:cubicBezTo>
                  <a:cubicBezTo>
                    <a:pt x="2129" y="1277"/>
                    <a:pt x="2068" y="1034"/>
                    <a:pt x="1946" y="791"/>
                  </a:cubicBezTo>
                  <a:cubicBezTo>
                    <a:pt x="1794" y="548"/>
                    <a:pt x="1551" y="335"/>
                    <a:pt x="1247" y="244"/>
                  </a:cubicBezTo>
                  <a:cubicBezTo>
                    <a:pt x="1194" y="228"/>
                    <a:pt x="1141" y="220"/>
                    <a:pt x="1088" y="220"/>
                  </a:cubicBezTo>
                  <a:cubicBezTo>
                    <a:pt x="1075" y="220"/>
                    <a:pt x="1062" y="221"/>
                    <a:pt x="1049" y="222"/>
                  </a:cubicBezTo>
                  <a:lnTo>
                    <a:pt x="1049" y="222"/>
                  </a:lnTo>
                  <a:cubicBezTo>
                    <a:pt x="941" y="87"/>
                    <a:pt x="780" y="1"/>
                    <a:pt x="6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0"/>
            <p:cNvSpPr/>
            <p:nvPr/>
          </p:nvSpPr>
          <p:spPr>
            <a:xfrm rot="6493551">
              <a:off x="98755" y="3858636"/>
              <a:ext cx="216915" cy="266070"/>
            </a:xfrm>
            <a:custGeom>
              <a:avLst/>
              <a:gdLst/>
              <a:ahLst/>
              <a:cxnLst/>
              <a:rect l="l" t="t" r="r" b="b"/>
              <a:pathLst>
                <a:path w="3283" h="4786" extrusionOk="0">
                  <a:moveTo>
                    <a:pt x="1360" y="1571"/>
                  </a:moveTo>
                  <a:cubicBezTo>
                    <a:pt x="1371" y="1575"/>
                    <a:pt x="1373" y="1577"/>
                    <a:pt x="1370" y="1577"/>
                  </a:cubicBezTo>
                  <a:cubicBezTo>
                    <a:pt x="1368" y="1577"/>
                    <a:pt x="1365" y="1576"/>
                    <a:pt x="1360" y="1575"/>
                  </a:cubicBezTo>
                  <a:lnTo>
                    <a:pt x="1360" y="1575"/>
                  </a:lnTo>
                  <a:cubicBezTo>
                    <a:pt x="1360" y="1574"/>
                    <a:pt x="1360" y="1572"/>
                    <a:pt x="1360" y="1571"/>
                  </a:cubicBezTo>
                  <a:close/>
                  <a:moveTo>
                    <a:pt x="1441" y="1619"/>
                  </a:moveTo>
                  <a:cubicBezTo>
                    <a:pt x="1440" y="1619"/>
                    <a:pt x="1465" y="1639"/>
                    <a:pt x="1472" y="1641"/>
                  </a:cubicBezTo>
                  <a:lnTo>
                    <a:pt x="1472" y="1641"/>
                  </a:lnTo>
                  <a:cubicBezTo>
                    <a:pt x="1450" y="1625"/>
                    <a:pt x="1441" y="1619"/>
                    <a:pt x="1441" y="1619"/>
                  </a:cubicBezTo>
                  <a:close/>
                  <a:moveTo>
                    <a:pt x="1646" y="3050"/>
                  </a:moveTo>
                  <a:cubicBezTo>
                    <a:pt x="1647" y="3050"/>
                    <a:pt x="1651" y="3054"/>
                    <a:pt x="1658" y="3063"/>
                  </a:cubicBezTo>
                  <a:lnTo>
                    <a:pt x="1658" y="3063"/>
                  </a:lnTo>
                  <a:cubicBezTo>
                    <a:pt x="1654" y="3058"/>
                    <a:pt x="1650" y="3054"/>
                    <a:pt x="1645" y="3053"/>
                  </a:cubicBezTo>
                  <a:lnTo>
                    <a:pt x="1645" y="3053"/>
                  </a:lnTo>
                  <a:cubicBezTo>
                    <a:pt x="1645" y="3051"/>
                    <a:pt x="1645" y="3050"/>
                    <a:pt x="1646" y="3050"/>
                  </a:cubicBezTo>
                  <a:close/>
                  <a:moveTo>
                    <a:pt x="1665" y="3073"/>
                  </a:moveTo>
                  <a:cubicBezTo>
                    <a:pt x="1667" y="3076"/>
                    <a:pt x="1669" y="3079"/>
                    <a:pt x="1672" y="3083"/>
                  </a:cubicBezTo>
                  <a:cubicBezTo>
                    <a:pt x="1673" y="3085"/>
                    <a:pt x="1673" y="3087"/>
                    <a:pt x="1674" y="3090"/>
                  </a:cubicBezTo>
                  <a:lnTo>
                    <a:pt x="1674" y="3090"/>
                  </a:lnTo>
                  <a:cubicBezTo>
                    <a:pt x="1671" y="3084"/>
                    <a:pt x="1669" y="3079"/>
                    <a:pt x="1665" y="3073"/>
                  </a:cubicBezTo>
                  <a:close/>
                  <a:moveTo>
                    <a:pt x="1360" y="1586"/>
                  </a:moveTo>
                  <a:cubicBezTo>
                    <a:pt x="1392" y="1597"/>
                    <a:pt x="1419" y="1604"/>
                    <a:pt x="1459" y="1624"/>
                  </a:cubicBezTo>
                  <a:cubicBezTo>
                    <a:pt x="1472" y="1637"/>
                    <a:pt x="1475" y="1642"/>
                    <a:pt x="1473" y="1642"/>
                  </a:cubicBezTo>
                  <a:cubicBezTo>
                    <a:pt x="1473" y="1642"/>
                    <a:pt x="1473" y="1642"/>
                    <a:pt x="1472" y="1641"/>
                  </a:cubicBezTo>
                  <a:lnTo>
                    <a:pt x="1472" y="1641"/>
                  </a:lnTo>
                  <a:cubicBezTo>
                    <a:pt x="1477" y="1645"/>
                    <a:pt x="1483" y="1649"/>
                    <a:pt x="1489" y="1654"/>
                  </a:cubicBezTo>
                  <a:lnTo>
                    <a:pt x="1581" y="1776"/>
                  </a:lnTo>
                  <a:lnTo>
                    <a:pt x="1644" y="1839"/>
                  </a:lnTo>
                  <a:lnTo>
                    <a:pt x="1644" y="1839"/>
                  </a:lnTo>
                  <a:cubicBezTo>
                    <a:pt x="1659" y="1869"/>
                    <a:pt x="1702" y="1940"/>
                    <a:pt x="1702" y="1958"/>
                  </a:cubicBezTo>
                  <a:cubicBezTo>
                    <a:pt x="1733" y="1989"/>
                    <a:pt x="1824" y="2110"/>
                    <a:pt x="1854" y="2201"/>
                  </a:cubicBezTo>
                  <a:cubicBezTo>
                    <a:pt x="1854" y="2219"/>
                    <a:pt x="1886" y="2290"/>
                    <a:pt x="1899" y="2320"/>
                  </a:cubicBezTo>
                  <a:lnTo>
                    <a:pt x="1899" y="2320"/>
                  </a:lnTo>
                  <a:cubicBezTo>
                    <a:pt x="1894" y="2311"/>
                    <a:pt x="1890" y="2302"/>
                    <a:pt x="1885" y="2293"/>
                  </a:cubicBezTo>
                  <a:lnTo>
                    <a:pt x="1885" y="2293"/>
                  </a:lnTo>
                  <a:cubicBezTo>
                    <a:pt x="1899" y="2322"/>
                    <a:pt x="1905" y="2334"/>
                    <a:pt x="1905" y="2334"/>
                  </a:cubicBezTo>
                  <a:cubicBezTo>
                    <a:pt x="1906" y="2334"/>
                    <a:pt x="1903" y="2329"/>
                    <a:pt x="1899" y="2320"/>
                  </a:cubicBezTo>
                  <a:lnTo>
                    <a:pt x="1899" y="2320"/>
                  </a:lnTo>
                  <a:cubicBezTo>
                    <a:pt x="1925" y="2364"/>
                    <a:pt x="1950" y="2394"/>
                    <a:pt x="1976" y="2445"/>
                  </a:cubicBezTo>
                  <a:cubicBezTo>
                    <a:pt x="2006" y="2566"/>
                    <a:pt x="2037" y="2657"/>
                    <a:pt x="2037" y="2749"/>
                  </a:cubicBezTo>
                  <a:cubicBezTo>
                    <a:pt x="2037" y="2809"/>
                    <a:pt x="2037" y="2840"/>
                    <a:pt x="2067" y="2900"/>
                  </a:cubicBezTo>
                  <a:cubicBezTo>
                    <a:pt x="2067" y="2900"/>
                    <a:pt x="2067" y="2913"/>
                    <a:pt x="2067" y="2931"/>
                  </a:cubicBezTo>
                  <a:cubicBezTo>
                    <a:pt x="2067" y="3022"/>
                    <a:pt x="2097" y="3204"/>
                    <a:pt x="2128" y="3326"/>
                  </a:cubicBezTo>
                  <a:lnTo>
                    <a:pt x="2128" y="3417"/>
                  </a:lnTo>
                  <a:lnTo>
                    <a:pt x="2128" y="3580"/>
                  </a:lnTo>
                  <a:lnTo>
                    <a:pt x="2128" y="3580"/>
                  </a:lnTo>
                  <a:cubicBezTo>
                    <a:pt x="2066" y="3527"/>
                    <a:pt x="1940" y="3381"/>
                    <a:pt x="1915" y="3356"/>
                  </a:cubicBezTo>
                  <a:lnTo>
                    <a:pt x="1915" y="3356"/>
                  </a:lnTo>
                  <a:cubicBezTo>
                    <a:pt x="1927" y="3369"/>
                    <a:pt x="1933" y="3373"/>
                    <a:pt x="1935" y="3373"/>
                  </a:cubicBezTo>
                  <a:cubicBezTo>
                    <a:pt x="1943" y="3373"/>
                    <a:pt x="1885" y="3296"/>
                    <a:pt x="1885" y="3296"/>
                  </a:cubicBezTo>
                  <a:cubicBezTo>
                    <a:pt x="1824" y="3235"/>
                    <a:pt x="1793" y="3174"/>
                    <a:pt x="1763" y="3113"/>
                  </a:cubicBezTo>
                  <a:cubicBezTo>
                    <a:pt x="1672" y="2961"/>
                    <a:pt x="1611" y="2840"/>
                    <a:pt x="1581" y="2688"/>
                  </a:cubicBezTo>
                  <a:cubicBezTo>
                    <a:pt x="1520" y="2536"/>
                    <a:pt x="1459" y="2353"/>
                    <a:pt x="1398" y="2201"/>
                  </a:cubicBezTo>
                  <a:cubicBezTo>
                    <a:pt x="1398" y="2110"/>
                    <a:pt x="1368" y="2019"/>
                    <a:pt x="1368" y="1928"/>
                  </a:cubicBezTo>
                  <a:lnTo>
                    <a:pt x="1368" y="1897"/>
                  </a:lnTo>
                  <a:lnTo>
                    <a:pt x="1368" y="1745"/>
                  </a:lnTo>
                  <a:cubicBezTo>
                    <a:pt x="1363" y="1692"/>
                    <a:pt x="1360" y="1639"/>
                    <a:pt x="1360" y="1586"/>
                  </a:cubicBezTo>
                  <a:close/>
                  <a:moveTo>
                    <a:pt x="2201" y="3657"/>
                  </a:moveTo>
                  <a:cubicBezTo>
                    <a:pt x="2199" y="3658"/>
                    <a:pt x="2196" y="3659"/>
                    <a:pt x="2193" y="3660"/>
                  </a:cubicBezTo>
                  <a:lnTo>
                    <a:pt x="2193" y="3660"/>
                  </a:lnTo>
                  <a:cubicBezTo>
                    <a:pt x="2194" y="3660"/>
                    <a:pt x="2194" y="3659"/>
                    <a:pt x="2195" y="3659"/>
                  </a:cubicBezTo>
                  <a:lnTo>
                    <a:pt x="2195" y="3659"/>
                  </a:lnTo>
                  <a:cubicBezTo>
                    <a:pt x="2197" y="3658"/>
                    <a:pt x="2199" y="3658"/>
                    <a:pt x="2201" y="3657"/>
                  </a:cubicBezTo>
                  <a:close/>
                  <a:moveTo>
                    <a:pt x="1037" y="0"/>
                  </a:moveTo>
                  <a:cubicBezTo>
                    <a:pt x="832" y="0"/>
                    <a:pt x="640" y="102"/>
                    <a:pt x="517" y="286"/>
                  </a:cubicBezTo>
                  <a:lnTo>
                    <a:pt x="517" y="226"/>
                  </a:lnTo>
                  <a:cubicBezTo>
                    <a:pt x="453" y="359"/>
                    <a:pt x="398" y="496"/>
                    <a:pt x="353" y="636"/>
                  </a:cubicBezTo>
                  <a:lnTo>
                    <a:pt x="353" y="636"/>
                  </a:lnTo>
                  <a:cubicBezTo>
                    <a:pt x="299" y="695"/>
                    <a:pt x="252" y="761"/>
                    <a:pt x="213" y="834"/>
                  </a:cubicBezTo>
                  <a:cubicBezTo>
                    <a:pt x="30" y="1229"/>
                    <a:pt x="0" y="1685"/>
                    <a:pt x="122" y="2080"/>
                  </a:cubicBezTo>
                  <a:cubicBezTo>
                    <a:pt x="213" y="2505"/>
                    <a:pt x="334" y="2931"/>
                    <a:pt x="486" y="3326"/>
                  </a:cubicBezTo>
                  <a:cubicBezTo>
                    <a:pt x="638" y="3691"/>
                    <a:pt x="790" y="4025"/>
                    <a:pt x="1003" y="4359"/>
                  </a:cubicBezTo>
                  <a:cubicBezTo>
                    <a:pt x="1124" y="4546"/>
                    <a:pt x="1297" y="4624"/>
                    <a:pt x="1468" y="4624"/>
                  </a:cubicBezTo>
                  <a:cubicBezTo>
                    <a:pt x="1515" y="4624"/>
                    <a:pt x="1563" y="4618"/>
                    <a:pt x="1609" y="4606"/>
                  </a:cubicBezTo>
                  <a:lnTo>
                    <a:pt x="1609" y="4606"/>
                  </a:lnTo>
                  <a:cubicBezTo>
                    <a:pt x="1786" y="4725"/>
                    <a:pt x="1996" y="4785"/>
                    <a:pt x="2208" y="4785"/>
                  </a:cubicBezTo>
                  <a:cubicBezTo>
                    <a:pt x="2470" y="4785"/>
                    <a:pt x="2736" y="4694"/>
                    <a:pt x="2948" y="4511"/>
                  </a:cubicBezTo>
                  <a:cubicBezTo>
                    <a:pt x="3131" y="4268"/>
                    <a:pt x="3252" y="3995"/>
                    <a:pt x="3252" y="3691"/>
                  </a:cubicBezTo>
                  <a:cubicBezTo>
                    <a:pt x="3283" y="3539"/>
                    <a:pt x="3283" y="3417"/>
                    <a:pt x="3252" y="3296"/>
                  </a:cubicBezTo>
                  <a:cubicBezTo>
                    <a:pt x="3252" y="3235"/>
                    <a:pt x="3252" y="3174"/>
                    <a:pt x="3252" y="3083"/>
                  </a:cubicBezTo>
                  <a:cubicBezTo>
                    <a:pt x="3236" y="3050"/>
                    <a:pt x="3237" y="3025"/>
                    <a:pt x="3242" y="3025"/>
                  </a:cubicBezTo>
                  <a:lnTo>
                    <a:pt x="3242" y="3025"/>
                  </a:lnTo>
                  <a:cubicBezTo>
                    <a:pt x="3246" y="3025"/>
                    <a:pt x="3252" y="3042"/>
                    <a:pt x="3252" y="3083"/>
                  </a:cubicBezTo>
                  <a:cubicBezTo>
                    <a:pt x="3252" y="3022"/>
                    <a:pt x="3252" y="2961"/>
                    <a:pt x="3252" y="2900"/>
                  </a:cubicBezTo>
                  <a:cubicBezTo>
                    <a:pt x="3140" y="1889"/>
                    <a:pt x="2612" y="747"/>
                    <a:pt x="1596" y="413"/>
                  </a:cubicBezTo>
                  <a:lnTo>
                    <a:pt x="1596" y="413"/>
                  </a:lnTo>
                  <a:cubicBezTo>
                    <a:pt x="1554" y="279"/>
                    <a:pt x="1466" y="159"/>
                    <a:pt x="1337" y="74"/>
                  </a:cubicBezTo>
                  <a:cubicBezTo>
                    <a:pt x="1238" y="24"/>
                    <a:pt x="1136"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0"/>
            <p:cNvSpPr/>
            <p:nvPr/>
          </p:nvSpPr>
          <p:spPr>
            <a:xfrm rot="6493551">
              <a:off x="145298" y="3917854"/>
              <a:ext cx="124612" cy="143542"/>
            </a:xfrm>
            <a:custGeom>
              <a:avLst/>
              <a:gdLst/>
              <a:ahLst/>
              <a:cxnLst/>
              <a:rect l="l" t="t" r="r" b="b"/>
              <a:pathLst>
                <a:path w="1886" h="2582" extrusionOk="0">
                  <a:moveTo>
                    <a:pt x="1308" y="0"/>
                  </a:moveTo>
                  <a:cubicBezTo>
                    <a:pt x="1095" y="0"/>
                    <a:pt x="919" y="99"/>
                    <a:pt x="811" y="257"/>
                  </a:cubicBezTo>
                  <a:lnTo>
                    <a:pt x="811" y="257"/>
                  </a:lnTo>
                  <a:cubicBezTo>
                    <a:pt x="754" y="237"/>
                    <a:pt x="694" y="228"/>
                    <a:pt x="634" y="228"/>
                  </a:cubicBezTo>
                  <a:cubicBezTo>
                    <a:pt x="329" y="228"/>
                    <a:pt x="31" y="468"/>
                    <a:pt x="31" y="821"/>
                  </a:cubicBezTo>
                  <a:lnTo>
                    <a:pt x="1" y="821"/>
                  </a:lnTo>
                  <a:cubicBezTo>
                    <a:pt x="1" y="1155"/>
                    <a:pt x="62" y="1459"/>
                    <a:pt x="214" y="1733"/>
                  </a:cubicBezTo>
                  <a:cubicBezTo>
                    <a:pt x="305" y="1976"/>
                    <a:pt x="457" y="2219"/>
                    <a:pt x="639" y="2432"/>
                  </a:cubicBezTo>
                  <a:cubicBezTo>
                    <a:pt x="753" y="2533"/>
                    <a:pt x="899" y="2582"/>
                    <a:pt x="1044" y="2582"/>
                  </a:cubicBezTo>
                  <a:cubicBezTo>
                    <a:pt x="1246" y="2582"/>
                    <a:pt x="1445" y="2487"/>
                    <a:pt x="1551" y="2310"/>
                  </a:cubicBezTo>
                  <a:cubicBezTo>
                    <a:pt x="1642" y="2128"/>
                    <a:pt x="1703" y="1976"/>
                    <a:pt x="1764" y="1824"/>
                  </a:cubicBezTo>
                  <a:cubicBezTo>
                    <a:pt x="1794" y="1642"/>
                    <a:pt x="1824" y="1490"/>
                    <a:pt x="1855" y="1307"/>
                  </a:cubicBezTo>
                  <a:cubicBezTo>
                    <a:pt x="1885" y="1064"/>
                    <a:pt x="1885" y="821"/>
                    <a:pt x="1885" y="578"/>
                  </a:cubicBezTo>
                  <a:cubicBezTo>
                    <a:pt x="1885" y="426"/>
                    <a:pt x="1824" y="274"/>
                    <a:pt x="1703" y="152"/>
                  </a:cubicBezTo>
                  <a:cubicBezTo>
                    <a:pt x="1612" y="61"/>
                    <a:pt x="1460" y="0"/>
                    <a:pt x="13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0"/>
            <p:cNvSpPr/>
            <p:nvPr/>
          </p:nvSpPr>
          <p:spPr>
            <a:xfrm rot="6493551">
              <a:off x="83319" y="4430743"/>
              <a:ext cx="190817" cy="235549"/>
            </a:xfrm>
            <a:custGeom>
              <a:avLst/>
              <a:gdLst/>
              <a:ahLst/>
              <a:cxnLst/>
              <a:rect l="l" t="t" r="r" b="b"/>
              <a:pathLst>
                <a:path w="2888" h="4237" extrusionOk="0">
                  <a:moveTo>
                    <a:pt x="1807" y="934"/>
                  </a:moveTo>
                  <a:cubicBezTo>
                    <a:pt x="1808" y="934"/>
                    <a:pt x="1807" y="943"/>
                    <a:pt x="1794" y="969"/>
                  </a:cubicBezTo>
                  <a:cubicBezTo>
                    <a:pt x="1794" y="958"/>
                    <a:pt x="1798" y="947"/>
                    <a:pt x="1805" y="935"/>
                  </a:cubicBezTo>
                  <a:lnTo>
                    <a:pt x="1805" y="935"/>
                  </a:lnTo>
                  <a:cubicBezTo>
                    <a:pt x="1805" y="934"/>
                    <a:pt x="1806" y="934"/>
                    <a:pt x="1807" y="934"/>
                  </a:cubicBezTo>
                  <a:close/>
                  <a:moveTo>
                    <a:pt x="1406" y="1652"/>
                  </a:moveTo>
                  <a:cubicBezTo>
                    <a:pt x="1415" y="1666"/>
                    <a:pt x="1423" y="1676"/>
                    <a:pt x="1429" y="1684"/>
                  </a:cubicBezTo>
                  <a:lnTo>
                    <a:pt x="1429" y="1684"/>
                  </a:lnTo>
                  <a:cubicBezTo>
                    <a:pt x="1429" y="1692"/>
                    <a:pt x="1429" y="1698"/>
                    <a:pt x="1429" y="1698"/>
                  </a:cubicBezTo>
                  <a:cubicBezTo>
                    <a:pt x="1432" y="1705"/>
                    <a:pt x="1434" y="1712"/>
                    <a:pt x="1437" y="1719"/>
                  </a:cubicBezTo>
                  <a:lnTo>
                    <a:pt x="1437" y="1719"/>
                  </a:lnTo>
                  <a:cubicBezTo>
                    <a:pt x="1435" y="1722"/>
                    <a:pt x="1432" y="1725"/>
                    <a:pt x="1429" y="1729"/>
                  </a:cubicBezTo>
                  <a:cubicBezTo>
                    <a:pt x="1413" y="1681"/>
                    <a:pt x="1405" y="1658"/>
                    <a:pt x="1406" y="1652"/>
                  </a:cubicBezTo>
                  <a:close/>
                  <a:moveTo>
                    <a:pt x="1407" y="2302"/>
                  </a:moveTo>
                  <a:cubicBezTo>
                    <a:pt x="1423" y="2302"/>
                    <a:pt x="1436" y="2341"/>
                    <a:pt x="1433" y="2352"/>
                  </a:cubicBezTo>
                  <a:lnTo>
                    <a:pt x="1433" y="2352"/>
                  </a:lnTo>
                  <a:cubicBezTo>
                    <a:pt x="1414" y="2321"/>
                    <a:pt x="1399" y="2306"/>
                    <a:pt x="1399" y="2306"/>
                  </a:cubicBezTo>
                  <a:cubicBezTo>
                    <a:pt x="1401" y="2303"/>
                    <a:pt x="1404" y="2302"/>
                    <a:pt x="1407" y="2302"/>
                  </a:cubicBezTo>
                  <a:close/>
                  <a:moveTo>
                    <a:pt x="1325" y="1"/>
                  </a:moveTo>
                  <a:cubicBezTo>
                    <a:pt x="1122" y="1"/>
                    <a:pt x="923" y="116"/>
                    <a:pt x="821" y="300"/>
                  </a:cubicBezTo>
                  <a:cubicBezTo>
                    <a:pt x="817" y="307"/>
                    <a:pt x="814" y="313"/>
                    <a:pt x="810" y="319"/>
                  </a:cubicBezTo>
                  <a:lnTo>
                    <a:pt x="810" y="319"/>
                  </a:lnTo>
                  <a:cubicBezTo>
                    <a:pt x="759" y="307"/>
                    <a:pt x="707" y="300"/>
                    <a:pt x="654" y="300"/>
                  </a:cubicBezTo>
                  <a:cubicBezTo>
                    <a:pt x="373" y="300"/>
                    <a:pt x="92" y="483"/>
                    <a:pt x="61" y="847"/>
                  </a:cubicBezTo>
                  <a:lnTo>
                    <a:pt x="31" y="817"/>
                  </a:lnTo>
                  <a:lnTo>
                    <a:pt x="31" y="817"/>
                  </a:lnTo>
                  <a:cubicBezTo>
                    <a:pt x="0" y="1486"/>
                    <a:pt x="122" y="2154"/>
                    <a:pt x="365" y="2762"/>
                  </a:cubicBezTo>
                  <a:cubicBezTo>
                    <a:pt x="639" y="3431"/>
                    <a:pt x="1186" y="3948"/>
                    <a:pt x="1885" y="4221"/>
                  </a:cubicBezTo>
                  <a:cubicBezTo>
                    <a:pt x="1927" y="4232"/>
                    <a:pt x="1971" y="4237"/>
                    <a:pt x="2014" y="4237"/>
                  </a:cubicBezTo>
                  <a:cubicBezTo>
                    <a:pt x="2219" y="4237"/>
                    <a:pt x="2423" y="4123"/>
                    <a:pt x="2523" y="3948"/>
                  </a:cubicBezTo>
                  <a:cubicBezTo>
                    <a:pt x="2827" y="3279"/>
                    <a:pt x="2888" y="2489"/>
                    <a:pt x="2675" y="1790"/>
                  </a:cubicBezTo>
                  <a:cubicBezTo>
                    <a:pt x="2554" y="1121"/>
                    <a:pt x="2158" y="513"/>
                    <a:pt x="1611" y="87"/>
                  </a:cubicBezTo>
                  <a:cubicBezTo>
                    <a:pt x="1522" y="28"/>
                    <a:pt x="1423" y="1"/>
                    <a:pt x="13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0"/>
            <p:cNvSpPr/>
            <p:nvPr/>
          </p:nvSpPr>
          <p:spPr>
            <a:xfrm rot="6493551">
              <a:off x="355832" y="4709475"/>
              <a:ext cx="92501" cy="89617"/>
            </a:xfrm>
            <a:custGeom>
              <a:avLst/>
              <a:gdLst/>
              <a:ahLst/>
              <a:cxnLst/>
              <a:rect l="l" t="t" r="r" b="b"/>
              <a:pathLst>
                <a:path w="1400" h="1612" extrusionOk="0">
                  <a:moveTo>
                    <a:pt x="1157" y="703"/>
                  </a:moveTo>
                  <a:lnTo>
                    <a:pt x="1166" y="720"/>
                  </a:lnTo>
                  <a:lnTo>
                    <a:pt x="1170" y="740"/>
                  </a:lnTo>
                  <a:lnTo>
                    <a:pt x="1170" y="740"/>
                  </a:lnTo>
                  <a:cubicBezTo>
                    <a:pt x="1163" y="728"/>
                    <a:pt x="1159" y="715"/>
                    <a:pt x="1157" y="703"/>
                  </a:cubicBezTo>
                  <a:close/>
                  <a:moveTo>
                    <a:pt x="578" y="1"/>
                  </a:moveTo>
                  <a:lnTo>
                    <a:pt x="426" y="31"/>
                  </a:lnTo>
                  <a:cubicBezTo>
                    <a:pt x="335" y="31"/>
                    <a:pt x="244" y="92"/>
                    <a:pt x="183" y="183"/>
                  </a:cubicBezTo>
                  <a:lnTo>
                    <a:pt x="92" y="274"/>
                  </a:lnTo>
                  <a:cubicBezTo>
                    <a:pt x="31" y="365"/>
                    <a:pt x="1" y="487"/>
                    <a:pt x="1" y="578"/>
                  </a:cubicBezTo>
                  <a:lnTo>
                    <a:pt x="31" y="609"/>
                  </a:lnTo>
                  <a:lnTo>
                    <a:pt x="31" y="761"/>
                  </a:lnTo>
                  <a:cubicBezTo>
                    <a:pt x="31" y="852"/>
                    <a:pt x="31" y="943"/>
                    <a:pt x="62" y="1004"/>
                  </a:cubicBezTo>
                  <a:cubicBezTo>
                    <a:pt x="31" y="1034"/>
                    <a:pt x="31" y="1064"/>
                    <a:pt x="62" y="1095"/>
                  </a:cubicBezTo>
                  <a:cubicBezTo>
                    <a:pt x="62" y="1156"/>
                    <a:pt x="92" y="1216"/>
                    <a:pt x="122" y="1277"/>
                  </a:cubicBezTo>
                  <a:cubicBezTo>
                    <a:pt x="183" y="1368"/>
                    <a:pt x="274" y="1460"/>
                    <a:pt x="396" y="1520"/>
                  </a:cubicBezTo>
                  <a:cubicBezTo>
                    <a:pt x="457" y="1581"/>
                    <a:pt x="518" y="1612"/>
                    <a:pt x="578" y="1612"/>
                  </a:cubicBezTo>
                  <a:lnTo>
                    <a:pt x="822" y="1612"/>
                  </a:lnTo>
                  <a:cubicBezTo>
                    <a:pt x="882" y="1612"/>
                    <a:pt x="974" y="1612"/>
                    <a:pt x="1034" y="1581"/>
                  </a:cubicBezTo>
                  <a:cubicBezTo>
                    <a:pt x="1125" y="1551"/>
                    <a:pt x="1186" y="1490"/>
                    <a:pt x="1247" y="1460"/>
                  </a:cubicBezTo>
                  <a:lnTo>
                    <a:pt x="1338" y="1338"/>
                  </a:lnTo>
                  <a:cubicBezTo>
                    <a:pt x="1369" y="1247"/>
                    <a:pt x="1399" y="1125"/>
                    <a:pt x="1399" y="1034"/>
                  </a:cubicBezTo>
                  <a:lnTo>
                    <a:pt x="1399" y="791"/>
                  </a:lnTo>
                  <a:cubicBezTo>
                    <a:pt x="1399" y="730"/>
                    <a:pt x="1399" y="639"/>
                    <a:pt x="1338" y="578"/>
                  </a:cubicBezTo>
                  <a:cubicBezTo>
                    <a:pt x="1338" y="487"/>
                    <a:pt x="1277" y="426"/>
                    <a:pt x="1247" y="396"/>
                  </a:cubicBezTo>
                  <a:cubicBezTo>
                    <a:pt x="1200" y="349"/>
                    <a:pt x="1154" y="303"/>
                    <a:pt x="1093" y="283"/>
                  </a:cubicBezTo>
                  <a:lnTo>
                    <a:pt x="1093" y="283"/>
                  </a:lnTo>
                  <a:cubicBezTo>
                    <a:pt x="1071" y="237"/>
                    <a:pt x="1044" y="203"/>
                    <a:pt x="1004" y="183"/>
                  </a:cubicBezTo>
                  <a:cubicBezTo>
                    <a:pt x="943" y="122"/>
                    <a:pt x="882" y="61"/>
                    <a:pt x="822" y="61"/>
                  </a:cubicBezTo>
                  <a:cubicBezTo>
                    <a:pt x="761" y="1"/>
                    <a:pt x="670" y="1"/>
                    <a:pt x="5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0"/>
            <p:cNvSpPr/>
            <p:nvPr/>
          </p:nvSpPr>
          <p:spPr>
            <a:xfrm rot="6493551">
              <a:off x="6642" y="4794404"/>
              <a:ext cx="126594" cy="114133"/>
            </a:xfrm>
            <a:custGeom>
              <a:avLst/>
              <a:gdLst/>
              <a:ahLst/>
              <a:cxnLst/>
              <a:rect l="l" t="t" r="r" b="b"/>
              <a:pathLst>
                <a:path w="1916" h="2053" extrusionOk="0">
                  <a:moveTo>
                    <a:pt x="1138" y="1"/>
                  </a:moveTo>
                  <a:cubicBezTo>
                    <a:pt x="975" y="1"/>
                    <a:pt x="812" y="63"/>
                    <a:pt x="699" y="176"/>
                  </a:cubicBezTo>
                  <a:cubicBezTo>
                    <a:pt x="695" y="180"/>
                    <a:pt x="691" y="184"/>
                    <a:pt x="687" y="189"/>
                  </a:cubicBezTo>
                  <a:lnTo>
                    <a:pt x="687" y="189"/>
                  </a:lnTo>
                  <a:cubicBezTo>
                    <a:pt x="652" y="181"/>
                    <a:pt x="615" y="176"/>
                    <a:pt x="578" y="176"/>
                  </a:cubicBezTo>
                  <a:cubicBezTo>
                    <a:pt x="426" y="176"/>
                    <a:pt x="274" y="237"/>
                    <a:pt x="183" y="358"/>
                  </a:cubicBezTo>
                  <a:cubicBezTo>
                    <a:pt x="61" y="449"/>
                    <a:pt x="0" y="601"/>
                    <a:pt x="0" y="784"/>
                  </a:cubicBezTo>
                  <a:lnTo>
                    <a:pt x="31" y="753"/>
                  </a:lnTo>
                  <a:cubicBezTo>
                    <a:pt x="31" y="814"/>
                    <a:pt x="31" y="875"/>
                    <a:pt x="31" y="936"/>
                  </a:cubicBezTo>
                  <a:cubicBezTo>
                    <a:pt x="31" y="1027"/>
                    <a:pt x="31" y="1088"/>
                    <a:pt x="61" y="1179"/>
                  </a:cubicBezTo>
                  <a:cubicBezTo>
                    <a:pt x="61" y="1209"/>
                    <a:pt x="61" y="1240"/>
                    <a:pt x="61" y="1270"/>
                  </a:cubicBezTo>
                  <a:cubicBezTo>
                    <a:pt x="92" y="1300"/>
                    <a:pt x="92" y="1331"/>
                    <a:pt x="92" y="1361"/>
                  </a:cubicBezTo>
                  <a:cubicBezTo>
                    <a:pt x="122" y="1422"/>
                    <a:pt x="152" y="1513"/>
                    <a:pt x="183" y="1574"/>
                  </a:cubicBezTo>
                  <a:cubicBezTo>
                    <a:pt x="213" y="1635"/>
                    <a:pt x="274" y="1665"/>
                    <a:pt x="304" y="1726"/>
                  </a:cubicBezTo>
                  <a:cubicBezTo>
                    <a:pt x="335" y="1787"/>
                    <a:pt x="365" y="1817"/>
                    <a:pt x="426" y="1878"/>
                  </a:cubicBezTo>
                  <a:lnTo>
                    <a:pt x="547" y="1969"/>
                  </a:lnTo>
                  <a:cubicBezTo>
                    <a:pt x="608" y="2000"/>
                    <a:pt x="669" y="2030"/>
                    <a:pt x="760" y="2030"/>
                  </a:cubicBezTo>
                  <a:cubicBezTo>
                    <a:pt x="791" y="2045"/>
                    <a:pt x="813" y="2053"/>
                    <a:pt x="836" y="2053"/>
                  </a:cubicBezTo>
                  <a:cubicBezTo>
                    <a:pt x="859" y="2053"/>
                    <a:pt x="882" y="2045"/>
                    <a:pt x="912" y="2030"/>
                  </a:cubicBezTo>
                  <a:cubicBezTo>
                    <a:pt x="1003" y="2030"/>
                    <a:pt x="1064" y="2000"/>
                    <a:pt x="1125" y="1969"/>
                  </a:cubicBezTo>
                  <a:cubicBezTo>
                    <a:pt x="1216" y="1939"/>
                    <a:pt x="1277" y="1878"/>
                    <a:pt x="1338" y="1848"/>
                  </a:cubicBezTo>
                  <a:cubicBezTo>
                    <a:pt x="1429" y="1787"/>
                    <a:pt x="1520" y="1726"/>
                    <a:pt x="1581" y="1635"/>
                  </a:cubicBezTo>
                  <a:cubicBezTo>
                    <a:pt x="1733" y="1483"/>
                    <a:pt x="1824" y="1331"/>
                    <a:pt x="1854" y="1149"/>
                  </a:cubicBezTo>
                  <a:cubicBezTo>
                    <a:pt x="1885" y="997"/>
                    <a:pt x="1915" y="845"/>
                    <a:pt x="1885" y="662"/>
                  </a:cubicBezTo>
                  <a:lnTo>
                    <a:pt x="1885" y="601"/>
                  </a:lnTo>
                  <a:cubicBezTo>
                    <a:pt x="1854" y="510"/>
                    <a:pt x="1794" y="419"/>
                    <a:pt x="1733" y="328"/>
                  </a:cubicBezTo>
                  <a:lnTo>
                    <a:pt x="1703" y="267"/>
                  </a:lnTo>
                  <a:lnTo>
                    <a:pt x="1611" y="206"/>
                  </a:lnTo>
                  <a:cubicBezTo>
                    <a:pt x="1520" y="115"/>
                    <a:pt x="1429" y="54"/>
                    <a:pt x="1307" y="24"/>
                  </a:cubicBezTo>
                  <a:cubicBezTo>
                    <a:pt x="1252" y="8"/>
                    <a:pt x="1195"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0"/>
            <p:cNvSpPr/>
            <p:nvPr/>
          </p:nvSpPr>
          <p:spPr>
            <a:xfrm rot="6493551">
              <a:off x="333169" y="3568200"/>
              <a:ext cx="178792" cy="197301"/>
            </a:xfrm>
            <a:custGeom>
              <a:avLst/>
              <a:gdLst/>
              <a:ahLst/>
              <a:cxnLst/>
              <a:rect l="l" t="t" r="r" b="b"/>
              <a:pathLst>
                <a:path w="2706" h="3549" extrusionOk="0">
                  <a:moveTo>
                    <a:pt x="1489" y="1064"/>
                  </a:moveTo>
                  <a:cubicBezTo>
                    <a:pt x="1476" y="1082"/>
                    <a:pt x="1464" y="1096"/>
                    <a:pt x="1454" y="1108"/>
                  </a:cubicBezTo>
                  <a:lnTo>
                    <a:pt x="1454" y="1108"/>
                  </a:lnTo>
                  <a:cubicBezTo>
                    <a:pt x="1454" y="1107"/>
                    <a:pt x="1454" y="1105"/>
                    <a:pt x="1455" y="1104"/>
                  </a:cubicBezTo>
                  <a:lnTo>
                    <a:pt x="1455" y="1104"/>
                  </a:lnTo>
                  <a:cubicBezTo>
                    <a:pt x="1456" y="1101"/>
                    <a:pt x="1458" y="1098"/>
                    <a:pt x="1459" y="1095"/>
                  </a:cubicBezTo>
                  <a:cubicBezTo>
                    <a:pt x="1459" y="1095"/>
                    <a:pt x="1459" y="1095"/>
                    <a:pt x="1489" y="1064"/>
                  </a:cubicBezTo>
                  <a:close/>
                  <a:moveTo>
                    <a:pt x="1403" y="1738"/>
                  </a:moveTo>
                  <a:lnTo>
                    <a:pt x="1403" y="1738"/>
                  </a:lnTo>
                  <a:cubicBezTo>
                    <a:pt x="1410" y="1795"/>
                    <a:pt x="1412" y="1816"/>
                    <a:pt x="1412" y="1816"/>
                  </a:cubicBezTo>
                  <a:cubicBezTo>
                    <a:pt x="1411" y="1816"/>
                    <a:pt x="1406" y="1777"/>
                    <a:pt x="1403" y="1738"/>
                  </a:cubicBezTo>
                  <a:close/>
                  <a:moveTo>
                    <a:pt x="1425" y="1779"/>
                  </a:moveTo>
                  <a:cubicBezTo>
                    <a:pt x="1434" y="1814"/>
                    <a:pt x="1441" y="1849"/>
                    <a:pt x="1459" y="1885"/>
                  </a:cubicBezTo>
                  <a:cubicBezTo>
                    <a:pt x="1459" y="1893"/>
                    <a:pt x="1460" y="1902"/>
                    <a:pt x="1461" y="1910"/>
                  </a:cubicBezTo>
                  <a:lnTo>
                    <a:pt x="1461" y="1910"/>
                  </a:lnTo>
                  <a:cubicBezTo>
                    <a:pt x="1453" y="1911"/>
                    <a:pt x="1446" y="1911"/>
                    <a:pt x="1438" y="1912"/>
                  </a:cubicBezTo>
                  <a:lnTo>
                    <a:pt x="1438" y="1912"/>
                  </a:lnTo>
                  <a:cubicBezTo>
                    <a:pt x="1433" y="1895"/>
                    <a:pt x="1429" y="1877"/>
                    <a:pt x="1429" y="1854"/>
                  </a:cubicBezTo>
                  <a:cubicBezTo>
                    <a:pt x="1429" y="1824"/>
                    <a:pt x="1429" y="1801"/>
                    <a:pt x="1425" y="1779"/>
                  </a:cubicBezTo>
                  <a:close/>
                  <a:moveTo>
                    <a:pt x="1476" y="1983"/>
                  </a:moveTo>
                  <a:lnTo>
                    <a:pt x="1476" y="1983"/>
                  </a:lnTo>
                  <a:cubicBezTo>
                    <a:pt x="1482" y="2009"/>
                    <a:pt x="1488" y="2035"/>
                    <a:pt x="1489" y="2061"/>
                  </a:cubicBezTo>
                  <a:lnTo>
                    <a:pt x="1489" y="2061"/>
                  </a:lnTo>
                  <a:cubicBezTo>
                    <a:pt x="1487" y="2057"/>
                    <a:pt x="1485" y="2053"/>
                    <a:pt x="1482" y="2049"/>
                  </a:cubicBezTo>
                  <a:lnTo>
                    <a:pt x="1482" y="2049"/>
                  </a:lnTo>
                  <a:cubicBezTo>
                    <a:pt x="1479" y="2027"/>
                    <a:pt x="1476" y="1998"/>
                    <a:pt x="1476" y="1983"/>
                  </a:cubicBezTo>
                  <a:close/>
                  <a:moveTo>
                    <a:pt x="1518" y="2136"/>
                  </a:moveTo>
                  <a:lnTo>
                    <a:pt x="1518" y="2136"/>
                  </a:lnTo>
                  <a:cubicBezTo>
                    <a:pt x="1523" y="2143"/>
                    <a:pt x="1528" y="2152"/>
                    <a:pt x="1533" y="2161"/>
                  </a:cubicBezTo>
                  <a:lnTo>
                    <a:pt x="1533" y="2161"/>
                  </a:lnTo>
                  <a:cubicBezTo>
                    <a:pt x="1531" y="2160"/>
                    <a:pt x="1529" y="2159"/>
                    <a:pt x="1526" y="2159"/>
                  </a:cubicBezTo>
                  <a:lnTo>
                    <a:pt x="1526" y="2159"/>
                  </a:lnTo>
                  <a:cubicBezTo>
                    <a:pt x="1524" y="2156"/>
                    <a:pt x="1522" y="2153"/>
                    <a:pt x="1520" y="2150"/>
                  </a:cubicBezTo>
                  <a:lnTo>
                    <a:pt x="1520" y="2150"/>
                  </a:lnTo>
                  <a:cubicBezTo>
                    <a:pt x="1519" y="2145"/>
                    <a:pt x="1519" y="2141"/>
                    <a:pt x="1518" y="2136"/>
                  </a:cubicBezTo>
                  <a:close/>
                  <a:moveTo>
                    <a:pt x="741" y="0"/>
                  </a:moveTo>
                  <a:cubicBezTo>
                    <a:pt x="433" y="0"/>
                    <a:pt x="122" y="213"/>
                    <a:pt x="152" y="639"/>
                  </a:cubicBezTo>
                  <a:lnTo>
                    <a:pt x="0" y="608"/>
                  </a:lnTo>
                  <a:lnTo>
                    <a:pt x="0" y="608"/>
                  </a:lnTo>
                  <a:cubicBezTo>
                    <a:pt x="0" y="1338"/>
                    <a:pt x="0" y="2128"/>
                    <a:pt x="426" y="2766"/>
                  </a:cubicBezTo>
                  <a:cubicBezTo>
                    <a:pt x="699" y="3131"/>
                    <a:pt x="1064" y="3405"/>
                    <a:pt x="1520" y="3526"/>
                  </a:cubicBezTo>
                  <a:cubicBezTo>
                    <a:pt x="1581" y="3541"/>
                    <a:pt x="1643" y="3549"/>
                    <a:pt x="1706" y="3549"/>
                  </a:cubicBezTo>
                  <a:cubicBezTo>
                    <a:pt x="1894" y="3549"/>
                    <a:pt x="2082" y="3481"/>
                    <a:pt x="2219" y="3344"/>
                  </a:cubicBezTo>
                  <a:cubicBezTo>
                    <a:pt x="2280" y="3283"/>
                    <a:pt x="2341" y="3222"/>
                    <a:pt x="2371" y="3131"/>
                  </a:cubicBezTo>
                  <a:cubicBezTo>
                    <a:pt x="2462" y="2979"/>
                    <a:pt x="2523" y="2827"/>
                    <a:pt x="2553" y="2675"/>
                  </a:cubicBezTo>
                  <a:cubicBezTo>
                    <a:pt x="2705" y="1885"/>
                    <a:pt x="2492" y="1095"/>
                    <a:pt x="1976" y="517"/>
                  </a:cubicBezTo>
                  <a:cubicBezTo>
                    <a:pt x="1854" y="365"/>
                    <a:pt x="1702" y="243"/>
                    <a:pt x="1550" y="183"/>
                  </a:cubicBezTo>
                  <a:cubicBezTo>
                    <a:pt x="1429" y="122"/>
                    <a:pt x="1337" y="91"/>
                    <a:pt x="1246" y="61"/>
                  </a:cubicBezTo>
                  <a:cubicBezTo>
                    <a:pt x="1196" y="48"/>
                    <a:pt x="1145" y="42"/>
                    <a:pt x="1095" y="42"/>
                  </a:cubicBezTo>
                  <a:cubicBezTo>
                    <a:pt x="1060" y="42"/>
                    <a:pt x="1026" y="45"/>
                    <a:pt x="992" y="51"/>
                  </a:cubicBezTo>
                  <a:lnTo>
                    <a:pt x="992" y="51"/>
                  </a:lnTo>
                  <a:cubicBezTo>
                    <a:pt x="914" y="17"/>
                    <a:pt x="828" y="0"/>
                    <a:pt x="7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0"/>
            <p:cNvSpPr/>
            <p:nvPr/>
          </p:nvSpPr>
          <p:spPr>
            <a:xfrm rot="6493551">
              <a:off x="319557" y="4999133"/>
              <a:ext cx="108491" cy="91284"/>
            </a:xfrm>
            <a:custGeom>
              <a:avLst/>
              <a:gdLst/>
              <a:ahLst/>
              <a:cxnLst/>
              <a:rect l="l" t="t" r="r" b="b"/>
              <a:pathLst>
                <a:path w="1642" h="1642" extrusionOk="0">
                  <a:moveTo>
                    <a:pt x="546" y="630"/>
                  </a:moveTo>
                  <a:cubicBezTo>
                    <a:pt x="545" y="639"/>
                    <a:pt x="540" y="645"/>
                    <a:pt x="527" y="659"/>
                  </a:cubicBezTo>
                  <a:lnTo>
                    <a:pt x="527" y="659"/>
                  </a:lnTo>
                  <a:lnTo>
                    <a:pt x="530" y="652"/>
                  </a:lnTo>
                  <a:lnTo>
                    <a:pt x="546" y="630"/>
                  </a:lnTo>
                  <a:close/>
                  <a:moveTo>
                    <a:pt x="608" y="0"/>
                  </a:moveTo>
                  <a:lnTo>
                    <a:pt x="456" y="31"/>
                  </a:lnTo>
                  <a:cubicBezTo>
                    <a:pt x="365" y="31"/>
                    <a:pt x="274" y="91"/>
                    <a:pt x="213" y="183"/>
                  </a:cubicBezTo>
                  <a:lnTo>
                    <a:pt x="122" y="304"/>
                  </a:lnTo>
                  <a:cubicBezTo>
                    <a:pt x="61" y="365"/>
                    <a:pt x="30" y="487"/>
                    <a:pt x="30" y="578"/>
                  </a:cubicBezTo>
                  <a:lnTo>
                    <a:pt x="0" y="578"/>
                  </a:lnTo>
                  <a:cubicBezTo>
                    <a:pt x="0" y="730"/>
                    <a:pt x="0" y="882"/>
                    <a:pt x="30" y="1003"/>
                  </a:cubicBezTo>
                  <a:cubicBezTo>
                    <a:pt x="61" y="1094"/>
                    <a:pt x="91" y="1186"/>
                    <a:pt x="122" y="1246"/>
                  </a:cubicBezTo>
                  <a:cubicBezTo>
                    <a:pt x="182" y="1368"/>
                    <a:pt x="304" y="1459"/>
                    <a:pt x="395" y="1520"/>
                  </a:cubicBezTo>
                  <a:lnTo>
                    <a:pt x="426" y="1520"/>
                  </a:lnTo>
                  <a:cubicBezTo>
                    <a:pt x="547" y="1581"/>
                    <a:pt x="669" y="1642"/>
                    <a:pt x="821" y="1642"/>
                  </a:cubicBezTo>
                  <a:lnTo>
                    <a:pt x="851" y="1642"/>
                  </a:lnTo>
                  <a:cubicBezTo>
                    <a:pt x="912" y="1611"/>
                    <a:pt x="1003" y="1611"/>
                    <a:pt x="1064" y="1581"/>
                  </a:cubicBezTo>
                  <a:cubicBezTo>
                    <a:pt x="1125" y="1581"/>
                    <a:pt x="1186" y="1550"/>
                    <a:pt x="1246" y="1520"/>
                  </a:cubicBezTo>
                  <a:lnTo>
                    <a:pt x="1277" y="1520"/>
                  </a:lnTo>
                  <a:cubicBezTo>
                    <a:pt x="1429" y="1398"/>
                    <a:pt x="1581" y="1216"/>
                    <a:pt x="1611" y="1034"/>
                  </a:cubicBezTo>
                  <a:cubicBezTo>
                    <a:pt x="1641" y="973"/>
                    <a:pt x="1641" y="912"/>
                    <a:pt x="1641" y="851"/>
                  </a:cubicBezTo>
                  <a:cubicBezTo>
                    <a:pt x="1641" y="821"/>
                    <a:pt x="1641" y="821"/>
                    <a:pt x="1641" y="821"/>
                  </a:cubicBezTo>
                  <a:cubicBezTo>
                    <a:pt x="1641" y="730"/>
                    <a:pt x="1641" y="638"/>
                    <a:pt x="1611" y="578"/>
                  </a:cubicBezTo>
                  <a:cubicBezTo>
                    <a:pt x="1550" y="426"/>
                    <a:pt x="1429" y="304"/>
                    <a:pt x="1277" y="274"/>
                  </a:cubicBezTo>
                  <a:cubicBezTo>
                    <a:pt x="1220" y="245"/>
                    <a:pt x="1137" y="217"/>
                    <a:pt x="1076" y="213"/>
                  </a:cubicBezTo>
                  <a:lnTo>
                    <a:pt x="1076" y="213"/>
                  </a:lnTo>
                  <a:cubicBezTo>
                    <a:pt x="1064" y="201"/>
                    <a:pt x="1050" y="191"/>
                    <a:pt x="1034" y="183"/>
                  </a:cubicBezTo>
                  <a:cubicBezTo>
                    <a:pt x="973" y="122"/>
                    <a:pt x="912" y="61"/>
                    <a:pt x="851" y="61"/>
                  </a:cubicBezTo>
                  <a:cubicBezTo>
                    <a:pt x="790" y="0"/>
                    <a:pt x="699" y="0"/>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0"/>
            <p:cNvSpPr/>
            <p:nvPr/>
          </p:nvSpPr>
          <p:spPr>
            <a:xfrm rot="6493551">
              <a:off x="89218" y="5042549"/>
              <a:ext cx="78428" cy="86225"/>
            </a:xfrm>
            <a:custGeom>
              <a:avLst/>
              <a:gdLst/>
              <a:ahLst/>
              <a:cxnLst/>
              <a:rect l="l" t="t" r="r" b="b"/>
              <a:pathLst>
                <a:path w="1187" h="1551" extrusionOk="0">
                  <a:moveTo>
                    <a:pt x="578" y="0"/>
                  </a:moveTo>
                  <a:lnTo>
                    <a:pt x="426" y="31"/>
                  </a:lnTo>
                  <a:cubicBezTo>
                    <a:pt x="335" y="61"/>
                    <a:pt x="244" y="91"/>
                    <a:pt x="183" y="183"/>
                  </a:cubicBezTo>
                  <a:lnTo>
                    <a:pt x="92" y="304"/>
                  </a:lnTo>
                  <a:cubicBezTo>
                    <a:pt x="31" y="395"/>
                    <a:pt x="1" y="487"/>
                    <a:pt x="1" y="578"/>
                  </a:cubicBezTo>
                  <a:lnTo>
                    <a:pt x="1" y="973"/>
                  </a:lnTo>
                  <a:cubicBezTo>
                    <a:pt x="1" y="1034"/>
                    <a:pt x="1" y="1125"/>
                    <a:pt x="62" y="1186"/>
                  </a:cubicBezTo>
                  <a:cubicBezTo>
                    <a:pt x="62" y="1277"/>
                    <a:pt x="122" y="1338"/>
                    <a:pt x="183" y="1398"/>
                  </a:cubicBezTo>
                  <a:cubicBezTo>
                    <a:pt x="213" y="1429"/>
                    <a:pt x="274" y="1490"/>
                    <a:pt x="365" y="1520"/>
                  </a:cubicBezTo>
                  <a:cubicBezTo>
                    <a:pt x="426" y="1550"/>
                    <a:pt x="517" y="1550"/>
                    <a:pt x="578" y="1550"/>
                  </a:cubicBezTo>
                  <a:lnTo>
                    <a:pt x="730" y="1550"/>
                  </a:lnTo>
                  <a:cubicBezTo>
                    <a:pt x="852" y="1520"/>
                    <a:pt x="943" y="1459"/>
                    <a:pt x="1004" y="1398"/>
                  </a:cubicBezTo>
                  <a:lnTo>
                    <a:pt x="1095" y="1277"/>
                  </a:lnTo>
                  <a:cubicBezTo>
                    <a:pt x="1156" y="1186"/>
                    <a:pt x="1186" y="1064"/>
                    <a:pt x="1186" y="973"/>
                  </a:cubicBezTo>
                  <a:lnTo>
                    <a:pt x="1186" y="578"/>
                  </a:lnTo>
                  <a:cubicBezTo>
                    <a:pt x="1186" y="517"/>
                    <a:pt x="1156" y="426"/>
                    <a:pt x="1125" y="365"/>
                  </a:cubicBezTo>
                  <a:cubicBezTo>
                    <a:pt x="1095" y="304"/>
                    <a:pt x="1065" y="213"/>
                    <a:pt x="1004" y="183"/>
                  </a:cubicBezTo>
                  <a:cubicBezTo>
                    <a:pt x="943" y="122"/>
                    <a:pt x="882" y="91"/>
                    <a:pt x="821" y="61"/>
                  </a:cubicBezTo>
                  <a:cubicBezTo>
                    <a:pt x="730" y="31"/>
                    <a:pt x="669" y="0"/>
                    <a:pt x="5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0"/>
            <p:cNvSpPr/>
            <p:nvPr/>
          </p:nvSpPr>
          <p:spPr>
            <a:xfrm rot="6493551">
              <a:off x="483296" y="3922147"/>
              <a:ext cx="88405" cy="95954"/>
            </a:xfrm>
            <a:custGeom>
              <a:avLst/>
              <a:gdLst/>
              <a:ahLst/>
              <a:cxnLst/>
              <a:rect l="l" t="t" r="r" b="b"/>
              <a:pathLst>
                <a:path w="1338" h="1726" extrusionOk="0">
                  <a:moveTo>
                    <a:pt x="121" y="660"/>
                  </a:moveTo>
                  <a:cubicBezTo>
                    <a:pt x="120" y="680"/>
                    <a:pt x="116" y="696"/>
                    <a:pt x="98" y="699"/>
                  </a:cubicBezTo>
                  <a:lnTo>
                    <a:pt x="98" y="699"/>
                  </a:lnTo>
                  <a:lnTo>
                    <a:pt x="104" y="683"/>
                  </a:lnTo>
                  <a:lnTo>
                    <a:pt x="104" y="683"/>
                  </a:lnTo>
                  <a:lnTo>
                    <a:pt x="121" y="660"/>
                  </a:lnTo>
                  <a:close/>
                  <a:moveTo>
                    <a:pt x="73" y="763"/>
                  </a:moveTo>
                  <a:cubicBezTo>
                    <a:pt x="91" y="769"/>
                    <a:pt x="87" y="791"/>
                    <a:pt x="61" y="791"/>
                  </a:cubicBezTo>
                  <a:lnTo>
                    <a:pt x="73" y="763"/>
                  </a:lnTo>
                  <a:close/>
                  <a:moveTo>
                    <a:pt x="1095" y="1095"/>
                  </a:moveTo>
                  <a:lnTo>
                    <a:pt x="1003" y="1186"/>
                  </a:lnTo>
                  <a:cubicBezTo>
                    <a:pt x="1015" y="1175"/>
                    <a:pt x="1026" y="1163"/>
                    <a:pt x="1036" y="1151"/>
                  </a:cubicBezTo>
                  <a:lnTo>
                    <a:pt x="1036" y="1151"/>
                  </a:lnTo>
                  <a:lnTo>
                    <a:pt x="1034" y="1156"/>
                  </a:lnTo>
                  <a:cubicBezTo>
                    <a:pt x="1046" y="1144"/>
                    <a:pt x="1053" y="1131"/>
                    <a:pt x="1060" y="1121"/>
                  </a:cubicBezTo>
                  <a:lnTo>
                    <a:pt x="1060" y="1121"/>
                  </a:lnTo>
                  <a:cubicBezTo>
                    <a:pt x="1065" y="1115"/>
                    <a:pt x="1069" y="1109"/>
                    <a:pt x="1074" y="1102"/>
                  </a:cubicBezTo>
                  <a:lnTo>
                    <a:pt x="1074" y="1102"/>
                  </a:lnTo>
                  <a:cubicBezTo>
                    <a:pt x="1079" y="1098"/>
                    <a:pt x="1085" y="1095"/>
                    <a:pt x="1095" y="1095"/>
                  </a:cubicBezTo>
                  <a:close/>
                  <a:moveTo>
                    <a:pt x="608" y="1"/>
                  </a:moveTo>
                  <a:cubicBezTo>
                    <a:pt x="517" y="31"/>
                    <a:pt x="426" y="92"/>
                    <a:pt x="335" y="153"/>
                  </a:cubicBezTo>
                  <a:lnTo>
                    <a:pt x="395" y="244"/>
                  </a:lnTo>
                  <a:lnTo>
                    <a:pt x="243" y="396"/>
                  </a:lnTo>
                  <a:cubicBezTo>
                    <a:pt x="238" y="407"/>
                    <a:pt x="233" y="416"/>
                    <a:pt x="227" y="425"/>
                  </a:cubicBezTo>
                  <a:lnTo>
                    <a:pt x="227" y="425"/>
                  </a:lnTo>
                  <a:cubicBezTo>
                    <a:pt x="202" y="442"/>
                    <a:pt x="177" y="462"/>
                    <a:pt x="152" y="487"/>
                  </a:cubicBezTo>
                  <a:cubicBezTo>
                    <a:pt x="91" y="518"/>
                    <a:pt x="61" y="609"/>
                    <a:pt x="31" y="670"/>
                  </a:cubicBezTo>
                  <a:cubicBezTo>
                    <a:pt x="0" y="730"/>
                    <a:pt x="0" y="822"/>
                    <a:pt x="0" y="882"/>
                  </a:cubicBezTo>
                  <a:lnTo>
                    <a:pt x="0" y="1034"/>
                  </a:lnTo>
                  <a:lnTo>
                    <a:pt x="0" y="1126"/>
                  </a:lnTo>
                  <a:lnTo>
                    <a:pt x="0" y="1278"/>
                  </a:lnTo>
                  <a:lnTo>
                    <a:pt x="61" y="1429"/>
                  </a:lnTo>
                  <a:lnTo>
                    <a:pt x="152" y="1551"/>
                  </a:lnTo>
                  <a:cubicBezTo>
                    <a:pt x="213" y="1612"/>
                    <a:pt x="274" y="1642"/>
                    <a:pt x="365" y="1673"/>
                  </a:cubicBezTo>
                  <a:cubicBezTo>
                    <a:pt x="395" y="1703"/>
                    <a:pt x="456" y="1703"/>
                    <a:pt x="487" y="1703"/>
                  </a:cubicBezTo>
                  <a:cubicBezTo>
                    <a:pt x="517" y="1718"/>
                    <a:pt x="547" y="1726"/>
                    <a:pt x="578" y="1726"/>
                  </a:cubicBezTo>
                  <a:cubicBezTo>
                    <a:pt x="608" y="1726"/>
                    <a:pt x="639" y="1718"/>
                    <a:pt x="669" y="1703"/>
                  </a:cubicBezTo>
                  <a:cubicBezTo>
                    <a:pt x="699" y="1703"/>
                    <a:pt x="760" y="1703"/>
                    <a:pt x="791" y="1673"/>
                  </a:cubicBezTo>
                  <a:cubicBezTo>
                    <a:pt x="882" y="1642"/>
                    <a:pt x="943" y="1612"/>
                    <a:pt x="1003" y="1551"/>
                  </a:cubicBezTo>
                  <a:cubicBezTo>
                    <a:pt x="1064" y="1490"/>
                    <a:pt x="1125" y="1429"/>
                    <a:pt x="1155" y="1338"/>
                  </a:cubicBezTo>
                  <a:cubicBezTo>
                    <a:pt x="1186" y="1278"/>
                    <a:pt x="1216" y="1217"/>
                    <a:pt x="1246" y="1156"/>
                  </a:cubicBezTo>
                  <a:cubicBezTo>
                    <a:pt x="1269" y="1067"/>
                    <a:pt x="1275" y="978"/>
                    <a:pt x="1264" y="890"/>
                  </a:cubicBezTo>
                  <a:lnTo>
                    <a:pt x="1264" y="890"/>
                  </a:lnTo>
                  <a:cubicBezTo>
                    <a:pt x="1272" y="869"/>
                    <a:pt x="1277" y="847"/>
                    <a:pt x="1277" y="822"/>
                  </a:cubicBezTo>
                  <a:cubicBezTo>
                    <a:pt x="1338" y="761"/>
                    <a:pt x="1338" y="670"/>
                    <a:pt x="1338" y="609"/>
                  </a:cubicBezTo>
                  <a:cubicBezTo>
                    <a:pt x="1338" y="518"/>
                    <a:pt x="1338" y="457"/>
                    <a:pt x="1277" y="366"/>
                  </a:cubicBezTo>
                  <a:cubicBezTo>
                    <a:pt x="1277" y="305"/>
                    <a:pt x="1216" y="244"/>
                    <a:pt x="1155" y="183"/>
                  </a:cubicBezTo>
                  <a:lnTo>
                    <a:pt x="1064" y="92"/>
                  </a:lnTo>
                  <a:cubicBezTo>
                    <a:pt x="973" y="31"/>
                    <a:pt x="851" y="1"/>
                    <a:pt x="7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0"/>
            <p:cNvSpPr/>
            <p:nvPr/>
          </p:nvSpPr>
          <p:spPr>
            <a:xfrm rot="6727466">
              <a:off x="6357785" y="-274386"/>
              <a:ext cx="205976" cy="190001"/>
            </a:xfrm>
            <a:custGeom>
              <a:avLst/>
              <a:gdLst/>
              <a:ahLst/>
              <a:cxnLst/>
              <a:rect l="l" t="t" r="r" b="b"/>
              <a:pathLst>
                <a:path w="2798" h="2581" extrusionOk="0">
                  <a:moveTo>
                    <a:pt x="1019" y="878"/>
                  </a:moveTo>
                  <a:lnTo>
                    <a:pt x="1004" y="939"/>
                  </a:lnTo>
                  <a:cubicBezTo>
                    <a:pt x="1004" y="924"/>
                    <a:pt x="1012" y="901"/>
                    <a:pt x="1019" y="878"/>
                  </a:cubicBezTo>
                  <a:close/>
                  <a:moveTo>
                    <a:pt x="694" y="982"/>
                  </a:moveTo>
                  <a:lnTo>
                    <a:pt x="697" y="983"/>
                  </a:lnTo>
                  <a:lnTo>
                    <a:pt x="697" y="983"/>
                  </a:lnTo>
                  <a:cubicBezTo>
                    <a:pt x="698" y="985"/>
                    <a:pt x="698" y="986"/>
                    <a:pt x="698" y="988"/>
                  </a:cubicBezTo>
                  <a:lnTo>
                    <a:pt x="698" y="988"/>
                  </a:lnTo>
                  <a:lnTo>
                    <a:pt x="694" y="982"/>
                  </a:lnTo>
                  <a:close/>
                  <a:moveTo>
                    <a:pt x="1015" y="991"/>
                  </a:moveTo>
                  <a:lnTo>
                    <a:pt x="1065" y="1091"/>
                  </a:lnTo>
                  <a:cubicBezTo>
                    <a:pt x="1040" y="1054"/>
                    <a:pt x="1025" y="1022"/>
                    <a:pt x="1015" y="991"/>
                  </a:cubicBezTo>
                  <a:close/>
                  <a:moveTo>
                    <a:pt x="1369" y="1395"/>
                  </a:moveTo>
                  <a:lnTo>
                    <a:pt x="1369" y="1395"/>
                  </a:lnTo>
                  <a:cubicBezTo>
                    <a:pt x="1375" y="1397"/>
                    <a:pt x="1382" y="1400"/>
                    <a:pt x="1389" y="1402"/>
                  </a:cubicBezTo>
                  <a:lnTo>
                    <a:pt x="1389" y="1402"/>
                  </a:lnTo>
                  <a:cubicBezTo>
                    <a:pt x="1389" y="1402"/>
                    <a:pt x="1390" y="1401"/>
                    <a:pt x="1390" y="1401"/>
                  </a:cubicBezTo>
                  <a:lnTo>
                    <a:pt x="1390" y="1401"/>
                  </a:lnTo>
                  <a:cubicBezTo>
                    <a:pt x="1420" y="1410"/>
                    <a:pt x="1450" y="1422"/>
                    <a:pt x="1476" y="1443"/>
                  </a:cubicBezTo>
                  <a:lnTo>
                    <a:pt x="1476" y="1443"/>
                  </a:lnTo>
                  <a:cubicBezTo>
                    <a:pt x="1447" y="1427"/>
                    <a:pt x="1418" y="1413"/>
                    <a:pt x="1389" y="1402"/>
                  </a:cubicBezTo>
                  <a:lnTo>
                    <a:pt x="1389" y="1402"/>
                  </a:lnTo>
                  <a:cubicBezTo>
                    <a:pt x="1388" y="1403"/>
                    <a:pt x="1387" y="1403"/>
                    <a:pt x="1386" y="1404"/>
                  </a:cubicBezTo>
                  <a:lnTo>
                    <a:pt x="1386" y="1404"/>
                  </a:lnTo>
                  <a:lnTo>
                    <a:pt x="1369" y="1395"/>
                  </a:lnTo>
                  <a:close/>
                  <a:moveTo>
                    <a:pt x="1819" y="1602"/>
                  </a:moveTo>
                  <a:cubicBezTo>
                    <a:pt x="1811" y="1606"/>
                    <a:pt x="1803" y="1608"/>
                    <a:pt x="1794" y="1608"/>
                  </a:cubicBezTo>
                  <a:lnTo>
                    <a:pt x="1819" y="1602"/>
                  </a:lnTo>
                  <a:close/>
                  <a:moveTo>
                    <a:pt x="1916" y="1577"/>
                  </a:moveTo>
                  <a:cubicBezTo>
                    <a:pt x="1892" y="1585"/>
                    <a:pt x="1869" y="1593"/>
                    <a:pt x="1846" y="1600"/>
                  </a:cubicBezTo>
                  <a:lnTo>
                    <a:pt x="1846" y="1600"/>
                  </a:lnTo>
                  <a:cubicBezTo>
                    <a:pt x="1848" y="1598"/>
                    <a:pt x="1850" y="1596"/>
                    <a:pt x="1851" y="1594"/>
                  </a:cubicBezTo>
                  <a:lnTo>
                    <a:pt x="1851" y="1594"/>
                  </a:lnTo>
                  <a:lnTo>
                    <a:pt x="1843" y="1596"/>
                  </a:lnTo>
                  <a:lnTo>
                    <a:pt x="1843" y="1596"/>
                  </a:lnTo>
                  <a:lnTo>
                    <a:pt x="1838" y="1603"/>
                  </a:lnTo>
                  <a:lnTo>
                    <a:pt x="1838" y="1603"/>
                  </a:lnTo>
                  <a:cubicBezTo>
                    <a:pt x="1841" y="1602"/>
                    <a:pt x="1843" y="1601"/>
                    <a:pt x="1846" y="1600"/>
                  </a:cubicBezTo>
                  <a:lnTo>
                    <a:pt x="1846" y="1600"/>
                  </a:lnTo>
                  <a:cubicBezTo>
                    <a:pt x="1842" y="1604"/>
                    <a:pt x="1838" y="1606"/>
                    <a:pt x="1834" y="1609"/>
                  </a:cubicBezTo>
                  <a:lnTo>
                    <a:pt x="1834" y="1609"/>
                  </a:lnTo>
                  <a:lnTo>
                    <a:pt x="1838" y="1603"/>
                  </a:lnTo>
                  <a:lnTo>
                    <a:pt x="1838" y="1603"/>
                  </a:lnTo>
                  <a:cubicBezTo>
                    <a:pt x="1834" y="1604"/>
                    <a:pt x="1830" y="1605"/>
                    <a:pt x="1826" y="1606"/>
                  </a:cubicBezTo>
                  <a:lnTo>
                    <a:pt x="1826" y="1606"/>
                  </a:lnTo>
                  <a:lnTo>
                    <a:pt x="1835" y="1598"/>
                  </a:lnTo>
                  <a:lnTo>
                    <a:pt x="1835" y="1598"/>
                  </a:lnTo>
                  <a:lnTo>
                    <a:pt x="1843" y="1596"/>
                  </a:lnTo>
                  <a:lnTo>
                    <a:pt x="1843" y="1596"/>
                  </a:lnTo>
                  <a:lnTo>
                    <a:pt x="1855" y="1577"/>
                  </a:lnTo>
                  <a:lnTo>
                    <a:pt x="1855" y="1577"/>
                  </a:lnTo>
                  <a:cubicBezTo>
                    <a:pt x="1855" y="1584"/>
                    <a:pt x="1854" y="1589"/>
                    <a:pt x="1851" y="1594"/>
                  </a:cubicBezTo>
                  <a:lnTo>
                    <a:pt x="1851" y="1594"/>
                  </a:lnTo>
                  <a:lnTo>
                    <a:pt x="1916" y="1577"/>
                  </a:lnTo>
                  <a:close/>
                  <a:moveTo>
                    <a:pt x="1386" y="1404"/>
                  </a:moveTo>
                  <a:lnTo>
                    <a:pt x="1490" y="1456"/>
                  </a:lnTo>
                  <a:cubicBezTo>
                    <a:pt x="1486" y="1451"/>
                    <a:pt x="1481" y="1447"/>
                    <a:pt x="1476" y="1443"/>
                  </a:cubicBezTo>
                  <a:lnTo>
                    <a:pt x="1476" y="1443"/>
                  </a:lnTo>
                  <a:cubicBezTo>
                    <a:pt x="1509" y="1461"/>
                    <a:pt x="1541" y="1481"/>
                    <a:pt x="1574" y="1502"/>
                  </a:cubicBezTo>
                  <a:lnTo>
                    <a:pt x="1574" y="1502"/>
                  </a:lnTo>
                  <a:cubicBezTo>
                    <a:pt x="1624" y="1537"/>
                    <a:pt x="1664" y="1573"/>
                    <a:pt x="1701" y="1616"/>
                  </a:cubicBezTo>
                  <a:lnTo>
                    <a:pt x="1701" y="1616"/>
                  </a:lnTo>
                  <a:cubicBezTo>
                    <a:pt x="1647" y="1595"/>
                    <a:pt x="1601" y="1575"/>
                    <a:pt x="1543" y="1555"/>
                  </a:cubicBezTo>
                  <a:lnTo>
                    <a:pt x="1543" y="1555"/>
                  </a:lnTo>
                  <a:cubicBezTo>
                    <a:pt x="1500" y="1530"/>
                    <a:pt x="1460" y="1506"/>
                    <a:pt x="1423" y="1481"/>
                  </a:cubicBezTo>
                  <a:lnTo>
                    <a:pt x="1423" y="1481"/>
                  </a:lnTo>
                  <a:cubicBezTo>
                    <a:pt x="1400" y="1464"/>
                    <a:pt x="1377" y="1447"/>
                    <a:pt x="1354" y="1429"/>
                  </a:cubicBezTo>
                  <a:lnTo>
                    <a:pt x="1354" y="1429"/>
                  </a:lnTo>
                  <a:cubicBezTo>
                    <a:pt x="1365" y="1421"/>
                    <a:pt x="1376" y="1413"/>
                    <a:pt x="1386" y="1404"/>
                  </a:cubicBezTo>
                  <a:close/>
                  <a:moveTo>
                    <a:pt x="1825" y="1608"/>
                  </a:moveTo>
                  <a:lnTo>
                    <a:pt x="1825" y="1608"/>
                  </a:lnTo>
                  <a:cubicBezTo>
                    <a:pt x="1825" y="1611"/>
                    <a:pt x="1824" y="1613"/>
                    <a:pt x="1824" y="1615"/>
                  </a:cubicBezTo>
                  <a:lnTo>
                    <a:pt x="1824" y="1615"/>
                  </a:lnTo>
                  <a:cubicBezTo>
                    <a:pt x="1822" y="1616"/>
                    <a:pt x="1821" y="1617"/>
                    <a:pt x="1819" y="1618"/>
                  </a:cubicBezTo>
                  <a:lnTo>
                    <a:pt x="1819" y="1618"/>
                  </a:lnTo>
                  <a:lnTo>
                    <a:pt x="1825" y="1608"/>
                  </a:lnTo>
                  <a:close/>
                  <a:moveTo>
                    <a:pt x="670" y="1"/>
                  </a:moveTo>
                  <a:cubicBezTo>
                    <a:pt x="557" y="1"/>
                    <a:pt x="440" y="44"/>
                    <a:pt x="335" y="149"/>
                  </a:cubicBezTo>
                  <a:lnTo>
                    <a:pt x="335" y="179"/>
                  </a:lnTo>
                  <a:cubicBezTo>
                    <a:pt x="122" y="392"/>
                    <a:pt x="1" y="666"/>
                    <a:pt x="31" y="970"/>
                  </a:cubicBezTo>
                  <a:cubicBezTo>
                    <a:pt x="62" y="1243"/>
                    <a:pt x="153" y="1517"/>
                    <a:pt x="335" y="1729"/>
                  </a:cubicBezTo>
                  <a:cubicBezTo>
                    <a:pt x="639" y="2216"/>
                    <a:pt x="1125" y="2520"/>
                    <a:pt x="1703" y="2580"/>
                  </a:cubicBezTo>
                  <a:cubicBezTo>
                    <a:pt x="1825" y="2580"/>
                    <a:pt x="1946" y="2580"/>
                    <a:pt x="2068" y="2550"/>
                  </a:cubicBezTo>
                  <a:cubicBezTo>
                    <a:pt x="2189" y="2520"/>
                    <a:pt x="2311" y="2459"/>
                    <a:pt x="2402" y="2398"/>
                  </a:cubicBezTo>
                  <a:cubicBezTo>
                    <a:pt x="2645" y="2246"/>
                    <a:pt x="2797" y="1973"/>
                    <a:pt x="2797" y="1699"/>
                  </a:cubicBezTo>
                  <a:cubicBezTo>
                    <a:pt x="2736" y="1213"/>
                    <a:pt x="2433" y="818"/>
                    <a:pt x="2037" y="605"/>
                  </a:cubicBezTo>
                  <a:cubicBezTo>
                    <a:pt x="1862" y="495"/>
                    <a:pt x="1686" y="433"/>
                    <a:pt x="1499" y="407"/>
                  </a:cubicBezTo>
                  <a:lnTo>
                    <a:pt x="1499" y="407"/>
                  </a:lnTo>
                  <a:cubicBezTo>
                    <a:pt x="1403" y="259"/>
                    <a:pt x="1265" y="135"/>
                    <a:pt x="1095" y="58"/>
                  </a:cubicBezTo>
                  <a:cubicBezTo>
                    <a:pt x="1017" y="19"/>
                    <a:pt x="941" y="1"/>
                    <a:pt x="869" y="1"/>
                  </a:cubicBezTo>
                  <a:cubicBezTo>
                    <a:pt x="835" y="1"/>
                    <a:pt x="803" y="5"/>
                    <a:pt x="771" y="12"/>
                  </a:cubicBezTo>
                  <a:lnTo>
                    <a:pt x="771" y="12"/>
                  </a:lnTo>
                  <a:cubicBezTo>
                    <a:pt x="738" y="5"/>
                    <a:pt x="704" y="1"/>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0"/>
            <p:cNvSpPr/>
            <p:nvPr/>
          </p:nvSpPr>
          <p:spPr>
            <a:xfrm rot="6727466">
              <a:off x="6807840" y="-397510"/>
              <a:ext cx="183597" cy="232698"/>
            </a:xfrm>
            <a:custGeom>
              <a:avLst/>
              <a:gdLst/>
              <a:ahLst/>
              <a:cxnLst/>
              <a:rect l="l" t="t" r="r" b="b"/>
              <a:pathLst>
                <a:path w="2494" h="3161" extrusionOk="0">
                  <a:moveTo>
                    <a:pt x="1284" y="725"/>
                  </a:moveTo>
                  <a:lnTo>
                    <a:pt x="1284" y="725"/>
                  </a:lnTo>
                  <a:cubicBezTo>
                    <a:pt x="1294" y="725"/>
                    <a:pt x="1271" y="789"/>
                    <a:pt x="1269" y="789"/>
                  </a:cubicBezTo>
                  <a:cubicBezTo>
                    <a:pt x="1268" y="789"/>
                    <a:pt x="1270" y="781"/>
                    <a:pt x="1278" y="760"/>
                  </a:cubicBezTo>
                  <a:lnTo>
                    <a:pt x="1278" y="730"/>
                  </a:lnTo>
                  <a:cubicBezTo>
                    <a:pt x="1280" y="727"/>
                    <a:pt x="1282" y="725"/>
                    <a:pt x="1284" y="725"/>
                  </a:cubicBezTo>
                  <a:close/>
                  <a:moveTo>
                    <a:pt x="1649" y="2310"/>
                  </a:moveTo>
                  <a:cubicBezTo>
                    <a:pt x="1644" y="2312"/>
                    <a:pt x="1640" y="2315"/>
                    <a:pt x="1635" y="2317"/>
                  </a:cubicBezTo>
                  <a:lnTo>
                    <a:pt x="1635" y="2317"/>
                  </a:lnTo>
                  <a:cubicBezTo>
                    <a:pt x="1636" y="2316"/>
                    <a:pt x="1638" y="2314"/>
                    <a:pt x="1640" y="2313"/>
                  </a:cubicBezTo>
                  <a:lnTo>
                    <a:pt x="1640" y="2313"/>
                  </a:lnTo>
                  <a:cubicBezTo>
                    <a:pt x="1643" y="2312"/>
                    <a:pt x="1646" y="2311"/>
                    <a:pt x="1649" y="2310"/>
                  </a:cubicBezTo>
                  <a:lnTo>
                    <a:pt x="1649" y="2310"/>
                  </a:lnTo>
                  <a:cubicBezTo>
                    <a:pt x="1649" y="2310"/>
                    <a:pt x="1649" y="2310"/>
                    <a:pt x="1649" y="2310"/>
                  </a:cubicBezTo>
                  <a:close/>
                  <a:moveTo>
                    <a:pt x="902" y="0"/>
                  </a:moveTo>
                  <a:cubicBezTo>
                    <a:pt x="743" y="0"/>
                    <a:pt x="592" y="70"/>
                    <a:pt x="506" y="209"/>
                  </a:cubicBezTo>
                  <a:lnTo>
                    <a:pt x="506" y="209"/>
                  </a:lnTo>
                  <a:cubicBezTo>
                    <a:pt x="438" y="233"/>
                    <a:pt x="370" y="273"/>
                    <a:pt x="305" y="334"/>
                  </a:cubicBezTo>
                  <a:lnTo>
                    <a:pt x="366" y="334"/>
                  </a:lnTo>
                  <a:cubicBezTo>
                    <a:pt x="1" y="730"/>
                    <a:pt x="31" y="1277"/>
                    <a:pt x="123" y="1763"/>
                  </a:cubicBezTo>
                  <a:cubicBezTo>
                    <a:pt x="183" y="2249"/>
                    <a:pt x="457" y="2705"/>
                    <a:pt x="882" y="3009"/>
                  </a:cubicBezTo>
                  <a:cubicBezTo>
                    <a:pt x="1028" y="3113"/>
                    <a:pt x="1216" y="3160"/>
                    <a:pt x="1408" y="3160"/>
                  </a:cubicBezTo>
                  <a:cubicBezTo>
                    <a:pt x="1496" y="3160"/>
                    <a:pt x="1586" y="3150"/>
                    <a:pt x="1673" y="3131"/>
                  </a:cubicBezTo>
                  <a:cubicBezTo>
                    <a:pt x="1977" y="3040"/>
                    <a:pt x="2220" y="2827"/>
                    <a:pt x="2311" y="2523"/>
                  </a:cubicBezTo>
                  <a:cubicBezTo>
                    <a:pt x="2493" y="2067"/>
                    <a:pt x="2281" y="1520"/>
                    <a:pt x="2068" y="1125"/>
                  </a:cubicBezTo>
                  <a:cubicBezTo>
                    <a:pt x="1916" y="882"/>
                    <a:pt x="1764" y="669"/>
                    <a:pt x="1612" y="456"/>
                  </a:cubicBezTo>
                  <a:cubicBezTo>
                    <a:pt x="1490" y="304"/>
                    <a:pt x="1338" y="152"/>
                    <a:pt x="1156" y="61"/>
                  </a:cubicBezTo>
                  <a:cubicBezTo>
                    <a:pt x="1075" y="20"/>
                    <a:pt x="987" y="0"/>
                    <a:pt x="9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0"/>
            <p:cNvSpPr/>
            <p:nvPr/>
          </p:nvSpPr>
          <p:spPr>
            <a:xfrm rot="6727466">
              <a:off x="7303466" y="-389574"/>
              <a:ext cx="139648" cy="202001"/>
            </a:xfrm>
            <a:custGeom>
              <a:avLst/>
              <a:gdLst/>
              <a:ahLst/>
              <a:cxnLst/>
              <a:rect l="l" t="t" r="r" b="b"/>
              <a:pathLst>
                <a:path w="1897" h="2744" extrusionOk="0">
                  <a:moveTo>
                    <a:pt x="710" y="1"/>
                  </a:moveTo>
                  <a:cubicBezTo>
                    <a:pt x="590" y="1"/>
                    <a:pt x="478" y="48"/>
                    <a:pt x="395" y="152"/>
                  </a:cubicBezTo>
                  <a:cubicBezTo>
                    <a:pt x="152" y="395"/>
                    <a:pt x="0" y="729"/>
                    <a:pt x="0" y="1064"/>
                  </a:cubicBezTo>
                  <a:cubicBezTo>
                    <a:pt x="0" y="1367"/>
                    <a:pt x="122" y="1702"/>
                    <a:pt x="334" y="1915"/>
                  </a:cubicBezTo>
                  <a:cubicBezTo>
                    <a:pt x="349" y="1929"/>
                    <a:pt x="363" y="1942"/>
                    <a:pt x="378" y="1955"/>
                  </a:cubicBezTo>
                  <a:lnTo>
                    <a:pt x="378" y="1955"/>
                  </a:lnTo>
                  <a:cubicBezTo>
                    <a:pt x="471" y="2206"/>
                    <a:pt x="609" y="2432"/>
                    <a:pt x="790" y="2614"/>
                  </a:cubicBezTo>
                  <a:cubicBezTo>
                    <a:pt x="892" y="2703"/>
                    <a:pt x="1015" y="2744"/>
                    <a:pt x="1135" y="2744"/>
                  </a:cubicBezTo>
                  <a:cubicBezTo>
                    <a:pt x="1301" y="2744"/>
                    <a:pt x="1462" y="2664"/>
                    <a:pt x="1550" y="2523"/>
                  </a:cubicBezTo>
                  <a:cubicBezTo>
                    <a:pt x="1817" y="2122"/>
                    <a:pt x="1896" y="1597"/>
                    <a:pt x="1793" y="1127"/>
                  </a:cubicBezTo>
                  <a:lnTo>
                    <a:pt x="1793" y="1127"/>
                  </a:lnTo>
                  <a:cubicBezTo>
                    <a:pt x="1793" y="1126"/>
                    <a:pt x="1793" y="1125"/>
                    <a:pt x="1793" y="1124"/>
                  </a:cubicBezTo>
                  <a:cubicBezTo>
                    <a:pt x="1793" y="912"/>
                    <a:pt x="1733" y="729"/>
                    <a:pt x="1611" y="577"/>
                  </a:cubicBezTo>
                  <a:cubicBezTo>
                    <a:pt x="1559" y="515"/>
                    <a:pt x="1504" y="461"/>
                    <a:pt x="1446" y="413"/>
                  </a:cubicBezTo>
                  <a:lnTo>
                    <a:pt x="1446" y="413"/>
                  </a:lnTo>
                  <a:cubicBezTo>
                    <a:pt x="1299" y="243"/>
                    <a:pt x="1110" y="109"/>
                    <a:pt x="882" y="30"/>
                  </a:cubicBezTo>
                  <a:cubicBezTo>
                    <a:pt x="824" y="11"/>
                    <a:pt x="766" y="1"/>
                    <a:pt x="7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0"/>
            <p:cNvSpPr/>
            <p:nvPr/>
          </p:nvSpPr>
          <p:spPr>
            <a:xfrm rot="6727466">
              <a:off x="7716752" y="-242500"/>
              <a:ext cx="134348" cy="206933"/>
            </a:xfrm>
            <a:custGeom>
              <a:avLst/>
              <a:gdLst/>
              <a:ahLst/>
              <a:cxnLst/>
              <a:rect l="l" t="t" r="r" b="b"/>
              <a:pathLst>
                <a:path w="1825" h="2811" extrusionOk="0">
                  <a:moveTo>
                    <a:pt x="711" y="1"/>
                  </a:moveTo>
                  <a:cubicBezTo>
                    <a:pt x="449" y="1"/>
                    <a:pt x="183" y="175"/>
                    <a:pt x="213" y="525"/>
                  </a:cubicBezTo>
                  <a:lnTo>
                    <a:pt x="244" y="555"/>
                  </a:lnTo>
                  <a:cubicBezTo>
                    <a:pt x="244" y="1224"/>
                    <a:pt x="1" y="1923"/>
                    <a:pt x="305" y="2561"/>
                  </a:cubicBezTo>
                  <a:cubicBezTo>
                    <a:pt x="413" y="2724"/>
                    <a:pt x="585" y="2811"/>
                    <a:pt x="751" y="2811"/>
                  </a:cubicBezTo>
                  <a:cubicBezTo>
                    <a:pt x="866" y="2811"/>
                    <a:pt x="978" y="2770"/>
                    <a:pt x="1065" y="2683"/>
                  </a:cubicBezTo>
                  <a:cubicBezTo>
                    <a:pt x="1399" y="2349"/>
                    <a:pt x="1612" y="1953"/>
                    <a:pt x="1764" y="1528"/>
                  </a:cubicBezTo>
                  <a:cubicBezTo>
                    <a:pt x="1824" y="1285"/>
                    <a:pt x="1824" y="1011"/>
                    <a:pt x="1764" y="768"/>
                  </a:cubicBezTo>
                  <a:cubicBezTo>
                    <a:pt x="1642" y="464"/>
                    <a:pt x="1429" y="251"/>
                    <a:pt x="1186" y="99"/>
                  </a:cubicBezTo>
                  <a:cubicBezTo>
                    <a:pt x="1101" y="45"/>
                    <a:pt x="1008" y="20"/>
                    <a:pt x="917" y="20"/>
                  </a:cubicBezTo>
                  <a:cubicBezTo>
                    <a:pt x="901" y="20"/>
                    <a:pt x="885" y="21"/>
                    <a:pt x="870" y="23"/>
                  </a:cubicBezTo>
                  <a:lnTo>
                    <a:pt x="870" y="23"/>
                  </a:lnTo>
                  <a:cubicBezTo>
                    <a:pt x="819" y="8"/>
                    <a:pt x="765" y="1"/>
                    <a:pt x="7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0"/>
            <p:cNvSpPr/>
            <p:nvPr/>
          </p:nvSpPr>
          <p:spPr>
            <a:xfrm rot="6727466">
              <a:off x="8068218" y="12853"/>
              <a:ext cx="129858" cy="202442"/>
            </a:xfrm>
            <a:custGeom>
              <a:avLst/>
              <a:gdLst/>
              <a:ahLst/>
              <a:cxnLst/>
              <a:rect l="l" t="t" r="r" b="b"/>
              <a:pathLst>
                <a:path w="1764" h="2750" extrusionOk="0">
                  <a:moveTo>
                    <a:pt x="1338" y="1169"/>
                  </a:moveTo>
                  <a:cubicBezTo>
                    <a:pt x="1338" y="1169"/>
                    <a:pt x="1312" y="1175"/>
                    <a:pt x="1290" y="1182"/>
                  </a:cubicBezTo>
                  <a:lnTo>
                    <a:pt x="1290" y="1182"/>
                  </a:lnTo>
                  <a:lnTo>
                    <a:pt x="1287" y="1179"/>
                  </a:lnTo>
                  <a:lnTo>
                    <a:pt x="1287" y="1179"/>
                  </a:lnTo>
                  <a:lnTo>
                    <a:pt x="1307" y="1169"/>
                  </a:lnTo>
                  <a:close/>
                  <a:moveTo>
                    <a:pt x="913" y="0"/>
                  </a:moveTo>
                  <a:cubicBezTo>
                    <a:pt x="684" y="0"/>
                    <a:pt x="478" y="145"/>
                    <a:pt x="426" y="378"/>
                  </a:cubicBezTo>
                  <a:lnTo>
                    <a:pt x="395" y="378"/>
                  </a:lnTo>
                  <a:cubicBezTo>
                    <a:pt x="354" y="545"/>
                    <a:pt x="316" y="715"/>
                    <a:pt x="285" y="886"/>
                  </a:cubicBezTo>
                  <a:lnTo>
                    <a:pt x="285" y="886"/>
                  </a:lnTo>
                  <a:cubicBezTo>
                    <a:pt x="74" y="1311"/>
                    <a:pt x="0" y="1853"/>
                    <a:pt x="0" y="2263"/>
                  </a:cubicBezTo>
                  <a:cubicBezTo>
                    <a:pt x="30" y="2562"/>
                    <a:pt x="258" y="2714"/>
                    <a:pt x="486" y="2719"/>
                  </a:cubicBezTo>
                  <a:lnTo>
                    <a:pt x="486" y="2719"/>
                  </a:lnTo>
                  <a:cubicBezTo>
                    <a:pt x="486" y="2719"/>
                    <a:pt x="487" y="2719"/>
                    <a:pt x="487" y="2719"/>
                  </a:cubicBezTo>
                  <a:cubicBezTo>
                    <a:pt x="547" y="2739"/>
                    <a:pt x="612" y="2749"/>
                    <a:pt x="676" y="2749"/>
                  </a:cubicBezTo>
                  <a:cubicBezTo>
                    <a:pt x="804" y="2749"/>
                    <a:pt x="932" y="2709"/>
                    <a:pt x="1034" y="2628"/>
                  </a:cubicBezTo>
                  <a:cubicBezTo>
                    <a:pt x="1307" y="2324"/>
                    <a:pt x="1490" y="1989"/>
                    <a:pt x="1611" y="1625"/>
                  </a:cubicBezTo>
                  <a:cubicBezTo>
                    <a:pt x="1702" y="1321"/>
                    <a:pt x="1763" y="1017"/>
                    <a:pt x="1763" y="682"/>
                  </a:cubicBezTo>
                  <a:cubicBezTo>
                    <a:pt x="1763" y="409"/>
                    <a:pt x="1550" y="196"/>
                    <a:pt x="1277" y="196"/>
                  </a:cubicBezTo>
                  <a:cubicBezTo>
                    <a:pt x="1276" y="196"/>
                    <a:pt x="1274" y="196"/>
                    <a:pt x="1273" y="196"/>
                  </a:cubicBezTo>
                  <a:lnTo>
                    <a:pt x="1273" y="196"/>
                  </a:lnTo>
                  <a:cubicBezTo>
                    <a:pt x="1213" y="115"/>
                    <a:pt x="1131" y="50"/>
                    <a:pt x="1034" y="14"/>
                  </a:cubicBezTo>
                  <a:cubicBezTo>
                    <a:pt x="993" y="5"/>
                    <a:pt x="953" y="0"/>
                    <a:pt x="9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0"/>
            <p:cNvSpPr/>
            <p:nvPr/>
          </p:nvSpPr>
          <p:spPr>
            <a:xfrm rot="6727466">
              <a:off x="8381986" y="304575"/>
              <a:ext cx="100780" cy="144802"/>
            </a:xfrm>
            <a:custGeom>
              <a:avLst/>
              <a:gdLst/>
              <a:ahLst/>
              <a:cxnLst/>
              <a:rect l="l" t="t" r="r" b="b"/>
              <a:pathLst>
                <a:path w="1369" h="1967" extrusionOk="0">
                  <a:moveTo>
                    <a:pt x="830" y="0"/>
                  </a:moveTo>
                  <a:cubicBezTo>
                    <a:pt x="705" y="0"/>
                    <a:pt x="594" y="48"/>
                    <a:pt x="518" y="143"/>
                  </a:cubicBezTo>
                  <a:cubicBezTo>
                    <a:pt x="301" y="360"/>
                    <a:pt x="224" y="667"/>
                    <a:pt x="198" y="980"/>
                  </a:cubicBezTo>
                  <a:lnTo>
                    <a:pt x="198" y="980"/>
                  </a:lnTo>
                  <a:cubicBezTo>
                    <a:pt x="149" y="1064"/>
                    <a:pt x="100" y="1148"/>
                    <a:pt x="62" y="1237"/>
                  </a:cubicBezTo>
                  <a:cubicBezTo>
                    <a:pt x="1" y="1328"/>
                    <a:pt x="1" y="1480"/>
                    <a:pt x="31" y="1602"/>
                  </a:cubicBezTo>
                  <a:cubicBezTo>
                    <a:pt x="62" y="1693"/>
                    <a:pt x="123" y="1784"/>
                    <a:pt x="183" y="1845"/>
                  </a:cubicBezTo>
                  <a:cubicBezTo>
                    <a:pt x="285" y="1918"/>
                    <a:pt x="400" y="1955"/>
                    <a:pt x="513" y="1955"/>
                  </a:cubicBezTo>
                  <a:cubicBezTo>
                    <a:pt x="530" y="1955"/>
                    <a:pt x="546" y="1955"/>
                    <a:pt x="562" y="1953"/>
                  </a:cubicBezTo>
                  <a:lnTo>
                    <a:pt x="562" y="1953"/>
                  </a:lnTo>
                  <a:cubicBezTo>
                    <a:pt x="599" y="1962"/>
                    <a:pt x="636" y="1967"/>
                    <a:pt x="670" y="1967"/>
                  </a:cubicBezTo>
                  <a:cubicBezTo>
                    <a:pt x="791" y="1967"/>
                    <a:pt x="913" y="1906"/>
                    <a:pt x="1004" y="1815"/>
                  </a:cubicBezTo>
                  <a:cubicBezTo>
                    <a:pt x="1092" y="1727"/>
                    <a:pt x="1152" y="1610"/>
                    <a:pt x="1156" y="1493"/>
                  </a:cubicBezTo>
                  <a:lnTo>
                    <a:pt x="1156" y="1493"/>
                  </a:lnTo>
                  <a:cubicBezTo>
                    <a:pt x="1189" y="1472"/>
                    <a:pt x="1220" y="1447"/>
                    <a:pt x="1247" y="1419"/>
                  </a:cubicBezTo>
                  <a:cubicBezTo>
                    <a:pt x="1338" y="1328"/>
                    <a:pt x="1369" y="1207"/>
                    <a:pt x="1369" y="1085"/>
                  </a:cubicBezTo>
                  <a:cubicBezTo>
                    <a:pt x="1369" y="978"/>
                    <a:pt x="1354" y="887"/>
                    <a:pt x="1313" y="810"/>
                  </a:cubicBezTo>
                  <a:lnTo>
                    <a:pt x="1313" y="810"/>
                  </a:lnTo>
                  <a:cubicBezTo>
                    <a:pt x="1337" y="705"/>
                    <a:pt x="1356" y="594"/>
                    <a:pt x="1369" y="477"/>
                  </a:cubicBezTo>
                  <a:cubicBezTo>
                    <a:pt x="1338" y="295"/>
                    <a:pt x="1217" y="112"/>
                    <a:pt x="1065" y="52"/>
                  </a:cubicBezTo>
                  <a:cubicBezTo>
                    <a:pt x="985" y="17"/>
                    <a:pt x="905" y="0"/>
                    <a:pt x="8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0"/>
            <p:cNvSpPr/>
            <p:nvPr/>
          </p:nvSpPr>
          <p:spPr>
            <a:xfrm rot="6727466">
              <a:off x="8313497" y="-127825"/>
              <a:ext cx="118668" cy="188382"/>
            </a:xfrm>
            <a:custGeom>
              <a:avLst/>
              <a:gdLst/>
              <a:ahLst/>
              <a:cxnLst/>
              <a:rect l="l" t="t" r="r" b="b"/>
              <a:pathLst>
                <a:path w="1612" h="2559" extrusionOk="0">
                  <a:moveTo>
                    <a:pt x="1125" y="0"/>
                  </a:moveTo>
                  <a:cubicBezTo>
                    <a:pt x="1008" y="0"/>
                    <a:pt x="888" y="44"/>
                    <a:pt x="790" y="142"/>
                  </a:cubicBezTo>
                  <a:cubicBezTo>
                    <a:pt x="710" y="223"/>
                    <a:pt x="647" y="311"/>
                    <a:pt x="598" y="404"/>
                  </a:cubicBezTo>
                  <a:lnTo>
                    <a:pt x="598" y="404"/>
                  </a:lnTo>
                  <a:cubicBezTo>
                    <a:pt x="576" y="402"/>
                    <a:pt x="554" y="400"/>
                    <a:pt x="532" y="400"/>
                  </a:cubicBezTo>
                  <a:cubicBezTo>
                    <a:pt x="281" y="400"/>
                    <a:pt x="30" y="568"/>
                    <a:pt x="30" y="902"/>
                  </a:cubicBezTo>
                  <a:lnTo>
                    <a:pt x="61" y="902"/>
                  </a:lnTo>
                  <a:cubicBezTo>
                    <a:pt x="61" y="1084"/>
                    <a:pt x="0" y="1297"/>
                    <a:pt x="0" y="1510"/>
                  </a:cubicBezTo>
                  <a:cubicBezTo>
                    <a:pt x="0" y="1844"/>
                    <a:pt x="152" y="2179"/>
                    <a:pt x="395" y="2422"/>
                  </a:cubicBezTo>
                  <a:cubicBezTo>
                    <a:pt x="486" y="2513"/>
                    <a:pt x="608" y="2559"/>
                    <a:pt x="733" y="2559"/>
                  </a:cubicBezTo>
                  <a:cubicBezTo>
                    <a:pt x="859" y="2559"/>
                    <a:pt x="988" y="2513"/>
                    <a:pt x="1094" y="2422"/>
                  </a:cubicBezTo>
                  <a:cubicBezTo>
                    <a:pt x="1581" y="1905"/>
                    <a:pt x="1611" y="1145"/>
                    <a:pt x="1611" y="507"/>
                  </a:cubicBezTo>
                  <a:cubicBezTo>
                    <a:pt x="1611" y="197"/>
                    <a:pt x="1373" y="0"/>
                    <a:pt x="1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0"/>
            <p:cNvSpPr/>
            <p:nvPr/>
          </p:nvSpPr>
          <p:spPr>
            <a:xfrm rot="6727466">
              <a:off x="7949798" y="-360622"/>
              <a:ext cx="96289" cy="146200"/>
            </a:xfrm>
            <a:custGeom>
              <a:avLst/>
              <a:gdLst/>
              <a:ahLst/>
              <a:cxnLst/>
              <a:rect l="l" t="t" r="r" b="b"/>
              <a:pathLst>
                <a:path w="1308" h="1986" extrusionOk="0">
                  <a:moveTo>
                    <a:pt x="326" y="1106"/>
                  </a:moveTo>
                  <a:cubicBezTo>
                    <a:pt x="325" y="1106"/>
                    <a:pt x="325" y="1106"/>
                    <a:pt x="325" y="1106"/>
                  </a:cubicBezTo>
                  <a:lnTo>
                    <a:pt x="325" y="1106"/>
                  </a:lnTo>
                  <a:cubicBezTo>
                    <a:pt x="320" y="1115"/>
                    <a:pt x="314" y="1125"/>
                    <a:pt x="304" y="1134"/>
                  </a:cubicBezTo>
                  <a:lnTo>
                    <a:pt x="326" y="1106"/>
                  </a:lnTo>
                  <a:close/>
                  <a:moveTo>
                    <a:pt x="694" y="0"/>
                  </a:moveTo>
                  <a:cubicBezTo>
                    <a:pt x="526" y="0"/>
                    <a:pt x="360" y="88"/>
                    <a:pt x="267" y="248"/>
                  </a:cubicBezTo>
                  <a:lnTo>
                    <a:pt x="267" y="248"/>
                  </a:lnTo>
                  <a:cubicBezTo>
                    <a:pt x="216" y="271"/>
                    <a:pt x="168" y="302"/>
                    <a:pt x="122" y="344"/>
                  </a:cubicBezTo>
                  <a:cubicBezTo>
                    <a:pt x="61" y="435"/>
                    <a:pt x="0" y="587"/>
                    <a:pt x="0" y="708"/>
                  </a:cubicBezTo>
                  <a:lnTo>
                    <a:pt x="0" y="1468"/>
                  </a:lnTo>
                  <a:cubicBezTo>
                    <a:pt x="0" y="1742"/>
                    <a:pt x="213" y="1955"/>
                    <a:pt x="487" y="1985"/>
                  </a:cubicBezTo>
                  <a:cubicBezTo>
                    <a:pt x="700" y="1985"/>
                    <a:pt x="912" y="1894"/>
                    <a:pt x="1064" y="1742"/>
                  </a:cubicBezTo>
                  <a:cubicBezTo>
                    <a:pt x="1186" y="1620"/>
                    <a:pt x="1247" y="1438"/>
                    <a:pt x="1277" y="1286"/>
                  </a:cubicBezTo>
                  <a:cubicBezTo>
                    <a:pt x="1307" y="1195"/>
                    <a:pt x="1307" y="1073"/>
                    <a:pt x="1307" y="982"/>
                  </a:cubicBezTo>
                  <a:cubicBezTo>
                    <a:pt x="1307" y="891"/>
                    <a:pt x="1277" y="800"/>
                    <a:pt x="1277" y="708"/>
                  </a:cubicBezTo>
                  <a:cubicBezTo>
                    <a:pt x="1247" y="526"/>
                    <a:pt x="1186" y="374"/>
                    <a:pt x="1125" y="253"/>
                  </a:cubicBezTo>
                  <a:cubicBezTo>
                    <a:pt x="1019" y="80"/>
                    <a:pt x="855" y="0"/>
                    <a:pt x="6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0"/>
            <p:cNvSpPr/>
            <p:nvPr/>
          </p:nvSpPr>
          <p:spPr>
            <a:xfrm rot="6727466">
              <a:off x="7573007" y="-520365"/>
              <a:ext cx="100780" cy="132140"/>
            </a:xfrm>
            <a:custGeom>
              <a:avLst/>
              <a:gdLst/>
              <a:ahLst/>
              <a:cxnLst/>
              <a:rect l="l" t="t" r="r" b="b"/>
              <a:pathLst>
                <a:path w="1369" h="1795" extrusionOk="0">
                  <a:moveTo>
                    <a:pt x="1005" y="828"/>
                  </a:moveTo>
                  <a:lnTo>
                    <a:pt x="1021" y="891"/>
                  </a:lnTo>
                  <a:lnTo>
                    <a:pt x="1021" y="891"/>
                  </a:lnTo>
                  <a:cubicBezTo>
                    <a:pt x="1016" y="882"/>
                    <a:pt x="1012" y="873"/>
                    <a:pt x="1009" y="862"/>
                  </a:cubicBezTo>
                  <a:lnTo>
                    <a:pt x="1009" y="862"/>
                  </a:lnTo>
                  <a:cubicBezTo>
                    <a:pt x="1007" y="850"/>
                    <a:pt x="1006" y="839"/>
                    <a:pt x="1005" y="828"/>
                  </a:cubicBezTo>
                  <a:close/>
                  <a:moveTo>
                    <a:pt x="1027" y="928"/>
                  </a:moveTo>
                  <a:lnTo>
                    <a:pt x="1031" y="929"/>
                  </a:lnTo>
                  <a:lnTo>
                    <a:pt x="1031" y="929"/>
                  </a:lnTo>
                  <a:lnTo>
                    <a:pt x="1034" y="943"/>
                  </a:lnTo>
                  <a:cubicBezTo>
                    <a:pt x="1032" y="938"/>
                    <a:pt x="1029" y="933"/>
                    <a:pt x="1027" y="928"/>
                  </a:cubicBezTo>
                  <a:close/>
                  <a:moveTo>
                    <a:pt x="517" y="1"/>
                  </a:moveTo>
                  <a:cubicBezTo>
                    <a:pt x="244" y="1"/>
                    <a:pt x="31" y="214"/>
                    <a:pt x="31" y="487"/>
                  </a:cubicBezTo>
                  <a:lnTo>
                    <a:pt x="1" y="548"/>
                  </a:lnTo>
                  <a:lnTo>
                    <a:pt x="1" y="882"/>
                  </a:lnTo>
                  <a:cubicBezTo>
                    <a:pt x="31" y="974"/>
                    <a:pt x="31" y="1065"/>
                    <a:pt x="61" y="1156"/>
                  </a:cubicBezTo>
                  <a:cubicBezTo>
                    <a:pt x="61" y="1217"/>
                    <a:pt x="92" y="1278"/>
                    <a:pt x="122" y="1338"/>
                  </a:cubicBezTo>
                  <a:cubicBezTo>
                    <a:pt x="183" y="1460"/>
                    <a:pt x="274" y="1612"/>
                    <a:pt x="396" y="1703"/>
                  </a:cubicBezTo>
                  <a:lnTo>
                    <a:pt x="457" y="1733"/>
                  </a:lnTo>
                  <a:cubicBezTo>
                    <a:pt x="487" y="1764"/>
                    <a:pt x="548" y="1794"/>
                    <a:pt x="639" y="1794"/>
                  </a:cubicBezTo>
                  <a:lnTo>
                    <a:pt x="882" y="1794"/>
                  </a:lnTo>
                  <a:cubicBezTo>
                    <a:pt x="943" y="1764"/>
                    <a:pt x="973" y="1733"/>
                    <a:pt x="1034" y="1733"/>
                  </a:cubicBezTo>
                  <a:cubicBezTo>
                    <a:pt x="1095" y="1703"/>
                    <a:pt x="1125" y="1673"/>
                    <a:pt x="1156" y="1612"/>
                  </a:cubicBezTo>
                  <a:cubicBezTo>
                    <a:pt x="1216" y="1582"/>
                    <a:pt x="1247" y="1551"/>
                    <a:pt x="1277" y="1490"/>
                  </a:cubicBezTo>
                  <a:cubicBezTo>
                    <a:pt x="1308" y="1369"/>
                    <a:pt x="1338" y="1217"/>
                    <a:pt x="1368" y="1095"/>
                  </a:cubicBezTo>
                  <a:cubicBezTo>
                    <a:pt x="1368" y="1034"/>
                    <a:pt x="1368" y="974"/>
                    <a:pt x="1368" y="913"/>
                  </a:cubicBezTo>
                  <a:cubicBezTo>
                    <a:pt x="1368" y="681"/>
                    <a:pt x="1215" y="492"/>
                    <a:pt x="1002" y="441"/>
                  </a:cubicBezTo>
                  <a:lnTo>
                    <a:pt x="1002" y="441"/>
                  </a:lnTo>
                  <a:cubicBezTo>
                    <a:pt x="979" y="190"/>
                    <a:pt x="775"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0"/>
            <p:cNvSpPr/>
            <p:nvPr/>
          </p:nvSpPr>
          <p:spPr>
            <a:xfrm rot="6727466">
              <a:off x="7128444" y="-623513"/>
              <a:ext cx="87382" cy="116460"/>
            </a:xfrm>
            <a:custGeom>
              <a:avLst/>
              <a:gdLst/>
              <a:ahLst/>
              <a:cxnLst/>
              <a:rect l="l" t="t" r="r" b="b"/>
              <a:pathLst>
                <a:path w="1187" h="1582" extrusionOk="0">
                  <a:moveTo>
                    <a:pt x="153" y="821"/>
                  </a:moveTo>
                  <a:lnTo>
                    <a:pt x="153" y="821"/>
                  </a:lnTo>
                  <a:cubicBezTo>
                    <a:pt x="153" y="822"/>
                    <a:pt x="154" y="823"/>
                    <a:pt x="155" y="824"/>
                  </a:cubicBezTo>
                  <a:lnTo>
                    <a:pt x="155" y="824"/>
                  </a:lnTo>
                  <a:cubicBezTo>
                    <a:pt x="159" y="828"/>
                    <a:pt x="163" y="833"/>
                    <a:pt x="167" y="838"/>
                  </a:cubicBezTo>
                  <a:lnTo>
                    <a:pt x="167" y="838"/>
                  </a:lnTo>
                  <a:lnTo>
                    <a:pt x="165" y="840"/>
                  </a:lnTo>
                  <a:lnTo>
                    <a:pt x="153" y="821"/>
                  </a:lnTo>
                  <a:close/>
                  <a:moveTo>
                    <a:pt x="183" y="861"/>
                  </a:moveTo>
                  <a:cubicBezTo>
                    <a:pt x="183" y="862"/>
                    <a:pt x="184" y="862"/>
                    <a:pt x="184" y="862"/>
                  </a:cubicBezTo>
                  <a:lnTo>
                    <a:pt x="184" y="862"/>
                  </a:lnTo>
                  <a:cubicBezTo>
                    <a:pt x="185" y="863"/>
                    <a:pt x="185" y="864"/>
                    <a:pt x="186" y="865"/>
                  </a:cubicBezTo>
                  <a:lnTo>
                    <a:pt x="186" y="865"/>
                  </a:lnTo>
                  <a:lnTo>
                    <a:pt x="185" y="863"/>
                  </a:lnTo>
                  <a:lnTo>
                    <a:pt x="185" y="863"/>
                  </a:lnTo>
                  <a:cubicBezTo>
                    <a:pt x="186" y="863"/>
                    <a:pt x="187" y="864"/>
                    <a:pt x="187" y="864"/>
                  </a:cubicBezTo>
                  <a:lnTo>
                    <a:pt x="187" y="864"/>
                  </a:lnTo>
                  <a:cubicBezTo>
                    <a:pt x="187" y="865"/>
                    <a:pt x="188" y="865"/>
                    <a:pt x="188" y="866"/>
                  </a:cubicBezTo>
                  <a:lnTo>
                    <a:pt x="188" y="866"/>
                  </a:lnTo>
                  <a:cubicBezTo>
                    <a:pt x="188" y="867"/>
                    <a:pt x="188" y="868"/>
                    <a:pt x="188" y="869"/>
                  </a:cubicBezTo>
                  <a:lnTo>
                    <a:pt x="188" y="869"/>
                  </a:lnTo>
                  <a:cubicBezTo>
                    <a:pt x="187" y="867"/>
                    <a:pt x="187" y="866"/>
                    <a:pt x="186" y="865"/>
                  </a:cubicBezTo>
                  <a:lnTo>
                    <a:pt x="186" y="865"/>
                  </a:lnTo>
                  <a:lnTo>
                    <a:pt x="186" y="866"/>
                  </a:lnTo>
                  <a:lnTo>
                    <a:pt x="186" y="866"/>
                  </a:lnTo>
                  <a:cubicBezTo>
                    <a:pt x="185" y="865"/>
                    <a:pt x="184" y="863"/>
                    <a:pt x="183" y="861"/>
                  </a:cubicBezTo>
                  <a:close/>
                  <a:moveTo>
                    <a:pt x="188" y="869"/>
                  </a:moveTo>
                  <a:lnTo>
                    <a:pt x="188" y="869"/>
                  </a:lnTo>
                  <a:cubicBezTo>
                    <a:pt x="188" y="869"/>
                    <a:pt x="189" y="870"/>
                    <a:pt x="189" y="870"/>
                  </a:cubicBezTo>
                  <a:lnTo>
                    <a:pt x="189" y="870"/>
                  </a:lnTo>
                  <a:cubicBezTo>
                    <a:pt x="189" y="871"/>
                    <a:pt x="190" y="872"/>
                    <a:pt x="190" y="873"/>
                  </a:cubicBezTo>
                  <a:lnTo>
                    <a:pt x="190" y="873"/>
                  </a:lnTo>
                  <a:cubicBezTo>
                    <a:pt x="189" y="872"/>
                    <a:pt x="189" y="872"/>
                    <a:pt x="189" y="871"/>
                  </a:cubicBezTo>
                  <a:lnTo>
                    <a:pt x="189" y="871"/>
                  </a:lnTo>
                  <a:cubicBezTo>
                    <a:pt x="188" y="870"/>
                    <a:pt x="188" y="870"/>
                    <a:pt x="188" y="869"/>
                  </a:cubicBezTo>
                  <a:close/>
                  <a:moveTo>
                    <a:pt x="190" y="873"/>
                  </a:moveTo>
                  <a:cubicBezTo>
                    <a:pt x="193" y="878"/>
                    <a:pt x="195" y="884"/>
                    <a:pt x="198" y="889"/>
                  </a:cubicBezTo>
                  <a:lnTo>
                    <a:pt x="198" y="889"/>
                  </a:lnTo>
                  <a:lnTo>
                    <a:pt x="192" y="880"/>
                  </a:lnTo>
                  <a:lnTo>
                    <a:pt x="192" y="880"/>
                  </a:lnTo>
                  <a:cubicBezTo>
                    <a:pt x="191" y="878"/>
                    <a:pt x="191" y="875"/>
                    <a:pt x="190" y="873"/>
                  </a:cubicBezTo>
                  <a:close/>
                  <a:moveTo>
                    <a:pt x="196" y="872"/>
                  </a:moveTo>
                  <a:lnTo>
                    <a:pt x="196" y="872"/>
                  </a:lnTo>
                  <a:cubicBezTo>
                    <a:pt x="197" y="873"/>
                    <a:pt x="198" y="875"/>
                    <a:pt x="199" y="876"/>
                  </a:cubicBezTo>
                  <a:lnTo>
                    <a:pt x="199" y="876"/>
                  </a:lnTo>
                  <a:cubicBezTo>
                    <a:pt x="203" y="883"/>
                    <a:pt x="205" y="892"/>
                    <a:pt x="207" y="900"/>
                  </a:cubicBezTo>
                  <a:lnTo>
                    <a:pt x="207" y="900"/>
                  </a:lnTo>
                  <a:lnTo>
                    <a:pt x="198" y="882"/>
                  </a:lnTo>
                  <a:lnTo>
                    <a:pt x="196" y="872"/>
                  </a:lnTo>
                  <a:close/>
                  <a:moveTo>
                    <a:pt x="200" y="889"/>
                  </a:moveTo>
                  <a:lnTo>
                    <a:pt x="200" y="889"/>
                  </a:lnTo>
                  <a:cubicBezTo>
                    <a:pt x="203" y="894"/>
                    <a:pt x="205" y="898"/>
                    <a:pt x="208" y="903"/>
                  </a:cubicBezTo>
                  <a:lnTo>
                    <a:pt x="208" y="903"/>
                  </a:lnTo>
                  <a:cubicBezTo>
                    <a:pt x="208" y="904"/>
                    <a:pt x="208" y="904"/>
                    <a:pt x="208" y="905"/>
                  </a:cubicBezTo>
                  <a:lnTo>
                    <a:pt x="208" y="905"/>
                  </a:lnTo>
                  <a:lnTo>
                    <a:pt x="201" y="894"/>
                  </a:lnTo>
                  <a:lnTo>
                    <a:pt x="201" y="894"/>
                  </a:lnTo>
                  <a:lnTo>
                    <a:pt x="200" y="889"/>
                  </a:lnTo>
                  <a:close/>
                  <a:moveTo>
                    <a:pt x="187" y="873"/>
                  </a:moveTo>
                  <a:lnTo>
                    <a:pt x="190" y="877"/>
                  </a:lnTo>
                  <a:lnTo>
                    <a:pt x="190" y="877"/>
                  </a:lnTo>
                  <a:cubicBezTo>
                    <a:pt x="194" y="895"/>
                    <a:pt x="198" y="913"/>
                    <a:pt x="203" y="931"/>
                  </a:cubicBezTo>
                  <a:lnTo>
                    <a:pt x="203" y="931"/>
                  </a:lnTo>
                  <a:cubicBezTo>
                    <a:pt x="204" y="942"/>
                    <a:pt x="205" y="954"/>
                    <a:pt x="206" y="965"/>
                  </a:cubicBezTo>
                  <a:lnTo>
                    <a:pt x="206" y="965"/>
                  </a:lnTo>
                  <a:lnTo>
                    <a:pt x="187" y="873"/>
                  </a:lnTo>
                  <a:close/>
                  <a:moveTo>
                    <a:pt x="487" y="1"/>
                  </a:moveTo>
                  <a:cubicBezTo>
                    <a:pt x="426" y="1"/>
                    <a:pt x="365" y="1"/>
                    <a:pt x="305" y="31"/>
                  </a:cubicBezTo>
                  <a:cubicBezTo>
                    <a:pt x="244" y="61"/>
                    <a:pt x="213" y="92"/>
                    <a:pt x="153" y="153"/>
                  </a:cubicBezTo>
                  <a:cubicBezTo>
                    <a:pt x="62" y="244"/>
                    <a:pt x="1" y="365"/>
                    <a:pt x="1" y="487"/>
                  </a:cubicBezTo>
                  <a:cubicBezTo>
                    <a:pt x="1" y="592"/>
                    <a:pt x="47" y="698"/>
                    <a:pt x="118" y="804"/>
                  </a:cubicBezTo>
                  <a:lnTo>
                    <a:pt x="118" y="804"/>
                  </a:lnTo>
                  <a:cubicBezTo>
                    <a:pt x="92" y="891"/>
                    <a:pt x="93" y="979"/>
                    <a:pt x="122" y="1095"/>
                  </a:cubicBezTo>
                  <a:cubicBezTo>
                    <a:pt x="122" y="1125"/>
                    <a:pt x="153" y="1186"/>
                    <a:pt x="183" y="1216"/>
                  </a:cubicBezTo>
                  <a:cubicBezTo>
                    <a:pt x="213" y="1308"/>
                    <a:pt x="274" y="1368"/>
                    <a:pt x="335" y="1429"/>
                  </a:cubicBezTo>
                  <a:lnTo>
                    <a:pt x="426" y="1520"/>
                  </a:lnTo>
                  <a:lnTo>
                    <a:pt x="548" y="1551"/>
                  </a:lnTo>
                  <a:lnTo>
                    <a:pt x="669" y="1581"/>
                  </a:lnTo>
                  <a:cubicBezTo>
                    <a:pt x="761" y="1581"/>
                    <a:pt x="821" y="1551"/>
                    <a:pt x="882" y="1520"/>
                  </a:cubicBezTo>
                  <a:cubicBezTo>
                    <a:pt x="913" y="1520"/>
                    <a:pt x="943" y="1490"/>
                    <a:pt x="973" y="1460"/>
                  </a:cubicBezTo>
                  <a:cubicBezTo>
                    <a:pt x="1034" y="1429"/>
                    <a:pt x="1034" y="1429"/>
                    <a:pt x="1065" y="1368"/>
                  </a:cubicBezTo>
                  <a:cubicBezTo>
                    <a:pt x="1095" y="1338"/>
                    <a:pt x="1125" y="1308"/>
                    <a:pt x="1125" y="1277"/>
                  </a:cubicBezTo>
                  <a:cubicBezTo>
                    <a:pt x="1156" y="1216"/>
                    <a:pt x="1186" y="1156"/>
                    <a:pt x="1186" y="1064"/>
                  </a:cubicBezTo>
                  <a:lnTo>
                    <a:pt x="1186" y="912"/>
                  </a:lnTo>
                  <a:cubicBezTo>
                    <a:pt x="1186" y="909"/>
                    <a:pt x="1186" y="905"/>
                    <a:pt x="1186" y="901"/>
                  </a:cubicBezTo>
                  <a:lnTo>
                    <a:pt x="1186" y="901"/>
                  </a:lnTo>
                  <a:cubicBezTo>
                    <a:pt x="1186" y="895"/>
                    <a:pt x="1186" y="888"/>
                    <a:pt x="1186" y="882"/>
                  </a:cubicBezTo>
                  <a:cubicBezTo>
                    <a:pt x="1186" y="791"/>
                    <a:pt x="1186" y="700"/>
                    <a:pt x="1156" y="639"/>
                  </a:cubicBezTo>
                  <a:cubicBezTo>
                    <a:pt x="1153" y="634"/>
                    <a:pt x="1151" y="629"/>
                    <a:pt x="1148" y="624"/>
                  </a:cubicBezTo>
                  <a:lnTo>
                    <a:pt x="1148" y="624"/>
                  </a:lnTo>
                  <a:cubicBezTo>
                    <a:pt x="1137" y="571"/>
                    <a:pt x="1116" y="529"/>
                    <a:pt x="1095" y="487"/>
                  </a:cubicBezTo>
                  <a:cubicBezTo>
                    <a:pt x="1095" y="443"/>
                    <a:pt x="1063" y="414"/>
                    <a:pt x="1033" y="379"/>
                  </a:cubicBezTo>
                  <a:lnTo>
                    <a:pt x="1033" y="379"/>
                  </a:lnTo>
                  <a:cubicBezTo>
                    <a:pt x="1028" y="329"/>
                    <a:pt x="998" y="302"/>
                    <a:pt x="943" y="274"/>
                  </a:cubicBezTo>
                  <a:cubicBezTo>
                    <a:pt x="913" y="213"/>
                    <a:pt x="882" y="183"/>
                    <a:pt x="852" y="153"/>
                  </a:cubicBezTo>
                  <a:cubicBezTo>
                    <a:pt x="821" y="92"/>
                    <a:pt x="761" y="61"/>
                    <a:pt x="700" y="31"/>
                  </a:cubicBezTo>
                  <a:cubicBezTo>
                    <a:pt x="639" y="1"/>
                    <a:pt x="57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0"/>
            <p:cNvSpPr/>
            <p:nvPr/>
          </p:nvSpPr>
          <p:spPr>
            <a:xfrm rot="6727466">
              <a:off x="7852052" y="-619805"/>
              <a:ext cx="87308" cy="132140"/>
            </a:xfrm>
            <a:custGeom>
              <a:avLst/>
              <a:gdLst/>
              <a:ahLst/>
              <a:cxnLst/>
              <a:rect l="l" t="t" r="r" b="b"/>
              <a:pathLst>
                <a:path w="1186" h="1795" extrusionOk="0">
                  <a:moveTo>
                    <a:pt x="243" y="934"/>
                  </a:moveTo>
                  <a:cubicBezTo>
                    <a:pt x="241" y="946"/>
                    <a:pt x="234" y="953"/>
                    <a:pt x="213" y="974"/>
                  </a:cubicBezTo>
                  <a:lnTo>
                    <a:pt x="243" y="934"/>
                  </a:lnTo>
                  <a:close/>
                  <a:moveTo>
                    <a:pt x="188" y="1023"/>
                  </a:moveTo>
                  <a:cubicBezTo>
                    <a:pt x="185" y="1047"/>
                    <a:pt x="183" y="1071"/>
                    <a:pt x="183" y="1095"/>
                  </a:cubicBezTo>
                  <a:lnTo>
                    <a:pt x="183" y="1034"/>
                  </a:lnTo>
                  <a:lnTo>
                    <a:pt x="188" y="1023"/>
                  </a:lnTo>
                  <a:close/>
                  <a:moveTo>
                    <a:pt x="487" y="1"/>
                  </a:moveTo>
                  <a:cubicBezTo>
                    <a:pt x="365" y="1"/>
                    <a:pt x="244" y="62"/>
                    <a:pt x="152" y="153"/>
                  </a:cubicBezTo>
                  <a:cubicBezTo>
                    <a:pt x="61" y="244"/>
                    <a:pt x="0" y="366"/>
                    <a:pt x="0" y="487"/>
                  </a:cubicBezTo>
                  <a:lnTo>
                    <a:pt x="0" y="518"/>
                  </a:lnTo>
                  <a:lnTo>
                    <a:pt x="0" y="1308"/>
                  </a:lnTo>
                  <a:cubicBezTo>
                    <a:pt x="0" y="1551"/>
                    <a:pt x="213" y="1794"/>
                    <a:pt x="487" y="1794"/>
                  </a:cubicBezTo>
                  <a:lnTo>
                    <a:pt x="669" y="1794"/>
                  </a:lnTo>
                  <a:cubicBezTo>
                    <a:pt x="730" y="1764"/>
                    <a:pt x="791" y="1734"/>
                    <a:pt x="852" y="1703"/>
                  </a:cubicBezTo>
                  <a:cubicBezTo>
                    <a:pt x="882" y="1673"/>
                    <a:pt x="943" y="1642"/>
                    <a:pt x="973" y="1582"/>
                  </a:cubicBezTo>
                  <a:cubicBezTo>
                    <a:pt x="1095" y="1460"/>
                    <a:pt x="1186" y="1278"/>
                    <a:pt x="1186" y="1095"/>
                  </a:cubicBezTo>
                  <a:cubicBezTo>
                    <a:pt x="1186" y="930"/>
                    <a:pt x="1097" y="776"/>
                    <a:pt x="973" y="679"/>
                  </a:cubicBezTo>
                  <a:lnTo>
                    <a:pt x="973" y="679"/>
                  </a:lnTo>
                  <a:lnTo>
                    <a:pt x="973" y="487"/>
                  </a:lnTo>
                  <a:cubicBezTo>
                    <a:pt x="973" y="366"/>
                    <a:pt x="943" y="244"/>
                    <a:pt x="852" y="153"/>
                  </a:cubicBezTo>
                  <a:cubicBezTo>
                    <a:pt x="730" y="62"/>
                    <a:pt x="60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0"/>
            <p:cNvSpPr/>
            <p:nvPr/>
          </p:nvSpPr>
          <p:spPr>
            <a:xfrm rot="6727466">
              <a:off x="7450070" y="-72952"/>
              <a:ext cx="147746" cy="289309"/>
            </a:xfrm>
            <a:custGeom>
              <a:avLst/>
              <a:gdLst/>
              <a:ahLst/>
              <a:cxnLst/>
              <a:rect l="l" t="t" r="r" b="b"/>
              <a:pathLst>
                <a:path w="2007" h="3930" extrusionOk="0">
                  <a:moveTo>
                    <a:pt x="977" y="0"/>
                  </a:moveTo>
                  <a:cubicBezTo>
                    <a:pt x="851" y="0"/>
                    <a:pt x="730" y="46"/>
                    <a:pt x="639" y="137"/>
                  </a:cubicBezTo>
                  <a:cubicBezTo>
                    <a:pt x="365" y="441"/>
                    <a:pt x="243" y="836"/>
                    <a:pt x="243" y="1201"/>
                  </a:cubicBezTo>
                  <a:cubicBezTo>
                    <a:pt x="243" y="1269"/>
                    <a:pt x="246" y="1335"/>
                    <a:pt x="251" y="1400"/>
                  </a:cubicBezTo>
                  <a:lnTo>
                    <a:pt x="251" y="1400"/>
                  </a:lnTo>
                  <a:cubicBezTo>
                    <a:pt x="123" y="1704"/>
                    <a:pt x="48" y="2030"/>
                    <a:pt x="31" y="2356"/>
                  </a:cubicBezTo>
                  <a:cubicBezTo>
                    <a:pt x="0" y="2994"/>
                    <a:pt x="183" y="3724"/>
                    <a:pt x="851" y="3906"/>
                  </a:cubicBezTo>
                  <a:cubicBezTo>
                    <a:pt x="900" y="3922"/>
                    <a:pt x="949" y="3930"/>
                    <a:pt x="997" y="3930"/>
                  </a:cubicBezTo>
                  <a:cubicBezTo>
                    <a:pt x="1127" y="3930"/>
                    <a:pt x="1249" y="3874"/>
                    <a:pt x="1338" y="3785"/>
                  </a:cubicBezTo>
                  <a:cubicBezTo>
                    <a:pt x="1763" y="3268"/>
                    <a:pt x="2006" y="2630"/>
                    <a:pt x="2006" y="1961"/>
                  </a:cubicBezTo>
                  <a:cubicBezTo>
                    <a:pt x="2006" y="1323"/>
                    <a:pt x="1854" y="563"/>
                    <a:pt x="1338" y="137"/>
                  </a:cubicBezTo>
                  <a:cubicBezTo>
                    <a:pt x="1231" y="46"/>
                    <a:pt x="110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0"/>
            <p:cNvSpPr/>
            <p:nvPr/>
          </p:nvSpPr>
          <p:spPr>
            <a:xfrm rot="6727466">
              <a:off x="7838367" y="187140"/>
              <a:ext cx="107479" cy="160261"/>
            </a:xfrm>
            <a:custGeom>
              <a:avLst/>
              <a:gdLst/>
              <a:ahLst/>
              <a:cxnLst/>
              <a:rect l="l" t="t" r="r" b="b"/>
              <a:pathLst>
                <a:path w="1460" h="2177" extrusionOk="0">
                  <a:moveTo>
                    <a:pt x="1034" y="1003"/>
                  </a:moveTo>
                  <a:lnTo>
                    <a:pt x="1034" y="1125"/>
                  </a:lnTo>
                  <a:cubicBezTo>
                    <a:pt x="1031" y="1103"/>
                    <a:pt x="1028" y="1081"/>
                    <a:pt x="1025" y="1059"/>
                  </a:cubicBezTo>
                  <a:lnTo>
                    <a:pt x="1025" y="1059"/>
                  </a:lnTo>
                  <a:cubicBezTo>
                    <a:pt x="1027" y="1040"/>
                    <a:pt x="1030" y="1022"/>
                    <a:pt x="1034" y="1003"/>
                  </a:cubicBezTo>
                  <a:close/>
                  <a:moveTo>
                    <a:pt x="517" y="0"/>
                  </a:moveTo>
                  <a:cubicBezTo>
                    <a:pt x="244" y="31"/>
                    <a:pt x="0" y="244"/>
                    <a:pt x="0" y="517"/>
                  </a:cubicBezTo>
                  <a:lnTo>
                    <a:pt x="31" y="517"/>
                  </a:lnTo>
                  <a:cubicBezTo>
                    <a:pt x="31" y="730"/>
                    <a:pt x="31" y="912"/>
                    <a:pt x="61" y="1125"/>
                  </a:cubicBezTo>
                  <a:cubicBezTo>
                    <a:pt x="61" y="1277"/>
                    <a:pt x="92" y="1399"/>
                    <a:pt x="122" y="1551"/>
                  </a:cubicBezTo>
                  <a:cubicBezTo>
                    <a:pt x="183" y="1672"/>
                    <a:pt x="244" y="1824"/>
                    <a:pt x="304" y="1946"/>
                  </a:cubicBezTo>
                  <a:cubicBezTo>
                    <a:pt x="390" y="2100"/>
                    <a:pt x="543" y="2177"/>
                    <a:pt x="703" y="2177"/>
                  </a:cubicBezTo>
                  <a:cubicBezTo>
                    <a:pt x="828" y="2177"/>
                    <a:pt x="958" y="2130"/>
                    <a:pt x="1064" y="2037"/>
                  </a:cubicBezTo>
                  <a:cubicBezTo>
                    <a:pt x="1277" y="1794"/>
                    <a:pt x="1429" y="1459"/>
                    <a:pt x="1429" y="1125"/>
                  </a:cubicBezTo>
                  <a:cubicBezTo>
                    <a:pt x="1459" y="912"/>
                    <a:pt x="1399" y="730"/>
                    <a:pt x="1247" y="578"/>
                  </a:cubicBezTo>
                  <a:cubicBezTo>
                    <a:pt x="1184" y="495"/>
                    <a:pt x="1093" y="440"/>
                    <a:pt x="994" y="414"/>
                  </a:cubicBezTo>
                  <a:lnTo>
                    <a:pt x="994" y="414"/>
                  </a:lnTo>
                  <a:cubicBezTo>
                    <a:pt x="973" y="309"/>
                    <a:pt x="921" y="222"/>
                    <a:pt x="851" y="152"/>
                  </a:cubicBezTo>
                  <a:cubicBezTo>
                    <a:pt x="760" y="61"/>
                    <a:pt x="639"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0"/>
            <p:cNvSpPr/>
            <p:nvPr/>
          </p:nvSpPr>
          <p:spPr>
            <a:xfrm rot="6727466">
              <a:off x="8090416" y="405355"/>
              <a:ext cx="138839" cy="245876"/>
            </a:xfrm>
            <a:custGeom>
              <a:avLst/>
              <a:gdLst/>
              <a:ahLst/>
              <a:cxnLst/>
              <a:rect l="l" t="t" r="r" b="b"/>
              <a:pathLst>
                <a:path w="1886" h="3340" extrusionOk="0">
                  <a:moveTo>
                    <a:pt x="1175" y="0"/>
                  </a:moveTo>
                  <a:cubicBezTo>
                    <a:pt x="1051" y="0"/>
                    <a:pt x="923" y="48"/>
                    <a:pt x="821" y="150"/>
                  </a:cubicBezTo>
                  <a:cubicBezTo>
                    <a:pt x="763" y="214"/>
                    <a:pt x="711" y="282"/>
                    <a:pt x="664" y="353"/>
                  </a:cubicBezTo>
                  <a:lnTo>
                    <a:pt x="664" y="353"/>
                  </a:lnTo>
                  <a:cubicBezTo>
                    <a:pt x="525" y="389"/>
                    <a:pt x="400" y="489"/>
                    <a:pt x="335" y="666"/>
                  </a:cubicBezTo>
                  <a:lnTo>
                    <a:pt x="305" y="545"/>
                  </a:lnTo>
                  <a:cubicBezTo>
                    <a:pt x="183" y="940"/>
                    <a:pt x="92" y="1365"/>
                    <a:pt x="61" y="1761"/>
                  </a:cubicBezTo>
                  <a:cubicBezTo>
                    <a:pt x="1" y="2186"/>
                    <a:pt x="1" y="2581"/>
                    <a:pt x="122" y="2976"/>
                  </a:cubicBezTo>
                  <a:cubicBezTo>
                    <a:pt x="189" y="3199"/>
                    <a:pt x="402" y="3340"/>
                    <a:pt x="619" y="3340"/>
                  </a:cubicBezTo>
                  <a:cubicBezTo>
                    <a:pt x="698" y="3340"/>
                    <a:pt x="778" y="3321"/>
                    <a:pt x="852" y="3280"/>
                  </a:cubicBezTo>
                  <a:cubicBezTo>
                    <a:pt x="1077" y="3103"/>
                    <a:pt x="1260" y="2892"/>
                    <a:pt x="1396" y="2655"/>
                  </a:cubicBezTo>
                  <a:lnTo>
                    <a:pt x="1396" y="2655"/>
                  </a:lnTo>
                  <a:cubicBezTo>
                    <a:pt x="1699" y="2384"/>
                    <a:pt x="1885" y="1995"/>
                    <a:pt x="1885" y="1578"/>
                  </a:cubicBezTo>
                  <a:cubicBezTo>
                    <a:pt x="1871" y="1424"/>
                    <a:pt x="1818" y="1270"/>
                    <a:pt x="1733" y="1137"/>
                  </a:cubicBezTo>
                  <a:lnTo>
                    <a:pt x="1733" y="1137"/>
                  </a:lnTo>
                  <a:cubicBezTo>
                    <a:pt x="1732" y="874"/>
                    <a:pt x="1701" y="615"/>
                    <a:pt x="1642" y="362"/>
                  </a:cubicBezTo>
                  <a:cubicBezTo>
                    <a:pt x="1585" y="134"/>
                    <a:pt x="1384" y="0"/>
                    <a:pt x="1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0"/>
            <p:cNvSpPr/>
            <p:nvPr/>
          </p:nvSpPr>
          <p:spPr>
            <a:xfrm rot="6727466">
              <a:off x="6910556" y="-64601"/>
              <a:ext cx="183597" cy="249409"/>
            </a:xfrm>
            <a:custGeom>
              <a:avLst/>
              <a:gdLst/>
              <a:ahLst/>
              <a:cxnLst/>
              <a:rect l="l" t="t" r="r" b="b"/>
              <a:pathLst>
                <a:path w="2494" h="3388" extrusionOk="0">
                  <a:moveTo>
                    <a:pt x="1299" y="781"/>
                  </a:moveTo>
                  <a:cubicBezTo>
                    <a:pt x="1297" y="783"/>
                    <a:pt x="1295" y="786"/>
                    <a:pt x="1292" y="789"/>
                  </a:cubicBezTo>
                  <a:lnTo>
                    <a:pt x="1292" y="789"/>
                  </a:lnTo>
                  <a:cubicBezTo>
                    <a:pt x="1294" y="783"/>
                    <a:pt x="1290" y="781"/>
                    <a:pt x="1299" y="781"/>
                  </a:cubicBezTo>
                  <a:close/>
                  <a:moveTo>
                    <a:pt x="1310" y="1520"/>
                  </a:moveTo>
                  <a:cubicBezTo>
                    <a:pt x="1311" y="1521"/>
                    <a:pt x="1313" y="1522"/>
                    <a:pt x="1315" y="1524"/>
                  </a:cubicBezTo>
                  <a:lnTo>
                    <a:pt x="1315" y="1524"/>
                  </a:lnTo>
                  <a:cubicBezTo>
                    <a:pt x="1314" y="1523"/>
                    <a:pt x="1313" y="1523"/>
                    <a:pt x="1312" y="1523"/>
                  </a:cubicBezTo>
                  <a:lnTo>
                    <a:pt x="1312" y="1523"/>
                  </a:lnTo>
                  <a:cubicBezTo>
                    <a:pt x="1311" y="1522"/>
                    <a:pt x="1310" y="1521"/>
                    <a:pt x="1310" y="1520"/>
                  </a:cubicBezTo>
                  <a:close/>
                  <a:moveTo>
                    <a:pt x="1150" y="1516"/>
                  </a:moveTo>
                  <a:lnTo>
                    <a:pt x="1150" y="1516"/>
                  </a:lnTo>
                  <a:cubicBezTo>
                    <a:pt x="1150" y="1517"/>
                    <a:pt x="1151" y="1518"/>
                    <a:pt x="1151" y="1519"/>
                  </a:cubicBezTo>
                  <a:lnTo>
                    <a:pt x="1151" y="1519"/>
                  </a:lnTo>
                  <a:cubicBezTo>
                    <a:pt x="1151" y="1519"/>
                    <a:pt x="1151" y="1520"/>
                    <a:pt x="1151" y="1521"/>
                  </a:cubicBezTo>
                  <a:lnTo>
                    <a:pt x="1151" y="1521"/>
                  </a:lnTo>
                  <a:cubicBezTo>
                    <a:pt x="1140" y="1523"/>
                    <a:pt x="1132" y="1524"/>
                    <a:pt x="1128" y="1524"/>
                  </a:cubicBezTo>
                  <a:cubicBezTo>
                    <a:pt x="1119" y="1524"/>
                    <a:pt x="1126" y="1520"/>
                    <a:pt x="1150" y="1516"/>
                  </a:cubicBezTo>
                  <a:close/>
                  <a:moveTo>
                    <a:pt x="1399" y="2338"/>
                  </a:moveTo>
                  <a:lnTo>
                    <a:pt x="1399" y="2338"/>
                  </a:lnTo>
                  <a:cubicBezTo>
                    <a:pt x="1399" y="2341"/>
                    <a:pt x="1398" y="2344"/>
                    <a:pt x="1398" y="2347"/>
                  </a:cubicBezTo>
                  <a:lnTo>
                    <a:pt x="1398" y="2347"/>
                  </a:lnTo>
                  <a:lnTo>
                    <a:pt x="1395" y="2349"/>
                  </a:lnTo>
                  <a:lnTo>
                    <a:pt x="1395" y="2349"/>
                  </a:lnTo>
                  <a:cubicBezTo>
                    <a:pt x="1396" y="2346"/>
                    <a:pt x="1396" y="2342"/>
                    <a:pt x="1397" y="2339"/>
                  </a:cubicBezTo>
                  <a:lnTo>
                    <a:pt x="1397" y="2339"/>
                  </a:lnTo>
                  <a:cubicBezTo>
                    <a:pt x="1398" y="2339"/>
                    <a:pt x="1398" y="2339"/>
                    <a:pt x="1399" y="2338"/>
                  </a:cubicBezTo>
                  <a:close/>
                  <a:moveTo>
                    <a:pt x="1245" y="2347"/>
                  </a:moveTo>
                  <a:cubicBezTo>
                    <a:pt x="1250" y="2352"/>
                    <a:pt x="1254" y="2357"/>
                    <a:pt x="1257" y="2361"/>
                  </a:cubicBezTo>
                  <a:lnTo>
                    <a:pt x="1257" y="2361"/>
                  </a:lnTo>
                  <a:cubicBezTo>
                    <a:pt x="1253" y="2362"/>
                    <a:pt x="1250" y="2362"/>
                    <a:pt x="1247" y="2362"/>
                  </a:cubicBezTo>
                  <a:cubicBezTo>
                    <a:pt x="1247" y="2357"/>
                    <a:pt x="1247" y="2352"/>
                    <a:pt x="1245" y="2347"/>
                  </a:cubicBezTo>
                  <a:close/>
                  <a:moveTo>
                    <a:pt x="880" y="0"/>
                  </a:moveTo>
                  <a:cubicBezTo>
                    <a:pt x="837" y="0"/>
                    <a:pt x="795" y="5"/>
                    <a:pt x="754" y="14"/>
                  </a:cubicBezTo>
                  <a:lnTo>
                    <a:pt x="754" y="14"/>
                  </a:lnTo>
                  <a:cubicBezTo>
                    <a:pt x="726" y="10"/>
                    <a:pt x="698" y="8"/>
                    <a:pt x="670" y="8"/>
                  </a:cubicBezTo>
                  <a:cubicBezTo>
                    <a:pt x="441" y="8"/>
                    <a:pt x="235" y="149"/>
                    <a:pt x="183" y="356"/>
                  </a:cubicBezTo>
                  <a:cubicBezTo>
                    <a:pt x="62" y="751"/>
                    <a:pt x="31" y="1176"/>
                    <a:pt x="31" y="1602"/>
                  </a:cubicBezTo>
                  <a:cubicBezTo>
                    <a:pt x="1" y="2119"/>
                    <a:pt x="153" y="2666"/>
                    <a:pt x="457" y="3061"/>
                  </a:cubicBezTo>
                  <a:cubicBezTo>
                    <a:pt x="677" y="3281"/>
                    <a:pt x="954" y="3388"/>
                    <a:pt x="1234" y="3388"/>
                  </a:cubicBezTo>
                  <a:cubicBezTo>
                    <a:pt x="1532" y="3388"/>
                    <a:pt x="1832" y="3266"/>
                    <a:pt x="2068" y="3030"/>
                  </a:cubicBezTo>
                  <a:cubicBezTo>
                    <a:pt x="2493" y="2544"/>
                    <a:pt x="2341" y="1845"/>
                    <a:pt x="2098" y="1298"/>
                  </a:cubicBezTo>
                  <a:cubicBezTo>
                    <a:pt x="1977" y="1055"/>
                    <a:pt x="1825" y="812"/>
                    <a:pt x="1673" y="599"/>
                  </a:cubicBezTo>
                  <a:cubicBezTo>
                    <a:pt x="1521" y="386"/>
                    <a:pt x="1338" y="204"/>
                    <a:pt x="1126" y="52"/>
                  </a:cubicBezTo>
                  <a:cubicBezTo>
                    <a:pt x="1046" y="17"/>
                    <a:pt x="962" y="0"/>
                    <a:pt x="8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0"/>
            <p:cNvSpPr/>
            <p:nvPr/>
          </p:nvSpPr>
          <p:spPr>
            <a:xfrm rot="6727466">
              <a:off x="7171318" y="190756"/>
              <a:ext cx="102767" cy="130667"/>
            </a:xfrm>
            <a:custGeom>
              <a:avLst/>
              <a:gdLst/>
              <a:ahLst/>
              <a:cxnLst/>
              <a:rect l="l" t="t" r="r" b="b"/>
              <a:pathLst>
                <a:path w="1396" h="1775" extrusionOk="0">
                  <a:moveTo>
                    <a:pt x="702" y="1"/>
                  </a:moveTo>
                  <a:cubicBezTo>
                    <a:pt x="659" y="1"/>
                    <a:pt x="616" y="5"/>
                    <a:pt x="575" y="12"/>
                  </a:cubicBezTo>
                  <a:cubicBezTo>
                    <a:pt x="556" y="10"/>
                    <a:pt x="538" y="9"/>
                    <a:pt x="520" y="9"/>
                  </a:cubicBezTo>
                  <a:cubicBezTo>
                    <a:pt x="152" y="9"/>
                    <a:pt x="0" y="347"/>
                    <a:pt x="65" y="626"/>
                  </a:cubicBezTo>
                  <a:lnTo>
                    <a:pt x="65" y="626"/>
                  </a:lnTo>
                  <a:cubicBezTo>
                    <a:pt x="61" y="653"/>
                    <a:pt x="58" y="682"/>
                    <a:pt x="58" y="711"/>
                  </a:cubicBezTo>
                  <a:lnTo>
                    <a:pt x="58" y="1288"/>
                  </a:lnTo>
                  <a:cubicBezTo>
                    <a:pt x="58" y="1562"/>
                    <a:pt x="271" y="1774"/>
                    <a:pt x="545" y="1774"/>
                  </a:cubicBezTo>
                  <a:cubicBezTo>
                    <a:pt x="697" y="1774"/>
                    <a:pt x="818" y="1744"/>
                    <a:pt x="940" y="1683"/>
                  </a:cubicBezTo>
                  <a:lnTo>
                    <a:pt x="1001" y="1653"/>
                  </a:lnTo>
                  <a:cubicBezTo>
                    <a:pt x="1031" y="1622"/>
                    <a:pt x="1092" y="1592"/>
                    <a:pt x="1122" y="1531"/>
                  </a:cubicBezTo>
                  <a:cubicBezTo>
                    <a:pt x="1244" y="1410"/>
                    <a:pt x="1335" y="1258"/>
                    <a:pt x="1365" y="1106"/>
                  </a:cubicBezTo>
                  <a:cubicBezTo>
                    <a:pt x="1396" y="923"/>
                    <a:pt x="1396" y="741"/>
                    <a:pt x="1365" y="589"/>
                  </a:cubicBezTo>
                  <a:cubicBezTo>
                    <a:pt x="1305" y="407"/>
                    <a:pt x="1244" y="285"/>
                    <a:pt x="1122" y="164"/>
                  </a:cubicBezTo>
                  <a:cubicBezTo>
                    <a:pt x="1004" y="46"/>
                    <a:pt x="850" y="1"/>
                    <a:pt x="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0"/>
            <p:cNvSpPr/>
            <p:nvPr/>
          </p:nvSpPr>
          <p:spPr>
            <a:xfrm rot="6727466">
              <a:off x="7508513" y="322130"/>
              <a:ext cx="181315" cy="268034"/>
            </a:xfrm>
            <a:custGeom>
              <a:avLst/>
              <a:gdLst/>
              <a:ahLst/>
              <a:cxnLst/>
              <a:rect l="l" t="t" r="r" b="b"/>
              <a:pathLst>
                <a:path w="2463" h="3641" extrusionOk="0">
                  <a:moveTo>
                    <a:pt x="1472" y="956"/>
                  </a:moveTo>
                  <a:cubicBezTo>
                    <a:pt x="1479" y="956"/>
                    <a:pt x="1462" y="974"/>
                    <a:pt x="1444" y="991"/>
                  </a:cubicBezTo>
                  <a:lnTo>
                    <a:pt x="1444" y="991"/>
                  </a:lnTo>
                  <a:cubicBezTo>
                    <a:pt x="1442" y="992"/>
                    <a:pt x="1439" y="994"/>
                    <a:pt x="1437" y="995"/>
                  </a:cubicBezTo>
                  <a:lnTo>
                    <a:pt x="1437" y="995"/>
                  </a:lnTo>
                  <a:lnTo>
                    <a:pt x="1445" y="983"/>
                  </a:lnTo>
                  <a:lnTo>
                    <a:pt x="1445" y="983"/>
                  </a:lnTo>
                  <a:cubicBezTo>
                    <a:pt x="1467" y="970"/>
                    <a:pt x="1467" y="965"/>
                    <a:pt x="1457" y="964"/>
                  </a:cubicBezTo>
                  <a:lnTo>
                    <a:pt x="1457" y="964"/>
                  </a:lnTo>
                  <a:lnTo>
                    <a:pt x="1459" y="961"/>
                  </a:lnTo>
                  <a:cubicBezTo>
                    <a:pt x="1466" y="957"/>
                    <a:pt x="1470" y="956"/>
                    <a:pt x="1472" y="956"/>
                  </a:cubicBezTo>
                  <a:close/>
                  <a:moveTo>
                    <a:pt x="1429" y="1022"/>
                  </a:moveTo>
                  <a:cubicBezTo>
                    <a:pt x="1408" y="1049"/>
                    <a:pt x="1393" y="1068"/>
                    <a:pt x="1384" y="1079"/>
                  </a:cubicBezTo>
                  <a:lnTo>
                    <a:pt x="1384" y="1079"/>
                  </a:lnTo>
                  <a:cubicBezTo>
                    <a:pt x="1389" y="1071"/>
                    <a:pt x="1394" y="1062"/>
                    <a:pt x="1399" y="1052"/>
                  </a:cubicBezTo>
                  <a:lnTo>
                    <a:pt x="1429" y="1022"/>
                  </a:lnTo>
                  <a:close/>
                  <a:moveTo>
                    <a:pt x="1377" y="1077"/>
                  </a:moveTo>
                  <a:cubicBezTo>
                    <a:pt x="1379" y="1079"/>
                    <a:pt x="1380" y="1081"/>
                    <a:pt x="1381" y="1082"/>
                  </a:cubicBezTo>
                  <a:lnTo>
                    <a:pt x="1381" y="1082"/>
                  </a:lnTo>
                  <a:cubicBezTo>
                    <a:pt x="1374" y="1091"/>
                    <a:pt x="1370" y="1094"/>
                    <a:pt x="1369" y="1094"/>
                  </a:cubicBezTo>
                  <a:cubicBezTo>
                    <a:pt x="1367" y="1094"/>
                    <a:pt x="1371" y="1087"/>
                    <a:pt x="1377" y="1077"/>
                  </a:cubicBezTo>
                  <a:close/>
                  <a:moveTo>
                    <a:pt x="1320" y="1162"/>
                  </a:moveTo>
                  <a:cubicBezTo>
                    <a:pt x="1316" y="1162"/>
                    <a:pt x="1307" y="1187"/>
                    <a:pt x="1307" y="1204"/>
                  </a:cubicBezTo>
                  <a:cubicBezTo>
                    <a:pt x="1307" y="1212"/>
                    <a:pt x="1307" y="1219"/>
                    <a:pt x="1307" y="1234"/>
                  </a:cubicBezTo>
                  <a:cubicBezTo>
                    <a:pt x="1321" y="1179"/>
                    <a:pt x="1322" y="1162"/>
                    <a:pt x="1320" y="1162"/>
                  </a:cubicBezTo>
                  <a:close/>
                  <a:moveTo>
                    <a:pt x="1453" y="1254"/>
                  </a:moveTo>
                  <a:lnTo>
                    <a:pt x="1453" y="1254"/>
                  </a:lnTo>
                  <a:cubicBezTo>
                    <a:pt x="1454" y="1254"/>
                    <a:pt x="1455" y="1257"/>
                    <a:pt x="1459" y="1265"/>
                  </a:cubicBezTo>
                  <a:cubicBezTo>
                    <a:pt x="1459" y="1267"/>
                    <a:pt x="1459" y="1270"/>
                    <a:pt x="1459" y="1272"/>
                  </a:cubicBezTo>
                  <a:lnTo>
                    <a:pt x="1459" y="1272"/>
                  </a:lnTo>
                  <a:cubicBezTo>
                    <a:pt x="1455" y="1261"/>
                    <a:pt x="1452" y="1254"/>
                    <a:pt x="1453" y="1254"/>
                  </a:cubicBezTo>
                  <a:close/>
                  <a:moveTo>
                    <a:pt x="1066" y="1943"/>
                  </a:moveTo>
                  <a:cubicBezTo>
                    <a:pt x="1070" y="1943"/>
                    <a:pt x="1078" y="2003"/>
                    <a:pt x="1078" y="2031"/>
                  </a:cubicBezTo>
                  <a:lnTo>
                    <a:pt x="1078" y="2031"/>
                  </a:lnTo>
                  <a:lnTo>
                    <a:pt x="1064" y="1964"/>
                  </a:lnTo>
                  <a:cubicBezTo>
                    <a:pt x="1064" y="1949"/>
                    <a:pt x="1065" y="1943"/>
                    <a:pt x="1066" y="1943"/>
                  </a:cubicBezTo>
                  <a:close/>
                  <a:moveTo>
                    <a:pt x="1381" y="1083"/>
                  </a:moveTo>
                  <a:cubicBezTo>
                    <a:pt x="1386" y="1090"/>
                    <a:pt x="1392" y="1099"/>
                    <a:pt x="1399" y="1113"/>
                  </a:cubicBezTo>
                  <a:cubicBezTo>
                    <a:pt x="1399" y="1113"/>
                    <a:pt x="1399" y="1143"/>
                    <a:pt x="1429" y="1174"/>
                  </a:cubicBezTo>
                  <a:cubicBezTo>
                    <a:pt x="1429" y="1214"/>
                    <a:pt x="1443" y="1255"/>
                    <a:pt x="1461" y="1296"/>
                  </a:cubicBezTo>
                  <a:lnTo>
                    <a:pt x="1461" y="1296"/>
                  </a:lnTo>
                  <a:cubicBezTo>
                    <a:pt x="1465" y="1327"/>
                    <a:pt x="1474" y="1333"/>
                    <a:pt x="1481" y="1338"/>
                  </a:cubicBezTo>
                  <a:lnTo>
                    <a:pt x="1481" y="1338"/>
                  </a:lnTo>
                  <a:cubicBezTo>
                    <a:pt x="1484" y="1344"/>
                    <a:pt x="1487" y="1350"/>
                    <a:pt x="1490" y="1356"/>
                  </a:cubicBezTo>
                  <a:cubicBezTo>
                    <a:pt x="1490" y="1386"/>
                    <a:pt x="1490" y="1417"/>
                    <a:pt x="1490" y="1447"/>
                  </a:cubicBezTo>
                  <a:cubicBezTo>
                    <a:pt x="1490" y="1506"/>
                    <a:pt x="1490" y="1583"/>
                    <a:pt x="1490" y="1660"/>
                  </a:cubicBezTo>
                  <a:cubicBezTo>
                    <a:pt x="1490" y="1721"/>
                    <a:pt x="1490" y="1812"/>
                    <a:pt x="1490" y="1873"/>
                  </a:cubicBezTo>
                  <a:lnTo>
                    <a:pt x="1490" y="1903"/>
                  </a:lnTo>
                  <a:lnTo>
                    <a:pt x="1459" y="2025"/>
                  </a:lnTo>
                  <a:cubicBezTo>
                    <a:pt x="1459" y="2116"/>
                    <a:pt x="1429" y="2207"/>
                    <a:pt x="1399" y="2268"/>
                  </a:cubicBezTo>
                  <a:cubicBezTo>
                    <a:pt x="1399" y="2298"/>
                    <a:pt x="1399" y="2329"/>
                    <a:pt x="1368" y="2389"/>
                  </a:cubicBezTo>
                  <a:cubicBezTo>
                    <a:pt x="1368" y="2389"/>
                    <a:pt x="1368" y="2414"/>
                    <a:pt x="1346" y="2419"/>
                  </a:cubicBezTo>
                  <a:lnTo>
                    <a:pt x="1346" y="2419"/>
                  </a:lnTo>
                  <a:cubicBezTo>
                    <a:pt x="1314" y="2299"/>
                    <a:pt x="1271" y="2182"/>
                    <a:pt x="1247" y="2085"/>
                  </a:cubicBezTo>
                  <a:cubicBezTo>
                    <a:pt x="1247" y="1994"/>
                    <a:pt x="1216" y="1933"/>
                    <a:pt x="1216" y="1873"/>
                  </a:cubicBezTo>
                  <a:lnTo>
                    <a:pt x="1216" y="1812"/>
                  </a:lnTo>
                  <a:lnTo>
                    <a:pt x="1216" y="1690"/>
                  </a:lnTo>
                  <a:lnTo>
                    <a:pt x="1216" y="1569"/>
                  </a:lnTo>
                  <a:lnTo>
                    <a:pt x="1216" y="1477"/>
                  </a:lnTo>
                  <a:cubicBezTo>
                    <a:pt x="1247" y="1386"/>
                    <a:pt x="1277" y="1295"/>
                    <a:pt x="1307" y="1204"/>
                  </a:cubicBezTo>
                  <a:cubicBezTo>
                    <a:pt x="1307" y="1196"/>
                    <a:pt x="1307" y="1189"/>
                    <a:pt x="1307" y="1174"/>
                  </a:cubicBezTo>
                  <a:cubicBezTo>
                    <a:pt x="1332" y="1149"/>
                    <a:pt x="1357" y="1124"/>
                    <a:pt x="1381" y="1083"/>
                  </a:cubicBezTo>
                  <a:close/>
                  <a:moveTo>
                    <a:pt x="1257" y="2581"/>
                  </a:moveTo>
                  <a:cubicBezTo>
                    <a:pt x="1257" y="2581"/>
                    <a:pt x="1257" y="2581"/>
                    <a:pt x="1257" y="2582"/>
                  </a:cubicBezTo>
                  <a:lnTo>
                    <a:pt x="1256" y="2581"/>
                  </a:lnTo>
                  <a:lnTo>
                    <a:pt x="1256" y="2581"/>
                  </a:lnTo>
                  <a:cubicBezTo>
                    <a:pt x="1257" y="2581"/>
                    <a:pt x="1257" y="2581"/>
                    <a:pt x="1257" y="2581"/>
                  </a:cubicBezTo>
                  <a:close/>
                  <a:moveTo>
                    <a:pt x="1256" y="2581"/>
                  </a:moveTo>
                  <a:lnTo>
                    <a:pt x="1256" y="2581"/>
                  </a:lnTo>
                  <a:cubicBezTo>
                    <a:pt x="1256" y="2582"/>
                    <a:pt x="1256" y="2582"/>
                    <a:pt x="1257" y="2582"/>
                  </a:cubicBezTo>
                  <a:lnTo>
                    <a:pt x="1257" y="2582"/>
                  </a:lnTo>
                  <a:cubicBezTo>
                    <a:pt x="1256" y="2583"/>
                    <a:pt x="1255" y="2585"/>
                    <a:pt x="1255" y="2586"/>
                  </a:cubicBezTo>
                  <a:lnTo>
                    <a:pt x="1255" y="2586"/>
                  </a:lnTo>
                  <a:cubicBezTo>
                    <a:pt x="1254" y="2585"/>
                    <a:pt x="1254" y="2584"/>
                    <a:pt x="1253" y="2583"/>
                  </a:cubicBezTo>
                  <a:lnTo>
                    <a:pt x="1253" y="2583"/>
                  </a:lnTo>
                  <a:cubicBezTo>
                    <a:pt x="1254" y="2583"/>
                    <a:pt x="1255" y="2582"/>
                    <a:pt x="1256" y="2581"/>
                  </a:cubicBezTo>
                  <a:close/>
                  <a:moveTo>
                    <a:pt x="1245" y="2593"/>
                  </a:moveTo>
                  <a:cubicBezTo>
                    <a:pt x="1245" y="2593"/>
                    <a:pt x="1245" y="2593"/>
                    <a:pt x="1245" y="2593"/>
                  </a:cubicBezTo>
                  <a:lnTo>
                    <a:pt x="1245" y="2593"/>
                  </a:lnTo>
                  <a:lnTo>
                    <a:pt x="1245" y="2593"/>
                  </a:lnTo>
                  <a:lnTo>
                    <a:pt x="1245" y="2593"/>
                  </a:lnTo>
                  <a:cubicBezTo>
                    <a:pt x="1245" y="2593"/>
                    <a:pt x="1245" y="2593"/>
                    <a:pt x="1245" y="2593"/>
                  </a:cubicBezTo>
                  <a:close/>
                  <a:moveTo>
                    <a:pt x="1483" y="2714"/>
                  </a:moveTo>
                  <a:lnTo>
                    <a:pt x="1483" y="2714"/>
                  </a:lnTo>
                  <a:cubicBezTo>
                    <a:pt x="1484" y="2714"/>
                    <a:pt x="1484" y="2715"/>
                    <a:pt x="1484" y="2715"/>
                  </a:cubicBezTo>
                  <a:lnTo>
                    <a:pt x="1484" y="2715"/>
                  </a:lnTo>
                  <a:cubicBezTo>
                    <a:pt x="1487" y="2718"/>
                    <a:pt x="1489" y="2721"/>
                    <a:pt x="1491" y="2724"/>
                  </a:cubicBezTo>
                  <a:lnTo>
                    <a:pt x="1491" y="2724"/>
                  </a:lnTo>
                  <a:cubicBezTo>
                    <a:pt x="1491" y="2724"/>
                    <a:pt x="1490" y="2724"/>
                    <a:pt x="1490" y="2724"/>
                  </a:cubicBezTo>
                  <a:lnTo>
                    <a:pt x="1490" y="2724"/>
                  </a:lnTo>
                  <a:lnTo>
                    <a:pt x="1490" y="2724"/>
                  </a:lnTo>
                  <a:cubicBezTo>
                    <a:pt x="1487" y="2720"/>
                    <a:pt x="1485" y="2717"/>
                    <a:pt x="1483" y="2714"/>
                  </a:cubicBezTo>
                  <a:close/>
                  <a:moveTo>
                    <a:pt x="1504" y="2724"/>
                  </a:moveTo>
                  <a:cubicBezTo>
                    <a:pt x="1511" y="2728"/>
                    <a:pt x="1514" y="2730"/>
                    <a:pt x="1512" y="2730"/>
                  </a:cubicBezTo>
                  <a:cubicBezTo>
                    <a:pt x="1511" y="2730"/>
                    <a:pt x="1509" y="2730"/>
                    <a:pt x="1507" y="2729"/>
                  </a:cubicBezTo>
                  <a:lnTo>
                    <a:pt x="1507" y="2729"/>
                  </a:lnTo>
                  <a:cubicBezTo>
                    <a:pt x="1506" y="2727"/>
                    <a:pt x="1505" y="2726"/>
                    <a:pt x="1504" y="2724"/>
                  </a:cubicBezTo>
                  <a:close/>
                  <a:moveTo>
                    <a:pt x="1373" y="1"/>
                  </a:moveTo>
                  <a:cubicBezTo>
                    <a:pt x="971" y="1"/>
                    <a:pt x="663" y="286"/>
                    <a:pt x="469" y="632"/>
                  </a:cubicBezTo>
                  <a:lnTo>
                    <a:pt x="469" y="632"/>
                  </a:lnTo>
                  <a:cubicBezTo>
                    <a:pt x="234" y="669"/>
                    <a:pt x="58" y="866"/>
                    <a:pt x="31" y="1113"/>
                  </a:cubicBezTo>
                  <a:lnTo>
                    <a:pt x="0" y="1082"/>
                  </a:lnTo>
                  <a:lnTo>
                    <a:pt x="0" y="1082"/>
                  </a:lnTo>
                  <a:cubicBezTo>
                    <a:pt x="0" y="1356"/>
                    <a:pt x="31" y="1660"/>
                    <a:pt x="61" y="1933"/>
                  </a:cubicBezTo>
                  <a:cubicBezTo>
                    <a:pt x="61" y="2329"/>
                    <a:pt x="183" y="2754"/>
                    <a:pt x="395" y="3088"/>
                  </a:cubicBezTo>
                  <a:cubicBezTo>
                    <a:pt x="517" y="3301"/>
                    <a:pt x="699" y="3453"/>
                    <a:pt x="943" y="3544"/>
                  </a:cubicBezTo>
                  <a:cubicBezTo>
                    <a:pt x="972" y="3552"/>
                    <a:pt x="1003" y="3557"/>
                    <a:pt x="1035" y="3561"/>
                  </a:cubicBezTo>
                  <a:lnTo>
                    <a:pt x="1035" y="3561"/>
                  </a:lnTo>
                  <a:cubicBezTo>
                    <a:pt x="1075" y="3579"/>
                    <a:pt x="1115" y="3594"/>
                    <a:pt x="1155" y="3605"/>
                  </a:cubicBezTo>
                  <a:cubicBezTo>
                    <a:pt x="1219" y="3629"/>
                    <a:pt x="1287" y="3640"/>
                    <a:pt x="1355" y="3640"/>
                  </a:cubicBezTo>
                  <a:cubicBezTo>
                    <a:pt x="1549" y="3640"/>
                    <a:pt x="1750" y="3550"/>
                    <a:pt x="1885" y="3392"/>
                  </a:cubicBezTo>
                  <a:cubicBezTo>
                    <a:pt x="1976" y="3301"/>
                    <a:pt x="2037" y="3210"/>
                    <a:pt x="2098" y="3119"/>
                  </a:cubicBezTo>
                  <a:cubicBezTo>
                    <a:pt x="2130" y="3058"/>
                    <a:pt x="2150" y="2998"/>
                    <a:pt x="2159" y="2940"/>
                  </a:cubicBezTo>
                  <a:lnTo>
                    <a:pt x="2159" y="2940"/>
                  </a:lnTo>
                  <a:cubicBezTo>
                    <a:pt x="2253" y="2779"/>
                    <a:pt x="2316" y="2602"/>
                    <a:pt x="2341" y="2420"/>
                  </a:cubicBezTo>
                  <a:cubicBezTo>
                    <a:pt x="2432" y="1994"/>
                    <a:pt x="2462" y="1569"/>
                    <a:pt x="2402" y="1143"/>
                  </a:cubicBezTo>
                  <a:cubicBezTo>
                    <a:pt x="2402" y="1056"/>
                    <a:pt x="2374" y="997"/>
                    <a:pt x="2345" y="912"/>
                  </a:cubicBezTo>
                  <a:lnTo>
                    <a:pt x="2345" y="912"/>
                  </a:lnTo>
                  <a:cubicBezTo>
                    <a:pt x="2346" y="914"/>
                    <a:pt x="2347" y="914"/>
                    <a:pt x="2347" y="914"/>
                  </a:cubicBezTo>
                  <a:cubicBezTo>
                    <a:pt x="2348" y="914"/>
                    <a:pt x="2346" y="910"/>
                    <a:pt x="2341" y="900"/>
                  </a:cubicBezTo>
                  <a:lnTo>
                    <a:pt x="2341" y="900"/>
                  </a:lnTo>
                  <a:cubicBezTo>
                    <a:pt x="2341" y="900"/>
                    <a:pt x="2341" y="900"/>
                    <a:pt x="2341" y="900"/>
                  </a:cubicBezTo>
                  <a:cubicBezTo>
                    <a:pt x="2341" y="900"/>
                    <a:pt x="2341" y="872"/>
                    <a:pt x="2314" y="843"/>
                  </a:cubicBezTo>
                  <a:lnTo>
                    <a:pt x="2314" y="843"/>
                  </a:lnTo>
                  <a:cubicBezTo>
                    <a:pt x="2310" y="832"/>
                    <a:pt x="2310" y="824"/>
                    <a:pt x="2310" y="809"/>
                  </a:cubicBezTo>
                  <a:cubicBezTo>
                    <a:pt x="2250" y="718"/>
                    <a:pt x="2219" y="626"/>
                    <a:pt x="2189" y="535"/>
                  </a:cubicBezTo>
                  <a:cubicBezTo>
                    <a:pt x="2037" y="292"/>
                    <a:pt x="1824" y="110"/>
                    <a:pt x="1550" y="19"/>
                  </a:cubicBezTo>
                  <a:cubicBezTo>
                    <a:pt x="1490" y="6"/>
                    <a:pt x="1430" y="1"/>
                    <a:pt x="13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0"/>
            <p:cNvSpPr/>
            <p:nvPr/>
          </p:nvSpPr>
          <p:spPr>
            <a:xfrm rot="6727466">
              <a:off x="7544409" y="296362"/>
              <a:ext cx="199130" cy="293063"/>
            </a:xfrm>
            <a:custGeom>
              <a:avLst/>
              <a:gdLst/>
              <a:ahLst/>
              <a:cxnLst/>
              <a:rect l="l" t="t" r="r" b="b"/>
              <a:pathLst>
                <a:path w="2705" h="3981" extrusionOk="0">
                  <a:moveTo>
                    <a:pt x="1148" y="0"/>
                  </a:moveTo>
                  <a:cubicBezTo>
                    <a:pt x="841" y="0"/>
                    <a:pt x="531" y="118"/>
                    <a:pt x="305" y="320"/>
                  </a:cubicBezTo>
                  <a:cubicBezTo>
                    <a:pt x="92" y="563"/>
                    <a:pt x="1" y="897"/>
                    <a:pt x="61" y="1232"/>
                  </a:cubicBezTo>
                  <a:cubicBezTo>
                    <a:pt x="170" y="1746"/>
                    <a:pt x="375" y="2261"/>
                    <a:pt x="676" y="2711"/>
                  </a:cubicBezTo>
                  <a:lnTo>
                    <a:pt x="676" y="2711"/>
                  </a:lnTo>
                  <a:cubicBezTo>
                    <a:pt x="690" y="2866"/>
                    <a:pt x="729" y="3022"/>
                    <a:pt x="791" y="3177"/>
                  </a:cubicBezTo>
                  <a:cubicBezTo>
                    <a:pt x="943" y="3572"/>
                    <a:pt x="1247" y="3846"/>
                    <a:pt x="1642" y="3967"/>
                  </a:cubicBezTo>
                  <a:cubicBezTo>
                    <a:pt x="1678" y="3976"/>
                    <a:pt x="1715" y="3981"/>
                    <a:pt x="1752" y="3981"/>
                  </a:cubicBezTo>
                  <a:cubicBezTo>
                    <a:pt x="1963" y="3981"/>
                    <a:pt x="2172" y="3840"/>
                    <a:pt x="2250" y="3633"/>
                  </a:cubicBezTo>
                  <a:cubicBezTo>
                    <a:pt x="2268" y="3551"/>
                    <a:pt x="2267" y="3472"/>
                    <a:pt x="2250" y="3399"/>
                  </a:cubicBezTo>
                  <a:lnTo>
                    <a:pt x="2250" y="3399"/>
                  </a:lnTo>
                  <a:cubicBezTo>
                    <a:pt x="2337" y="3320"/>
                    <a:pt x="2409" y="3224"/>
                    <a:pt x="2463" y="3116"/>
                  </a:cubicBezTo>
                  <a:cubicBezTo>
                    <a:pt x="2645" y="2790"/>
                    <a:pt x="2693" y="2386"/>
                    <a:pt x="2622" y="2007"/>
                  </a:cubicBezTo>
                  <a:lnTo>
                    <a:pt x="2622" y="2007"/>
                  </a:lnTo>
                  <a:cubicBezTo>
                    <a:pt x="2687" y="1787"/>
                    <a:pt x="2705" y="1549"/>
                    <a:pt x="2675" y="1323"/>
                  </a:cubicBezTo>
                  <a:cubicBezTo>
                    <a:pt x="2615" y="988"/>
                    <a:pt x="2432" y="715"/>
                    <a:pt x="2189" y="563"/>
                  </a:cubicBezTo>
                  <a:cubicBezTo>
                    <a:pt x="2069" y="493"/>
                    <a:pt x="1939" y="453"/>
                    <a:pt x="1808" y="440"/>
                  </a:cubicBezTo>
                  <a:lnTo>
                    <a:pt x="1808" y="440"/>
                  </a:lnTo>
                  <a:cubicBezTo>
                    <a:pt x="1804" y="420"/>
                    <a:pt x="1799" y="400"/>
                    <a:pt x="1794" y="381"/>
                  </a:cubicBezTo>
                  <a:cubicBezTo>
                    <a:pt x="1733" y="168"/>
                    <a:pt x="1551" y="16"/>
                    <a:pt x="1338" y="16"/>
                  </a:cubicBezTo>
                  <a:cubicBezTo>
                    <a:pt x="1275" y="5"/>
                    <a:pt x="1212" y="0"/>
                    <a:pt x="1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30"/>
            <p:cNvSpPr/>
            <p:nvPr/>
          </p:nvSpPr>
          <p:spPr>
            <a:xfrm rot="6727466">
              <a:off x="7748803" y="618994"/>
              <a:ext cx="98497" cy="89590"/>
            </a:xfrm>
            <a:custGeom>
              <a:avLst/>
              <a:gdLst/>
              <a:ahLst/>
              <a:cxnLst/>
              <a:rect l="l" t="t" r="r" b="b"/>
              <a:pathLst>
                <a:path w="1338" h="1217" extrusionOk="0">
                  <a:moveTo>
                    <a:pt x="487" y="1"/>
                  </a:moveTo>
                  <a:lnTo>
                    <a:pt x="365" y="31"/>
                  </a:lnTo>
                  <a:cubicBezTo>
                    <a:pt x="274" y="31"/>
                    <a:pt x="213" y="92"/>
                    <a:pt x="152" y="153"/>
                  </a:cubicBezTo>
                  <a:lnTo>
                    <a:pt x="61" y="244"/>
                  </a:lnTo>
                  <a:cubicBezTo>
                    <a:pt x="31" y="335"/>
                    <a:pt x="0" y="396"/>
                    <a:pt x="0" y="487"/>
                  </a:cubicBezTo>
                  <a:lnTo>
                    <a:pt x="0" y="609"/>
                  </a:lnTo>
                  <a:cubicBezTo>
                    <a:pt x="31" y="669"/>
                    <a:pt x="31" y="730"/>
                    <a:pt x="31" y="791"/>
                  </a:cubicBezTo>
                  <a:cubicBezTo>
                    <a:pt x="31" y="791"/>
                    <a:pt x="31" y="791"/>
                    <a:pt x="31" y="821"/>
                  </a:cubicBezTo>
                  <a:cubicBezTo>
                    <a:pt x="61" y="852"/>
                    <a:pt x="61" y="882"/>
                    <a:pt x="92" y="943"/>
                  </a:cubicBezTo>
                  <a:cubicBezTo>
                    <a:pt x="122" y="973"/>
                    <a:pt x="152" y="1034"/>
                    <a:pt x="183" y="1064"/>
                  </a:cubicBezTo>
                  <a:cubicBezTo>
                    <a:pt x="213" y="1095"/>
                    <a:pt x="244" y="1125"/>
                    <a:pt x="304" y="1156"/>
                  </a:cubicBezTo>
                  <a:cubicBezTo>
                    <a:pt x="396" y="1186"/>
                    <a:pt x="487" y="1216"/>
                    <a:pt x="578" y="1216"/>
                  </a:cubicBezTo>
                  <a:lnTo>
                    <a:pt x="760" y="1216"/>
                  </a:lnTo>
                  <a:lnTo>
                    <a:pt x="882" y="1186"/>
                  </a:lnTo>
                  <a:cubicBezTo>
                    <a:pt x="943" y="1156"/>
                    <a:pt x="1034" y="1125"/>
                    <a:pt x="1095" y="1095"/>
                  </a:cubicBezTo>
                  <a:cubicBezTo>
                    <a:pt x="1216" y="1004"/>
                    <a:pt x="1277" y="913"/>
                    <a:pt x="1338" y="791"/>
                  </a:cubicBezTo>
                  <a:cubicBezTo>
                    <a:pt x="1338" y="730"/>
                    <a:pt x="1338" y="669"/>
                    <a:pt x="1338" y="578"/>
                  </a:cubicBezTo>
                  <a:cubicBezTo>
                    <a:pt x="1338" y="517"/>
                    <a:pt x="1307" y="457"/>
                    <a:pt x="1277" y="396"/>
                  </a:cubicBezTo>
                  <a:lnTo>
                    <a:pt x="1186" y="305"/>
                  </a:lnTo>
                  <a:cubicBezTo>
                    <a:pt x="1125" y="244"/>
                    <a:pt x="1064" y="213"/>
                    <a:pt x="973" y="183"/>
                  </a:cubicBezTo>
                  <a:lnTo>
                    <a:pt x="876" y="183"/>
                  </a:lnTo>
                  <a:cubicBezTo>
                    <a:pt x="868" y="171"/>
                    <a:pt x="860" y="161"/>
                    <a:pt x="851" y="153"/>
                  </a:cubicBezTo>
                  <a:cubicBezTo>
                    <a:pt x="791" y="92"/>
                    <a:pt x="730" y="61"/>
                    <a:pt x="669" y="31"/>
                  </a:cubicBezTo>
                  <a:cubicBezTo>
                    <a:pt x="608" y="1"/>
                    <a:pt x="54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30"/>
            <p:cNvSpPr/>
            <p:nvPr/>
          </p:nvSpPr>
          <p:spPr>
            <a:xfrm rot="6727466">
              <a:off x="6520609" y="15548"/>
              <a:ext cx="203694" cy="236747"/>
            </a:xfrm>
            <a:custGeom>
              <a:avLst/>
              <a:gdLst/>
              <a:ahLst/>
              <a:cxnLst/>
              <a:rect l="l" t="t" r="r" b="b"/>
              <a:pathLst>
                <a:path w="2767" h="3216" extrusionOk="0">
                  <a:moveTo>
                    <a:pt x="1612" y="1733"/>
                  </a:moveTo>
                  <a:lnTo>
                    <a:pt x="1612" y="1733"/>
                  </a:lnTo>
                  <a:cubicBezTo>
                    <a:pt x="1612" y="1733"/>
                    <a:pt x="1612" y="1733"/>
                    <a:pt x="1612" y="1733"/>
                  </a:cubicBezTo>
                  <a:lnTo>
                    <a:pt x="1612" y="1733"/>
                  </a:lnTo>
                  <a:cubicBezTo>
                    <a:pt x="1612" y="1733"/>
                    <a:pt x="1612" y="1733"/>
                    <a:pt x="1612" y="1733"/>
                  </a:cubicBezTo>
                  <a:lnTo>
                    <a:pt x="1612" y="1733"/>
                  </a:lnTo>
                  <a:cubicBezTo>
                    <a:pt x="1613" y="1735"/>
                    <a:pt x="1614" y="1737"/>
                    <a:pt x="1616" y="1739"/>
                  </a:cubicBezTo>
                  <a:lnTo>
                    <a:pt x="1616" y="1739"/>
                  </a:lnTo>
                  <a:cubicBezTo>
                    <a:pt x="1612" y="1737"/>
                    <a:pt x="1609" y="1735"/>
                    <a:pt x="1606" y="1733"/>
                  </a:cubicBezTo>
                  <a:lnTo>
                    <a:pt x="1606" y="1733"/>
                  </a:lnTo>
                  <a:cubicBezTo>
                    <a:pt x="1608" y="1733"/>
                    <a:pt x="1610" y="1733"/>
                    <a:pt x="1612" y="1733"/>
                  </a:cubicBezTo>
                  <a:lnTo>
                    <a:pt x="1612" y="1733"/>
                  </a:lnTo>
                  <a:cubicBezTo>
                    <a:pt x="1612" y="1733"/>
                    <a:pt x="1612" y="1733"/>
                    <a:pt x="1612" y="1733"/>
                  </a:cubicBezTo>
                  <a:close/>
                  <a:moveTo>
                    <a:pt x="1677" y="1763"/>
                  </a:moveTo>
                  <a:cubicBezTo>
                    <a:pt x="1684" y="1764"/>
                    <a:pt x="1689" y="1765"/>
                    <a:pt x="1692" y="1767"/>
                  </a:cubicBezTo>
                  <a:lnTo>
                    <a:pt x="1692" y="1767"/>
                  </a:lnTo>
                  <a:cubicBezTo>
                    <a:pt x="1687" y="1766"/>
                    <a:pt x="1682" y="1765"/>
                    <a:pt x="1677" y="1763"/>
                  </a:cubicBezTo>
                  <a:close/>
                  <a:moveTo>
                    <a:pt x="1612" y="1734"/>
                  </a:moveTo>
                  <a:lnTo>
                    <a:pt x="1612" y="1734"/>
                  </a:lnTo>
                  <a:cubicBezTo>
                    <a:pt x="1615" y="1737"/>
                    <a:pt x="1618" y="1739"/>
                    <a:pt x="1620" y="1742"/>
                  </a:cubicBezTo>
                  <a:lnTo>
                    <a:pt x="1620" y="1742"/>
                  </a:lnTo>
                  <a:cubicBezTo>
                    <a:pt x="1620" y="1742"/>
                    <a:pt x="1620" y="1742"/>
                    <a:pt x="1620" y="1742"/>
                  </a:cubicBezTo>
                  <a:lnTo>
                    <a:pt x="1620" y="1742"/>
                  </a:lnTo>
                  <a:lnTo>
                    <a:pt x="1633" y="1755"/>
                  </a:lnTo>
                  <a:lnTo>
                    <a:pt x="1633" y="1755"/>
                  </a:lnTo>
                  <a:cubicBezTo>
                    <a:pt x="1633" y="1755"/>
                    <a:pt x="1632" y="1755"/>
                    <a:pt x="1632" y="1755"/>
                  </a:cubicBezTo>
                  <a:cubicBezTo>
                    <a:pt x="1627" y="1755"/>
                    <a:pt x="1629" y="1757"/>
                    <a:pt x="1642" y="1763"/>
                  </a:cubicBezTo>
                  <a:cubicBezTo>
                    <a:pt x="1642" y="1763"/>
                    <a:pt x="1647" y="1768"/>
                    <a:pt x="1654" y="1776"/>
                  </a:cubicBezTo>
                  <a:lnTo>
                    <a:pt x="1654" y="1776"/>
                  </a:lnTo>
                  <a:cubicBezTo>
                    <a:pt x="1642" y="1769"/>
                    <a:pt x="1629" y="1758"/>
                    <a:pt x="1616" y="1739"/>
                  </a:cubicBezTo>
                  <a:lnTo>
                    <a:pt x="1616" y="1739"/>
                  </a:lnTo>
                  <a:cubicBezTo>
                    <a:pt x="1617" y="1740"/>
                    <a:pt x="1619" y="1741"/>
                    <a:pt x="1620" y="1742"/>
                  </a:cubicBezTo>
                  <a:lnTo>
                    <a:pt x="1620" y="1742"/>
                  </a:lnTo>
                  <a:lnTo>
                    <a:pt x="1612" y="1734"/>
                  </a:lnTo>
                  <a:close/>
                  <a:moveTo>
                    <a:pt x="1688" y="1810"/>
                  </a:moveTo>
                  <a:cubicBezTo>
                    <a:pt x="1697" y="1818"/>
                    <a:pt x="1703" y="1824"/>
                    <a:pt x="1703" y="1824"/>
                  </a:cubicBezTo>
                  <a:cubicBezTo>
                    <a:pt x="1703" y="1827"/>
                    <a:pt x="1702" y="1828"/>
                    <a:pt x="1701" y="1828"/>
                  </a:cubicBezTo>
                  <a:cubicBezTo>
                    <a:pt x="1699" y="1828"/>
                    <a:pt x="1694" y="1820"/>
                    <a:pt x="1688" y="1810"/>
                  </a:cubicBezTo>
                  <a:close/>
                  <a:moveTo>
                    <a:pt x="548" y="0"/>
                  </a:moveTo>
                  <a:cubicBezTo>
                    <a:pt x="274" y="0"/>
                    <a:pt x="61" y="213"/>
                    <a:pt x="61" y="487"/>
                  </a:cubicBezTo>
                  <a:lnTo>
                    <a:pt x="1" y="517"/>
                  </a:lnTo>
                  <a:cubicBezTo>
                    <a:pt x="1" y="707"/>
                    <a:pt x="30" y="897"/>
                    <a:pt x="68" y="1087"/>
                  </a:cubicBezTo>
                  <a:lnTo>
                    <a:pt x="68" y="1087"/>
                  </a:lnTo>
                  <a:cubicBezTo>
                    <a:pt x="56" y="1160"/>
                    <a:pt x="53" y="1234"/>
                    <a:pt x="61" y="1307"/>
                  </a:cubicBezTo>
                  <a:cubicBezTo>
                    <a:pt x="74" y="1432"/>
                    <a:pt x="127" y="1540"/>
                    <a:pt x="208" y="1626"/>
                  </a:cubicBezTo>
                  <a:lnTo>
                    <a:pt x="208" y="1626"/>
                  </a:lnTo>
                  <a:cubicBezTo>
                    <a:pt x="283" y="1862"/>
                    <a:pt x="370" y="2094"/>
                    <a:pt x="457" y="2311"/>
                  </a:cubicBezTo>
                  <a:cubicBezTo>
                    <a:pt x="609" y="2614"/>
                    <a:pt x="821" y="2888"/>
                    <a:pt x="1095" y="3070"/>
                  </a:cubicBezTo>
                  <a:cubicBezTo>
                    <a:pt x="1250" y="3169"/>
                    <a:pt x="1425" y="3216"/>
                    <a:pt x="1601" y="3216"/>
                  </a:cubicBezTo>
                  <a:cubicBezTo>
                    <a:pt x="1805" y="3216"/>
                    <a:pt x="2010" y="3154"/>
                    <a:pt x="2189" y="3040"/>
                  </a:cubicBezTo>
                  <a:cubicBezTo>
                    <a:pt x="2432" y="2888"/>
                    <a:pt x="2615" y="2645"/>
                    <a:pt x="2675" y="2371"/>
                  </a:cubicBezTo>
                  <a:cubicBezTo>
                    <a:pt x="2767" y="2128"/>
                    <a:pt x="2736" y="1855"/>
                    <a:pt x="2645" y="1611"/>
                  </a:cubicBezTo>
                  <a:cubicBezTo>
                    <a:pt x="2554" y="1368"/>
                    <a:pt x="2371" y="1125"/>
                    <a:pt x="2159" y="973"/>
                  </a:cubicBezTo>
                  <a:cubicBezTo>
                    <a:pt x="2068" y="912"/>
                    <a:pt x="1946" y="852"/>
                    <a:pt x="1855" y="852"/>
                  </a:cubicBezTo>
                  <a:lnTo>
                    <a:pt x="1703" y="852"/>
                  </a:lnTo>
                  <a:cubicBezTo>
                    <a:pt x="1642" y="821"/>
                    <a:pt x="1551" y="821"/>
                    <a:pt x="1460" y="821"/>
                  </a:cubicBezTo>
                  <a:cubicBezTo>
                    <a:pt x="1444" y="821"/>
                    <a:pt x="1428" y="822"/>
                    <a:pt x="1412" y="822"/>
                  </a:cubicBezTo>
                  <a:lnTo>
                    <a:pt x="1412" y="822"/>
                  </a:lnTo>
                  <a:cubicBezTo>
                    <a:pt x="1293" y="729"/>
                    <a:pt x="1167" y="645"/>
                    <a:pt x="1034" y="568"/>
                  </a:cubicBezTo>
                  <a:lnTo>
                    <a:pt x="1034" y="568"/>
                  </a:lnTo>
                  <a:cubicBezTo>
                    <a:pt x="1034" y="543"/>
                    <a:pt x="1034" y="517"/>
                    <a:pt x="1034" y="487"/>
                  </a:cubicBezTo>
                  <a:cubicBezTo>
                    <a:pt x="1034" y="213"/>
                    <a:pt x="821" y="0"/>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0"/>
            <p:cNvSpPr/>
            <p:nvPr/>
          </p:nvSpPr>
          <p:spPr>
            <a:xfrm rot="6727466">
              <a:off x="6935620" y="303652"/>
              <a:ext cx="105270" cy="131919"/>
            </a:xfrm>
            <a:custGeom>
              <a:avLst/>
              <a:gdLst/>
              <a:ahLst/>
              <a:cxnLst/>
              <a:rect l="l" t="t" r="r" b="b"/>
              <a:pathLst>
                <a:path w="1430" h="1792" extrusionOk="0">
                  <a:moveTo>
                    <a:pt x="495" y="1"/>
                  </a:moveTo>
                  <a:cubicBezTo>
                    <a:pt x="373" y="1"/>
                    <a:pt x="250" y="45"/>
                    <a:pt x="153" y="143"/>
                  </a:cubicBezTo>
                  <a:cubicBezTo>
                    <a:pt x="61" y="234"/>
                    <a:pt x="1" y="386"/>
                    <a:pt x="1" y="508"/>
                  </a:cubicBezTo>
                  <a:lnTo>
                    <a:pt x="31" y="508"/>
                  </a:lnTo>
                  <a:cubicBezTo>
                    <a:pt x="1" y="903"/>
                    <a:pt x="122" y="1328"/>
                    <a:pt x="365" y="1632"/>
                  </a:cubicBezTo>
                  <a:cubicBezTo>
                    <a:pt x="472" y="1739"/>
                    <a:pt x="601" y="1792"/>
                    <a:pt x="726" y="1792"/>
                  </a:cubicBezTo>
                  <a:cubicBezTo>
                    <a:pt x="852" y="1792"/>
                    <a:pt x="973" y="1739"/>
                    <a:pt x="1064" y="1632"/>
                  </a:cubicBezTo>
                  <a:cubicBezTo>
                    <a:pt x="1156" y="1572"/>
                    <a:pt x="1216" y="1480"/>
                    <a:pt x="1247" y="1389"/>
                  </a:cubicBezTo>
                  <a:cubicBezTo>
                    <a:pt x="1277" y="1328"/>
                    <a:pt x="1308" y="1268"/>
                    <a:pt x="1338" y="1207"/>
                  </a:cubicBezTo>
                  <a:cubicBezTo>
                    <a:pt x="1338" y="1207"/>
                    <a:pt x="1368" y="1176"/>
                    <a:pt x="1368" y="1146"/>
                  </a:cubicBezTo>
                  <a:cubicBezTo>
                    <a:pt x="1399" y="994"/>
                    <a:pt x="1429" y="842"/>
                    <a:pt x="1399" y="720"/>
                  </a:cubicBezTo>
                  <a:cubicBezTo>
                    <a:pt x="1399" y="447"/>
                    <a:pt x="1186" y="204"/>
                    <a:pt x="912" y="204"/>
                  </a:cubicBezTo>
                  <a:lnTo>
                    <a:pt x="905" y="204"/>
                  </a:lnTo>
                  <a:cubicBezTo>
                    <a:pt x="808" y="75"/>
                    <a:pt x="652" y="1"/>
                    <a:pt x="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30"/>
            <p:cNvSpPr/>
            <p:nvPr/>
          </p:nvSpPr>
          <p:spPr>
            <a:xfrm rot="6727466">
              <a:off x="6496553" y="-516794"/>
              <a:ext cx="102988" cy="108067"/>
            </a:xfrm>
            <a:custGeom>
              <a:avLst/>
              <a:gdLst/>
              <a:ahLst/>
              <a:cxnLst/>
              <a:rect l="l" t="t" r="r" b="b"/>
              <a:pathLst>
                <a:path w="1399" h="1468" extrusionOk="0">
                  <a:moveTo>
                    <a:pt x="457" y="1065"/>
                  </a:moveTo>
                  <a:lnTo>
                    <a:pt x="487" y="1095"/>
                  </a:lnTo>
                  <a:lnTo>
                    <a:pt x="484" y="1089"/>
                  </a:lnTo>
                  <a:lnTo>
                    <a:pt x="484" y="1089"/>
                  </a:lnTo>
                  <a:cubicBezTo>
                    <a:pt x="495" y="1102"/>
                    <a:pt x="506" y="1114"/>
                    <a:pt x="517" y="1125"/>
                  </a:cubicBezTo>
                  <a:lnTo>
                    <a:pt x="457" y="1065"/>
                  </a:lnTo>
                  <a:close/>
                  <a:moveTo>
                    <a:pt x="548" y="1"/>
                  </a:moveTo>
                  <a:cubicBezTo>
                    <a:pt x="457" y="31"/>
                    <a:pt x="396" y="62"/>
                    <a:pt x="335" y="122"/>
                  </a:cubicBezTo>
                  <a:lnTo>
                    <a:pt x="305" y="244"/>
                  </a:lnTo>
                  <a:cubicBezTo>
                    <a:pt x="244" y="274"/>
                    <a:pt x="213" y="305"/>
                    <a:pt x="183" y="335"/>
                  </a:cubicBezTo>
                  <a:cubicBezTo>
                    <a:pt x="122" y="426"/>
                    <a:pt x="62" y="517"/>
                    <a:pt x="31" y="639"/>
                  </a:cubicBezTo>
                  <a:cubicBezTo>
                    <a:pt x="1" y="730"/>
                    <a:pt x="1" y="852"/>
                    <a:pt x="31" y="943"/>
                  </a:cubicBezTo>
                  <a:cubicBezTo>
                    <a:pt x="62" y="1065"/>
                    <a:pt x="122" y="1156"/>
                    <a:pt x="183" y="1217"/>
                  </a:cubicBezTo>
                  <a:cubicBezTo>
                    <a:pt x="213" y="1277"/>
                    <a:pt x="244" y="1308"/>
                    <a:pt x="305" y="1338"/>
                  </a:cubicBezTo>
                  <a:cubicBezTo>
                    <a:pt x="380" y="1413"/>
                    <a:pt x="475" y="1468"/>
                    <a:pt x="592" y="1468"/>
                  </a:cubicBezTo>
                  <a:cubicBezTo>
                    <a:pt x="617" y="1468"/>
                    <a:pt x="643" y="1465"/>
                    <a:pt x="669" y="1460"/>
                  </a:cubicBezTo>
                  <a:lnTo>
                    <a:pt x="1004" y="1460"/>
                  </a:lnTo>
                  <a:cubicBezTo>
                    <a:pt x="1095" y="1429"/>
                    <a:pt x="1186" y="1369"/>
                    <a:pt x="1277" y="1308"/>
                  </a:cubicBezTo>
                  <a:cubicBezTo>
                    <a:pt x="1338" y="1217"/>
                    <a:pt x="1369" y="1156"/>
                    <a:pt x="1399" y="1065"/>
                  </a:cubicBezTo>
                  <a:lnTo>
                    <a:pt x="1399" y="913"/>
                  </a:lnTo>
                  <a:cubicBezTo>
                    <a:pt x="1399" y="882"/>
                    <a:pt x="1399" y="821"/>
                    <a:pt x="1399" y="761"/>
                  </a:cubicBezTo>
                  <a:cubicBezTo>
                    <a:pt x="1385" y="705"/>
                    <a:pt x="1365" y="656"/>
                    <a:pt x="1338" y="610"/>
                  </a:cubicBezTo>
                  <a:lnTo>
                    <a:pt x="1338" y="610"/>
                  </a:lnTo>
                  <a:cubicBezTo>
                    <a:pt x="1337" y="559"/>
                    <a:pt x="1333" y="508"/>
                    <a:pt x="1308" y="457"/>
                  </a:cubicBezTo>
                  <a:cubicBezTo>
                    <a:pt x="1277" y="396"/>
                    <a:pt x="1247" y="335"/>
                    <a:pt x="1217" y="274"/>
                  </a:cubicBezTo>
                  <a:cubicBezTo>
                    <a:pt x="1169" y="250"/>
                    <a:pt x="1121" y="227"/>
                    <a:pt x="1073" y="206"/>
                  </a:cubicBezTo>
                  <a:lnTo>
                    <a:pt x="1073" y="206"/>
                  </a:lnTo>
                  <a:cubicBezTo>
                    <a:pt x="1060" y="184"/>
                    <a:pt x="1047" y="166"/>
                    <a:pt x="1034" y="153"/>
                  </a:cubicBezTo>
                  <a:lnTo>
                    <a:pt x="913" y="62"/>
                  </a:lnTo>
                  <a:cubicBezTo>
                    <a:pt x="852" y="31"/>
                    <a:pt x="761" y="1"/>
                    <a:pt x="6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30"/>
            <p:cNvSpPr/>
            <p:nvPr/>
          </p:nvSpPr>
          <p:spPr>
            <a:xfrm rot="6727466">
              <a:off x="7254131" y="574841"/>
              <a:ext cx="192578" cy="253532"/>
            </a:xfrm>
            <a:custGeom>
              <a:avLst/>
              <a:gdLst/>
              <a:ahLst/>
              <a:cxnLst/>
              <a:rect l="l" t="t" r="r" b="b"/>
              <a:pathLst>
                <a:path w="2616" h="3444" extrusionOk="0">
                  <a:moveTo>
                    <a:pt x="1217" y="2234"/>
                  </a:moveTo>
                  <a:cubicBezTo>
                    <a:pt x="1217" y="2236"/>
                    <a:pt x="1217" y="2238"/>
                    <a:pt x="1217" y="2240"/>
                  </a:cubicBezTo>
                  <a:cubicBezTo>
                    <a:pt x="1216" y="2239"/>
                    <a:pt x="1216" y="2238"/>
                    <a:pt x="1215" y="2237"/>
                  </a:cubicBezTo>
                  <a:lnTo>
                    <a:pt x="1215" y="2237"/>
                  </a:lnTo>
                  <a:cubicBezTo>
                    <a:pt x="1216" y="2236"/>
                    <a:pt x="1216" y="2235"/>
                    <a:pt x="1217" y="2234"/>
                  </a:cubicBezTo>
                  <a:close/>
                  <a:moveTo>
                    <a:pt x="1214" y="2239"/>
                  </a:moveTo>
                  <a:cubicBezTo>
                    <a:pt x="1214" y="2240"/>
                    <a:pt x="1215" y="2242"/>
                    <a:pt x="1215" y="2243"/>
                  </a:cubicBezTo>
                  <a:lnTo>
                    <a:pt x="1215" y="2243"/>
                  </a:lnTo>
                  <a:lnTo>
                    <a:pt x="1211" y="2252"/>
                  </a:lnTo>
                  <a:lnTo>
                    <a:pt x="1211" y="2252"/>
                  </a:lnTo>
                  <a:cubicBezTo>
                    <a:pt x="1210" y="2250"/>
                    <a:pt x="1210" y="2248"/>
                    <a:pt x="1209" y="2246"/>
                  </a:cubicBezTo>
                  <a:lnTo>
                    <a:pt x="1209" y="2246"/>
                  </a:lnTo>
                  <a:cubicBezTo>
                    <a:pt x="1211" y="2244"/>
                    <a:pt x="1212" y="2241"/>
                    <a:pt x="1214" y="2239"/>
                  </a:cubicBezTo>
                  <a:close/>
                  <a:moveTo>
                    <a:pt x="1421" y="2561"/>
                  </a:moveTo>
                  <a:cubicBezTo>
                    <a:pt x="1429" y="2561"/>
                    <a:pt x="1439" y="2562"/>
                    <a:pt x="1451" y="2564"/>
                  </a:cubicBezTo>
                  <a:lnTo>
                    <a:pt x="1451" y="2564"/>
                  </a:lnTo>
                  <a:lnTo>
                    <a:pt x="1448" y="2565"/>
                  </a:lnTo>
                  <a:lnTo>
                    <a:pt x="1448" y="2565"/>
                  </a:lnTo>
                  <a:cubicBezTo>
                    <a:pt x="1435" y="2563"/>
                    <a:pt x="1425" y="2562"/>
                    <a:pt x="1417" y="2561"/>
                  </a:cubicBezTo>
                  <a:lnTo>
                    <a:pt x="1417" y="2561"/>
                  </a:lnTo>
                  <a:lnTo>
                    <a:pt x="1422" y="2566"/>
                  </a:lnTo>
                  <a:lnTo>
                    <a:pt x="1422" y="2566"/>
                  </a:lnTo>
                  <a:cubicBezTo>
                    <a:pt x="1420" y="2566"/>
                    <a:pt x="1418" y="2566"/>
                    <a:pt x="1417" y="2566"/>
                  </a:cubicBezTo>
                  <a:lnTo>
                    <a:pt x="1417" y="2566"/>
                  </a:lnTo>
                  <a:cubicBezTo>
                    <a:pt x="1415" y="2564"/>
                    <a:pt x="1413" y="2563"/>
                    <a:pt x="1411" y="2561"/>
                  </a:cubicBezTo>
                  <a:lnTo>
                    <a:pt x="1411" y="2561"/>
                  </a:lnTo>
                  <a:cubicBezTo>
                    <a:pt x="1412" y="2561"/>
                    <a:pt x="1413" y="2561"/>
                    <a:pt x="1414" y="2561"/>
                  </a:cubicBezTo>
                  <a:lnTo>
                    <a:pt x="1414" y="2561"/>
                  </a:lnTo>
                  <a:cubicBezTo>
                    <a:pt x="1415" y="2561"/>
                    <a:pt x="1416" y="2561"/>
                    <a:pt x="1417" y="2561"/>
                  </a:cubicBezTo>
                  <a:lnTo>
                    <a:pt x="1417" y="2561"/>
                  </a:lnTo>
                  <a:lnTo>
                    <a:pt x="1416" y="2561"/>
                  </a:lnTo>
                  <a:lnTo>
                    <a:pt x="1416" y="2561"/>
                  </a:lnTo>
                  <a:cubicBezTo>
                    <a:pt x="1418" y="2561"/>
                    <a:pt x="1419" y="2561"/>
                    <a:pt x="1421" y="2561"/>
                  </a:cubicBezTo>
                  <a:close/>
                  <a:moveTo>
                    <a:pt x="1404" y="2563"/>
                  </a:moveTo>
                  <a:lnTo>
                    <a:pt x="1404" y="2563"/>
                  </a:lnTo>
                  <a:cubicBezTo>
                    <a:pt x="1408" y="2566"/>
                    <a:pt x="1412" y="2570"/>
                    <a:pt x="1416" y="2574"/>
                  </a:cubicBezTo>
                  <a:lnTo>
                    <a:pt x="1416" y="2574"/>
                  </a:lnTo>
                  <a:cubicBezTo>
                    <a:pt x="1396" y="2572"/>
                    <a:pt x="1393" y="2566"/>
                    <a:pt x="1404" y="2563"/>
                  </a:cubicBezTo>
                  <a:close/>
                  <a:moveTo>
                    <a:pt x="1448" y="2565"/>
                  </a:moveTo>
                  <a:cubicBezTo>
                    <a:pt x="1453" y="2566"/>
                    <a:pt x="1458" y="2567"/>
                    <a:pt x="1463" y="2568"/>
                  </a:cubicBezTo>
                  <a:lnTo>
                    <a:pt x="1463" y="2568"/>
                  </a:lnTo>
                  <a:lnTo>
                    <a:pt x="1460" y="2574"/>
                  </a:lnTo>
                  <a:cubicBezTo>
                    <a:pt x="1452" y="2572"/>
                    <a:pt x="1445" y="2571"/>
                    <a:pt x="1439" y="2570"/>
                  </a:cubicBezTo>
                  <a:lnTo>
                    <a:pt x="1439" y="2570"/>
                  </a:lnTo>
                  <a:lnTo>
                    <a:pt x="1431" y="2574"/>
                  </a:lnTo>
                  <a:lnTo>
                    <a:pt x="1431" y="2574"/>
                  </a:lnTo>
                  <a:cubicBezTo>
                    <a:pt x="1430" y="2573"/>
                    <a:pt x="1428" y="2573"/>
                    <a:pt x="1427" y="2572"/>
                  </a:cubicBezTo>
                  <a:lnTo>
                    <a:pt x="1427" y="2572"/>
                  </a:lnTo>
                  <a:lnTo>
                    <a:pt x="1422" y="2566"/>
                  </a:lnTo>
                  <a:lnTo>
                    <a:pt x="1422" y="2566"/>
                  </a:lnTo>
                  <a:cubicBezTo>
                    <a:pt x="1426" y="2567"/>
                    <a:pt x="1432" y="2568"/>
                    <a:pt x="1439" y="2570"/>
                  </a:cubicBezTo>
                  <a:lnTo>
                    <a:pt x="1439" y="2570"/>
                  </a:lnTo>
                  <a:lnTo>
                    <a:pt x="1448" y="2565"/>
                  </a:lnTo>
                  <a:close/>
                  <a:moveTo>
                    <a:pt x="1475" y="2571"/>
                  </a:moveTo>
                  <a:cubicBezTo>
                    <a:pt x="1480" y="2572"/>
                    <a:pt x="1485" y="2573"/>
                    <a:pt x="1490" y="2574"/>
                  </a:cubicBezTo>
                  <a:lnTo>
                    <a:pt x="1472" y="2574"/>
                  </a:lnTo>
                  <a:cubicBezTo>
                    <a:pt x="1473" y="2573"/>
                    <a:pt x="1474" y="2572"/>
                    <a:pt x="1475" y="2571"/>
                  </a:cubicBezTo>
                  <a:close/>
                  <a:moveTo>
                    <a:pt x="1031" y="1"/>
                  </a:moveTo>
                  <a:cubicBezTo>
                    <a:pt x="834" y="1"/>
                    <a:pt x="638" y="70"/>
                    <a:pt x="487" y="204"/>
                  </a:cubicBezTo>
                  <a:cubicBezTo>
                    <a:pt x="414" y="290"/>
                    <a:pt x="350" y="384"/>
                    <a:pt x="295" y="483"/>
                  </a:cubicBezTo>
                  <a:lnTo>
                    <a:pt x="295" y="483"/>
                  </a:lnTo>
                  <a:cubicBezTo>
                    <a:pt x="41" y="637"/>
                    <a:pt x="1" y="892"/>
                    <a:pt x="86" y="1095"/>
                  </a:cubicBezTo>
                  <a:lnTo>
                    <a:pt x="86" y="1095"/>
                  </a:lnTo>
                  <a:cubicBezTo>
                    <a:pt x="58" y="1283"/>
                    <a:pt x="59" y="1475"/>
                    <a:pt x="92" y="1663"/>
                  </a:cubicBezTo>
                  <a:cubicBezTo>
                    <a:pt x="123" y="2240"/>
                    <a:pt x="366" y="2787"/>
                    <a:pt x="761" y="3182"/>
                  </a:cubicBezTo>
                  <a:cubicBezTo>
                    <a:pt x="955" y="3352"/>
                    <a:pt x="1206" y="3444"/>
                    <a:pt x="1469" y="3444"/>
                  </a:cubicBezTo>
                  <a:cubicBezTo>
                    <a:pt x="1536" y="3444"/>
                    <a:pt x="1605" y="3438"/>
                    <a:pt x="1673" y="3426"/>
                  </a:cubicBezTo>
                  <a:cubicBezTo>
                    <a:pt x="1946" y="3365"/>
                    <a:pt x="2190" y="3182"/>
                    <a:pt x="2342" y="2939"/>
                  </a:cubicBezTo>
                  <a:cubicBezTo>
                    <a:pt x="2615" y="2392"/>
                    <a:pt x="2433" y="1723"/>
                    <a:pt x="2129" y="1237"/>
                  </a:cubicBezTo>
                  <a:cubicBezTo>
                    <a:pt x="2114" y="1210"/>
                    <a:pt x="2098" y="1184"/>
                    <a:pt x="2082" y="1157"/>
                  </a:cubicBezTo>
                  <a:lnTo>
                    <a:pt x="2082" y="1157"/>
                  </a:lnTo>
                  <a:cubicBezTo>
                    <a:pt x="2061" y="1082"/>
                    <a:pt x="2037" y="1008"/>
                    <a:pt x="2007" y="933"/>
                  </a:cubicBezTo>
                  <a:cubicBezTo>
                    <a:pt x="1916" y="629"/>
                    <a:pt x="1734" y="325"/>
                    <a:pt x="1490" y="143"/>
                  </a:cubicBezTo>
                  <a:cubicBezTo>
                    <a:pt x="1354" y="47"/>
                    <a:pt x="1192" y="1"/>
                    <a:pt x="10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0"/>
            <p:cNvSpPr/>
            <p:nvPr/>
          </p:nvSpPr>
          <p:spPr>
            <a:xfrm rot="6727466">
              <a:off x="7196813" y="408030"/>
              <a:ext cx="111895" cy="116460"/>
            </a:xfrm>
            <a:custGeom>
              <a:avLst/>
              <a:gdLst/>
              <a:ahLst/>
              <a:cxnLst/>
              <a:rect l="l" t="t" r="r" b="b"/>
              <a:pathLst>
                <a:path w="1520" h="1582" extrusionOk="0">
                  <a:moveTo>
                    <a:pt x="912" y="1"/>
                  </a:moveTo>
                  <a:cubicBezTo>
                    <a:pt x="821" y="1"/>
                    <a:pt x="730" y="1"/>
                    <a:pt x="638" y="62"/>
                  </a:cubicBezTo>
                  <a:cubicBezTo>
                    <a:pt x="286" y="169"/>
                    <a:pt x="111" y="469"/>
                    <a:pt x="114" y="772"/>
                  </a:cubicBezTo>
                  <a:lnTo>
                    <a:pt x="114" y="772"/>
                  </a:lnTo>
                  <a:cubicBezTo>
                    <a:pt x="44" y="858"/>
                    <a:pt x="0" y="965"/>
                    <a:pt x="0" y="1095"/>
                  </a:cubicBezTo>
                  <a:cubicBezTo>
                    <a:pt x="0" y="1156"/>
                    <a:pt x="0" y="1217"/>
                    <a:pt x="31" y="1277"/>
                  </a:cubicBezTo>
                  <a:cubicBezTo>
                    <a:pt x="61" y="1338"/>
                    <a:pt x="91" y="1399"/>
                    <a:pt x="152" y="1429"/>
                  </a:cubicBezTo>
                  <a:cubicBezTo>
                    <a:pt x="243" y="1521"/>
                    <a:pt x="365" y="1581"/>
                    <a:pt x="487" y="1581"/>
                  </a:cubicBezTo>
                  <a:cubicBezTo>
                    <a:pt x="552" y="1581"/>
                    <a:pt x="612" y="1570"/>
                    <a:pt x="666" y="1550"/>
                  </a:cubicBezTo>
                  <a:lnTo>
                    <a:pt x="666" y="1550"/>
                  </a:lnTo>
                  <a:cubicBezTo>
                    <a:pt x="667" y="1550"/>
                    <a:pt x="668" y="1551"/>
                    <a:pt x="669" y="1551"/>
                  </a:cubicBezTo>
                  <a:cubicBezTo>
                    <a:pt x="745" y="1566"/>
                    <a:pt x="813" y="1574"/>
                    <a:pt x="882" y="1574"/>
                  </a:cubicBezTo>
                  <a:cubicBezTo>
                    <a:pt x="950" y="1574"/>
                    <a:pt x="1018" y="1566"/>
                    <a:pt x="1094" y="1551"/>
                  </a:cubicBezTo>
                  <a:cubicBezTo>
                    <a:pt x="1186" y="1521"/>
                    <a:pt x="1277" y="1460"/>
                    <a:pt x="1338" y="1399"/>
                  </a:cubicBezTo>
                  <a:cubicBezTo>
                    <a:pt x="1398" y="1308"/>
                    <a:pt x="1459" y="1217"/>
                    <a:pt x="1490" y="1125"/>
                  </a:cubicBezTo>
                  <a:cubicBezTo>
                    <a:pt x="1520" y="1004"/>
                    <a:pt x="1520" y="852"/>
                    <a:pt x="1490" y="730"/>
                  </a:cubicBezTo>
                  <a:cubicBezTo>
                    <a:pt x="1459" y="669"/>
                    <a:pt x="1429" y="609"/>
                    <a:pt x="1398" y="548"/>
                  </a:cubicBezTo>
                  <a:cubicBezTo>
                    <a:pt x="1398" y="507"/>
                    <a:pt x="1398" y="467"/>
                    <a:pt x="1398" y="426"/>
                  </a:cubicBezTo>
                  <a:cubicBezTo>
                    <a:pt x="1368" y="335"/>
                    <a:pt x="1368" y="274"/>
                    <a:pt x="1338" y="244"/>
                  </a:cubicBezTo>
                  <a:cubicBezTo>
                    <a:pt x="1246" y="122"/>
                    <a:pt x="1155" y="31"/>
                    <a:pt x="10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0"/>
            <p:cNvSpPr/>
            <p:nvPr/>
          </p:nvSpPr>
          <p:spPr>
            <a:xfrm rot="6727466">
              <a:off x="6607566" y="323158"/>
              <a:ext cx="181020" cy="238956"/>
            </a:xfrm>
            <a:custGeom>
              <a:avLst/>
              <a:gdLst/>
              <a:ahLst/>
              <a:cxnLst/>
              <a:rect l="l" t="t" r="r" b="b"/>
              <a:pathLst>
                <a:path w="2459" h="3246" extrusionOk="0">
                  <a:moveTo>
                    <a:pt x="1231" y="1008"/>
                  </a:moveTo>
                  <a:cubicBezTo>
                    <a:pt x="1231" y="1008"/>
                    <a:pt x="1232" y="1008"/>
                    <a:pt x="1232" y="1009"/>
                  </a:cubicBezTo>
                  <a:lnTo>
                    <a:pt x="1232" y="1009"/>
                  </a:lnTo>
                  <a:cubicBezTo>
                    <a:pt x="1233" y="1009"/>
                    <a:pt x="1233" y="1009"/>
                    <a:pt x="1233" y="1010"/>
                  </a:cubicBezTo>
                  <a:lnTo>
                    <a:pt x="1233" y="1010"/>
                  </a:lnTo>
                  <a:cubicBezTo>
                    <a:pt x="1232" y="1010"/>
                    <a:pt x="1230" y="1010"/>
                    <a:pt x="1229" y="1009"/>
                  </a:cubicBezTo>
                  <a:lnTo>
                    <a:pt x="1229" y="1009"/>
                  </a:lnTo>
                  <a:lnTo>
                    <a:pt x="1231" y="1008"/>
                  </a:lnTo>
                  <a:close/>
                  <a:moveTo>
                    <a:pt x="1368" y="1187"/>
                  </a:moveTo>
                  <a:lnTo>
                    <a:pt x="1368" y="1187"/>
                  </a:lnTo>
                  <a:cubicBezTo>
                    <a:pt x="1373" y="1197"/>
                    <a:pt x="1378" y="1207"/>
                    <a:pt x="1383" y="1217"/>
                  </a:cubicBezTo>
                  <a:lnTo>
                    <a:pt x="1383" y="1217"/>
                  </a:lnTo>
                  <a:cubicBezTo>
                    <a:pt x="1382" y="1218"/>
                    <a:pt x="1380" y="1220"/>
                    <a:pt x="1379" y="1221"/>
                  </a:cubicBezTo>
                  <a:lnTo>
                    <a:pt x="1379" y="1221"/>
                  </a:lnTo>
                  <a:cubicBezTo>
                    <a:pt x="1374" y="1209"/>
                    <a:pt x="1369" y="1195"/>
                    <a:pt x="1368" y="1187"/>
                  </a:cubicBezTo>
                  <a:close/>
                  <a:moveTo>
                    <a:pt x="1333" y="1756"/>
                  </a:moveTo>
                  <a:lnTo>
                    <a:pt x="1394" y="1817"/>
                  </a:lnTo>
                  <a:cubicBezTo>
                    <a:pt x="1425" y="1878"/>
                    <a:pt x="1425" y="1908"/>
                    <a:pt x="1425" y="1969"/>
                  </a:cubicBezTo>
                  <a:cubicBezTo>
                    <a:pt x="1425" y="1988"/>
                    <a:pt x="1425" y="2008"/>
                    <a:pt x="1425" y="2027"/>
                  </a:cubicBezTo>
                  <a:lnTo>
                    <a:pt x="1425" y="2027"/>
                  </a:lnTo>
                  <a:cubicBezTo>
                    <a:pt x="1424" y="2028"/>
                    <a:pt x="1423" y="2029"/>
                    <a:pt x="1423" y="2030"/>
                  </a:cubicBezTo>
                  <a:lnTo>
                    <a:pt x="1423" y="2030"/>
                  </a:lnTo>
                  <a:cubicBezTo>
                    <a:pt x="1423" y="2030"/>
                    <a:pt x="1424" y="2030"/>
                    <a:pt x="1425" y="2030"/>
                  </a:cubicBezTo>
                  <a:lnTo>
                    <a:pt x="1425" y="2030"/>
                  </a:lnTo>
                  <a:cubicBezTo>
                    <a:pt x="1425" y="2030"/>
                    <a:pt x="1425" y="2030"/>
                    <a:pt x="1425" y="2030"/>
                  </a:cubicBezTo>
                  <a:lnTo>
                    <a:pt x="1425" y="2030"/>
                  </a:lnTo>
                  <a:cubicBezTo>
                    <a:pt x="1425" y="2030"/>
                    <a:pt x="1423" y="2032"/>
                    <a:pt x="1420" y="2035"/>
                  </a:cubicBezTo>
                  <a:lnTo>
                    <a:pt x="1420" y="2035"/>
                  </a:lnTo>
                  <a:cubicBezTo>
                    <a:pt x="1420" y="2034"/>
                    <a:pt x="1419" y="2034"/>
                    <a:pt x="1419" y="2034"/>
                  </a:cubicBezTo>
                  <a:lnTo>
                    <a:pt x="1419" y="2034"/>
                  </a:lnTo>
                  <a:cubicBezTo>
                    <a:pt x="1420" y="2033"/>
                    <a:pt x="1420" y="2032"/>
                    <a:pt x="1421" y="2031"/>
                  </a:cubicBezTo>
                  <a:lnTo>
                    <a:pt x="1421" y="2031"/>
                  </a:lnTo>
                  <a:cubicBezTo>
                    <a:pt x="1421" y="2031"/>
                    <a:pt x="1421" y="2031"/>
                    <a:pt x="1421" y="2031"/>
                  </a:cubicBezTo>
                  <a:lnTo>
                    <a:pt x="1421" y="2031"/>
                  </a:lnTo>
                  <a:cubicBezTo>
                    <a:pt x="1422" y="2031"/>
                    <a:pt x="1422" y="2030"/>
                    <a:pt x="1423" y="2030"/>
                  </a:cubicBezTo>
                  <a:lnTo>
                    <a:pt x="1423" y="2030"/>
                  </a:lnTo>
                  <a:cubicBezTo>
                    <a:pt x="1419" y="2030"/>
                    <a:pt x="1416" y="2030"/>
                    <a:pt x="1414" y="2031"/>
                  </a:cubicBezTo>
                  <a:lnTo>
                    <a:pt x="1414" y="2031"/>
                  </a:lnTo>
                  <a:cubicBezTo>
                    <a:pt x="1409" y="2030"/>
                    <a:pt x="1403" y="2030"/>
                    <a:pt x="1394" y="2030"/>
                  </a:cubicBezTo>
                  <a:lnTo>
                    <a:pt x="1333" y="2050"/>
                  </a:lnTo>
                  <a:cubicBezTo>
                    <a:pt x="1333" y="2043"/>
                    <a:pt x="1333" y="2036"/>
                    <a:pt x="1333" y="2030"/>
                  </a:cubicBezTo>
                  <a:lnTo>
                    <a:pt x="1333" y="1908"/>
                  </a:lnTo>
                  <a:lnTo>
                    <a:pt x="1333" y="1756"/>
                  </a:lnTo>
                  <a:close/>
                  <a:moveTo>
                    <a:pt x="1407" y="2047"/>
                  </a:moveTo>
                  <a:cubicBezTo>
                    <a:pt x="1407" y="2047"/>
                    <a:pt x="1407" y="2047"/>
                    <a:pt x="1407" y="2047"/>
                  </a:cubicBezTo>
                  <a:lnTo>
                    <a:pt x="1407" y="2047"/>
                  </a:lnTo>
                  <a:cubicBezTo>
                    <a:pt x="1407" y="2048"/>
                    <a:pt x="1406" y="2049"/>
                    <a:pt x="1405" y="2049"/>
                  </a:cubicBezTo>
                  <a:lnTo>
                    <a:pt x="1405" y="2049"/>
                  </a:lnTo>
                  <a:cubicBezTo>
                    <a:pt x="1406" y="2049"/>
                    <a:pt x="1408" y="2048"/>
                    <a:pt x="1409" y="2047"/>
                  </a:cubicBezTo>
                  <a:lnTo>
                    <a:pt x="1409" y="2047"/>
                  </a:lnTo>
                  <a:cubicBezTo>
                    <a:pt x="1419" y="2049"/>
                    <a:pt x="1412" y="2053"/>
                    <a:pt x="1398" y="2057"/>
                  </a:cubicBezTo>
                  <a:lnTo>
                    <a:pt x="1398" y="2057"/>
                  </a:lnTo>
                  <a:cubicBezTo>
                    <a:pt x="1400" y="2055"/>
                    <a:pt x="1402" y="2052"/>
                    <a:pt x="1405" y="2049"/>
                  </a:cubicBezTo>
                  <a:lnTo>
                    <a:pt x="1405" y="2049"/>
                  </a:lnTo>
                  <a:cubicBezTo>
                    <a:pt x="1405" y="2050"/>
                    <a:pt x="1405" y="2050"/>
                    <a:pt x="1404" y="2050"/>
                  </a:cubicBezTo>
                  <a:lnTo>
                    <a:pt x="1404" y="2050"/>
                  </a:lnTo>
                  <a:cubicBezTo>
                    <a:pt x="1405" y="2049"/>
                    <a:pt x="1406" y="2048"/>
                    <a:pt x="1407" y="2047"/>
                  </a:cubicBezTo>
                  <a:close/>
                  <a:moveTo>
                    <a:pt x="1281" y="2051"/>
                  </a:moveTo>
                  <a:lnTo>
                    <a:pt x="1281" y="2051"/>
                  </a:lnTo>
                  <a:cubicBezTo>
                    <a:pt x="1292" y="2052"/>
                    <a:pt x="1305" y="2055"/>
                    <a:pt x="1314" y="2056"/>
                  </a:cubicBezTo>
                  <a:lnTo>
                    <a:pt x="1314" y="2056"/>
                  </a:lnTo>
                  <a:lnTo>
                    <a:pt x="1306" y="2059"/>
                  </a:lnTo>
                  <a:lnTo>
                    <a:pt x="1306" y="2059"/>
                  </a:lnTo>
                  <a:cubicBezTo>
                    <a:pt x="1296" y="2058"/>
                    <a:pt x="1287" y="2056"/>
                    <a:pt x="1281" y="2051"/>
                  </a:cubicBezTo>
                  <a:close/>
                  <a:moveTo>
                    <a:pt x="1318" y="2057"/>
                  </a:moveTo>
                  <a:cubicBezTo>
                    <a:pt x="1327" y="2059"/>
                    <a:pt x="1333" y="2060"/>
                    <a:pt x="1333" y="2060"/>
                  </a:cubicBezTo>
                  <a:cubicBezTo>
                    <a:pt x="1324" y="2060"/>
                    <a:pt x="1315" y="2060"/>
                    <a:pt x="1307" y="2059"/>
                  </a:cubicBezTo>
                  <a:lnTo>
                    <a:pt x="1307" y="2059"/>
                  </a:lnTo>
                  <a:cubicBezTo>
                    <a:pt x="1311" y="2059"/>
                    <a:pt x="1315" y="2058"/>
                    <a:pt x="1318" y="2057"/>
                  </a:cubicBezTo>
                  <a:close/>
                  <a:moveTo>
                    <a:pt x="1392" y="2047"/>
                  </a:moveTo>
                  <a:cubicBezTo>
                    <a:pt x="1385" y="2054"/>
                    <a:pt x="1378" y="2060"/>
                    <a:pt x="1364" y="2060"/>
                  </a:cubicBezTo>
                  <a:lnTo>
                    <a:pt x="1333" y="2060"/>
                  </a:lnTo>
                  <a:cubicBezTo>
                    <a:pt x="1333" y="2058"/>
                    <a:pt x="1333" y="2056"/>
                    <a:pt x="1333" y="2054"/>
                  </a:cubicBezTo>
                  <a:lnTo>
                    <a:pt x="1333" y="2054"/>
                  </a:lnTo>
                  <a:cubicBezTo>
                    <a:pt x="1360" y="2050"/>
                    <a:pt x="1380" y="2047"/>
                    <a:pt x="1392" y="2047"/>
                  </a:cubicBezTo>
                  <a:close/>
                  <a:moveTo>
                    <a:pt x="1404" y="2050"/>
                  </a:moveTo>
                  <a:cubicBezTo>
                    <a:pt x="1402" y="2053"/>
                    <a:pt x="1399" y="2055"/>
                    <a:pt x="1398" y="2057"/>
                  </a:cubicBezTo>
                  <a:lnTo>
                    <a:pt x="1398" y="2057"/>
                  </a:lnTo>
                  <a:cubicBezTo>
                    <a:pt x="1398" y="2057"/>
                    <a:pt x="1398" y="2057"/>
                    <a:pt x="1398" y="2057"/>
                  </a:cubicBezTo>
                  <a:lnTo>
                    <a:pt x="1398" y="2057"/>
                  </a:lnTo>
                  <a:cubicBezTo>
                    <a:pt x="1396" y="2059"/>
                    <a:pt x="1394" y="2060"/>
                    <a:pt x="1394" y="2060"/>
                  </a:cubicBezTo>
                  <a:cubicBezTo>
                    <a:pt x="1394" y="2060"/>
                    <a:pt x="1396" y="2059"/>
                    <a:pt x="1398" y="2057"/>
                  </a:cubicBezTo>
                  <a:lnTo>
                    <a:pt x="1398" y="2057"/>
                  </a:lnTo>
                  <a:cubicBezTo>
                    <a:pt x="1394" y="2058"/>
                    <a:pt x="1389" y="2058"/>
                    <a:pt x="1384" y="2059"/>
                  </a:cubicBezTo>
                  <a:lnTo>
                    <a:pt x="1384" y="2059"/>
                  </a:lnTo>
                  <a:cubicBezTo>
                    <a:pt x="1391" y="2056"/>
                    <a:pt x="1398" y="2053"/>
                    <a:pt x="1404" y="2050"/>
                  </a:cubicBezTo>
                  <a:close/>
                  <a:moveTo>
                    <a:pt x="1396" y="2245"/>
                  </a:moveTo>
                  <a:lnTo>
                    <a:pt x="1396" y="2245"/>
                  </a:lnTo>
                  <a:cubicBezTo>
                    <a:pt x="1404" y="2255"/>
                    <a:pt x="1410" y="2264"/>
                    <a:pt x="1416" y="2272"/>
                  </a:cubicBezTo>
                  <a:lnTo>
                    <a:pt x="1416" y="2272"/>
                  </a:lnTo>
                  <a:cubicBezTo>
                    <a:pt x="1412" y="2271"/>
                    <a:pt x="1409" y="2269"/>
                    <a:pt x="1407" y="2267"/>
                  </a:cubicBezTo>
                  <a:lnTo>
                    <a:pt x="1407" y="2267"/>
                  </a:lnTo>
                  <a:lnTo>
                    <a:pt x="1396" y="2246"/>
                  </a:lnTo>
                  <a:lnTo>
                    <a:pt x="1396" y="2246"/>
                  </a:lnTo>
                  <a:cubicBezTo>
                    <a:pt x="1396" y="2246"/>
                    <a:pt x="1396" y="2245"/>
                    <a:pt x="1396" y="2245"/>
                  </a:cubicBezTo>
                  <a:close/>
                  <a:moveTo>
                    <a:pt x="1227" y="1"/>
                  </a:moveTo>
                  <a:cubicBezTo>
                    <a:pt x="1075" y="1"/>
                    <a:pt x="923" y="39"/>
                    <a:pt x="786" y="115"/>
                  </a:cubicBezTo>
                  <a:cubicBezTo>
                    <a:pt x="330" y="388"/>
                    <a:pt x="57" y="905"/>
                    <a:pt x="57" y="1452"/>
                  </a:cubicBezTo>
                  <a:cubicBezTo>
                    <a:pt x="1" y="1959"/>
                    <a:pt x="205" y="2439"/>
                    <a:pt x="573" y="2773"/>
                  </a:cubicBezTo>
                  <a:lnTo>
                    <a:pt x="573" y="2773"/>
                  </a:lnTo>
                  <a:cubicBezTo>
                    <a:pt x="602" y="2820"/>
                    <a:pt x="632" y="2866"/>
                    <a:pt x="665" y="2911"/>
                  </a:cubicBezTo>
                  <a:cubicBezTo>
                    <a:pt x="786" y="3063"/>
                    <a:pt x="969" y="3154"/>
                    <a:pt x="1182" y="3215"/>
                  </a:cubicBezTo>
                  <a:cubicBezTo>
                    <a:pt x="1273" y="3215"/>
                    <a:pt x="1394" y="3246"/>
                    <a:pt x="1516" y="3246"/>
                  </a:cubicBezTo>
                  <a:cubicBezTo>
                    <a:pt x="1698" y="3215"/>
                    <a:pt x="1850" y="3185"/>
                    <a:pt x="2002" y="3094"/>
                  </a:cubicBezTo>
                  <a:cubicBezTo>
                    <a:pt x="2215" y="2942"/>
                    <a:pt x="2337" y="2729"/>
                    <a:pt x="2397" y="2486"/>
                  </a:cubicBezTo>
                  <a:cubicBezTo>
                    <a:pt x="2458" y="2303"/>
                    <a:pt x="2458" y="2091"/>
                    <a:pt x="2458" y="1878"/>
                  </a:cubicBezTo>
                  <a:cubicBezTo>
                    <a:pt x="2458" y="1422"/>
                    <a:pt x="2337" y="966"/>
                    <a:pt x="2124" y="571"/>
                  </a:cubicBezTo>
                  <a:cubicBezTo>
                    <a:pt x="2033" y="388"/>
                    <a:pt x="1850" y="206"/>
                    <a:pt x="1668" y="115"/>
                  </a:cubicBezTo>
                  <a:cubicBezTo>
                    <a:pt x="1531" y="39"/>
                    <a:pt x="1379" y="1"/>
                    <a:pt x="1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0"/>
            <p:cNvSpPr/>
            <p:nvPr/>
          </p:nvSpPr>
          <p:spPr>
            <a:xfrm rot="6727466">
              <a:off x="6257403" y="11653"/>
              <a:ext cx="114178" cy="143845"/>
            </a:xfrm>
            <a:custGeom>
              <a:avLst/>
              <a:gdLst/>
              <a:ahLst/>
              <a:cxnLst/>
              <a:rect l="l" t="t" r="r" b="b"/>
              <a:pathLst>
                <a:path w="1551" h="1954" extrusionOk="0">
                  <a:moveTo>
                    <a:pt x="893" y="1"/>
                  </a:moveTo>
                  <a:cubicBezTo>
                    <a:pt x="770" y="1"/>
                    <a:pt x="653" y="55"/>
                    <a:pt x="578" y="130"/>
                  </a:cubicBezTo>
                  <a:cubicBezTo>
                    <a:pt x="468" y="213"/>
                    <a:pt x="408" y="321"/>
                    <a:pt x="329" y="408"/>
                  </a:cubicBezTo>
                  <a:lnTo>
                    <a:pt x="329" y="408"/>
                  </a:lnTo>
                  <a:cubicBezTo>
                    <a:pt x="261" y="435"/>
                    <a:pt x="203" y="475"/>
                    <a:pt x="153" y="525"/>
                  </a:cubicBezTo>
                  <a:cubicBezTo>
                    <a:pt x="62" y="616"/>
                    <a:pt x="1" y="738"/>
                    <a:pt x="1" y="890"/>
                  </a:cubicBezTo>
                  <a:lnTo>
                    <a:pt x="31" y="890"/>
                  </a:lnTo>
                  <a:cubicBezTo>
                    <a:pt x="31" y="1072"/>
                    <a:pt x="31" y="1255"/>
                    <a:pt x="62" y="1437"/>
                  </a:cubicBezTo>
                  <a:cubicBezTo>
                    <a:pt x="122" y="1680"/>
                    <a:pt x="305" y="1863"/>
                    <a:pt x="518" y="1954"/>
                  </a:cubicBezTo>
                  <a:lnTo>
                    <a:pt x="700" y="1954"/>
                  </a:lnTo>
                  <a:cubicBezTo>
                    <a:pt x="821" y="1954"/>
                    <a:pt x="943" y="1923"/>
                    <a:pt x="1034" y="1863"/>
                  </a:cubicBezTo>
                  <a:cubicBezTo>
                    <a:pt x="1156" y="1802"/>
                    <a:pt x="1247" y="1711"/>
                    <a:pt x="1308" y="1620"/>
                  </a:cubicBezTo>
                  <a:cubicBezTo>
                    <a:pt x="1460" y="1407"/>
                    <a:pt x="1551" y="1194"/>
                    <a:pt x="1551" y="951"/>
                  </a:cubicBezTo>
                  <a:cubicBezTo>
                    <a:pt x="1521" y="708"/>
                    <a:pt x="1460" y="464"/>
                    <a:pt x="1338" y="252"/>
                  </a:cubicBezTo>
                  <a:cubicBezTo>
                    <a:pt x="1277" y="100"/>
                    <a:pt x="1125" y="9"/>
                    <a:pt x="973" y="9"/>
                  </a:cubicBezTo>
                  <a:cubicBezTo>
                    <a:pt x="947" y="3"/>
                    <a:pt x="920" y="1"/>
                    <a:pt x="8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30"/>
            <p:cNvSpPr/>
            <p:nvPr/>
          </p:nvSpPr>
          <p:spPr>
            <a:xfrm rot="6727466">
              <a:off x="5895919" y="57913"/>
              <a:ext cx="240575" cy="275175"/>
            </a:xfrm>
            <a:custGeom>
              <a:avLst/>
              <a:gdLst/>
              <a:ahLst/>
              <a:cxnLst/>
              <a:rect l="l" t="t" r="r" b="b"/>
              <a:pathLst>
                <a:path w="3268" h="3738" extrusionOk="0">
                  <a:moveTo>
                    <a:pt x="2156" y="277"/>
                  </a:moveTo>
                  <a:cubicBezTo>
                    <a:pt x="2175" y="290"/>
                    <a:pt x="2183" y="294"/>
                    <a:pt x="2184" y="294"/>
                  </a:cubicBezTo>
                  <a:cubicBezTo>
                    <a:pt x="2185" y="294"/>
                    <a:pt x="2171" y="285"/>
                    <a:pt x="2156" y="277"/>
                  </a:cubicBezTo>
                  <a:close/>
                  <a:moveTo>
                    <a:pt x="964" y="1367"/>
                  </a:moveTo>
                  <a:cubicBezTo>
                    <a:pt x="964" y="1367"/>
                    <a:pt x="968" y="1367"/>
                    <a:pt x="973" y="1368"/>
                  </a:cubicBezTo>
                  <a:lnTo>
                    <a:pt x="973" y="1368"/>
                  </a:lnTo>
                  <a:cubicBezTo>
                    <a:pt x="970" y="1372"/>
                    <a:pt x="967" y="1376"/>
                    <a:pt x="964" y="1379"/>
                  </a:cubicBezTo>
                  <a:lnTo>
                    <a:pt x="964" y="1379"/>
                  </a:lnTo>
                  <a:cubicBezTo>
                    <a:pt x="964" y="1375"/>
                    <a:pt x="964" y="1371"/>
                    <a:pt x="964" y="1367"/>
                  </a:cubicBezTo>
                  <a:close/>
                  <a:moveTo>
                    <a:pt x="975" y="1387"/>
                  </a:moveTo>
                  <a:lnTo>
                    <a:pt x="975" y="1387"/>
                  </a:lnTo>
                  <a:cubicBezTo>
                    <a:pt x="974" y="1390"/>
                    <a:pt x="974" y="1394"/>
                    <a:pt x="973" y="1397"/>
                  </a:cubicBezTo>
                  <a:lnTo>
                    <a:pt x="973" y="1397"/>
                  </a:lnTo>
                  <a:cubicBezTo>
                    <a:pt x="972" y="1399"/>
                    <a:pt x="970" y="1400"/>
                    <a:pt x="969" y="1401"/>
                  </a:cubicBezTo>
                  <a:lnTo>
                    <a:pt x="969" y="1401"/>
                  </a:lnTo>
                  <a:cubicBezTo>
                    <a:pt x="971" y="1395"/>
                    <a:pt x="973" y="1389"/>
                    <a:pt x="975" y="1387"/>
                  </a:cubicBezTo>
                  <a:close/>
                  <a:moveTo>
                    <a:pt x="1986" y="1489"/>
                  </a:moveTo>
                  <a:cubicBezTo>
                    <a:pt x="1982" y="1491"/>
                    <a:pt x="1978" y="1493"/>
                    <a:pt x="1975" y="1496"/>
                  </a:cubicBezTo>
                  <a:lnTo>
                    <a:pt x="1975" y="1496"/>
                  </a:lnTo>
                  <a:cubicBezTo>
                    <a:pt x="1974" y="1495"/>
                    <a:pt x="1974" y="1495"/>
                    <a:pt x="1973" y="1495"/>
                  </a:cubicBezTo>
                  <a:lnTo>
                    <a:pt x="1973" y="1495"/>
                  </a:lnTo>
                  <a:lnTo>
                    <a:pt x="1983" y="1489"/>
                  </a:lnTo>
                  <a:close/>
                  <a:moveTo>
                    <a:pt x="1949" y="1511"/>
                  </a:moveTo>
                  <a:lnTo>
                    <a:pt x="1949" y="1511"/>
                  </a:lnTo>
                  <a:cubicBezTo>
                    <a:pt x="1949" y="1511"/>
                    <a:pt x="1949" y="1511"/>
                    <a:pt x="1949" y="1511"/>
                  </a:cubicBezTo>
                  <a:lnTo>
                    <a:pt x="1949" y="1511"/>
                  </a:lnTo>
                  <a:cubicBezTo>
                    <a:pt x="1949" y="1511"/>
                    <a:pt x="1948" y="1512"/>
                    <a:pt x="1947" y="1512"/>
                  </a:cubicBezTo>
                  <a:lnTo>
                    <a:pt x="1947" y="1512"/>
                  </a:lnTo>
                  <a:lnTo>
                    <a:pt x="1949" y="1511"/>
                  </a:lnTo>
                  <a:close/>
                  <a:moveTo>
                    <a:pt x="1935" y="1509"/>
                  </a:moveTo>
                  <a:lnTo>
                    <a:pt x="1935" y="1509"/>
                  </a:lnTo>
                  <a:cubicBezTo>
                    <a:pt x="1937" y="1510"/>
                    <a:pt x="1940" y="1511"/>
                    <a:pt x="1943" y="1512"/>
                  </a:cubicBezTo>
                  <a:lnTo>
                    <a:pt x="1943" y="1512"/>
                  </a:lnTo>
                  <a:cubicBezTo>
                    <a:pt x="1942" y="1513"/>
                    <a:pt x="1942" y="1513"/>
                    <a:pt x="1941" y="1514"/>
                  </a:cubicBezTo>
                  <a:lnTo>
                    <a:pt x="1941" y="1514"/>
                  </a:lnTo>
                  <a:cubicBezTo>
                    <a:pt x="1938" y="1513"/>
                    <a:pt x="1935" y="1512"/>
                    <a:pt x="1932" y="1511"/>
                  </a:cubicBezTo>
                  <a:lnTo>
                    <a:pt x="1932" y="1511"/>
                  </a:lnTo>
                  <a:cubicBezTo>
                    <a:pt x="1933" y="1510"/>
                    <a:pt x="1934" y="1510"/>
                    <a:pt x="1935" y="1509"/>
                  </a:cubicBezTo>
                  <a:close/>
                  <a:moveTo>
                    <a:pt x="1943" y="1513"/>
                  </a:moveTo>
                  <a:lnTo>
                    <a:pt x="1943" y="1513"/>
                  </a:lnTo>
                  <a:cubicBezTo>
                    <a:pt x="1944" y="1513"/>
                    <a:pt x="1945" y="1513"/>
                    <a:pt x="1945" y="1513"/>
                  </a:cubicBezTo>
                  <a:lnTo>
                    <a:pt x="1945" y="1513"/>
                  </a:lnTo>
                  <a:cubicBezTo>
                    <a:pt x="1945" y="1514"/>
                    <a:pt x="1944" y="1514"/>
                    <a:pt x="1943" y="1514"/>
                  </a:cubicBezTo>
                  <a:lnTo>
                    <a:pt x="1943" y="1514"/>
                  </a:lnTo>
                  <a:cubicBezTo>
                    <a:pt x="1943" y="1514"/>
                    <a:pt x="1943" y="1514"/>
                    <a:pt x="1942" y="1514"/>
                  </a:cubicBezTo>
                  <a:lnTo>
                    <a:pt x="1942" y="1514"/>
                  </a:lnTo>
                  <a:lnTo>
                    <a:pt x="1943" y="1513"/>
                  </a:lnTo>
                  <a:close/>
                  <a:moveTo>
                    <a:pt x="1946" y="1513"/>
                  </a:moveTo>
                  <a:cubicBezTo>
                    <a:pt x="1951" y="1515"/>
                    <a:pt x="1957" y="1516"/>
                    <a:pt x="1962" y="1517"/>
                  </a:cubicBezTo>
                  <a:lnTo>
                    <a:pt x="1962" y="1517"/>
                  </a:lnTo>
                  <a:cubicBezTo>
                    <a:pt x="1955" y="1516"/>
                    <a:pt x="1949" y="1515"/>
                    <a:pt x="1944" y="1514"/>
                  </a:cubicBezTo>
                  <a:lnTo>
                    <a:pt x="1944" y="1514"/>
                  </a:lnTo>
                  <a:lnTo>
                    <a:pt x="1946" y="1513"/>
                  </a:lnTo>
                  <a:close/>
                  <a:moveTo>
                    <a:pt x="1988" y="1553"/>
                  </a:moveTo>
                  <a:lnTo>
                    <a:pt x="1988" y="1553"/>
                  </a:lnTo>
                  <a:cubicBezTo>
                    <a:pt x="1992" y="1553"/>
                    <a:pt x="1998" y="1566"/>
                    <a:pt x="1998" y="1580"/>
                  </a:cubicBezTo>
                  <a:lnTo>
                    <a:pt x="1998" y="1641"/>
                  </a:lnTo>
                  <a:cubicBezTo>
                    <a:pt x="1981" y="1573"/>
                    <a:pt x="1983" y="1553"/>
                    <a:pt x="1988" y="1553"/>
                  </a:cubicBezTo>
                  <a:close/>
                  <a:moveTo>
                    <a:pt x="1998" y="1671"/>
                  </a:moveTo>
                  <a:cubicBezTo>
                    <a:pt x="1998" y="1694"/>
                    <a:pt x="1998" y="1717"/>
                    <a:pt x="1985" y="1740"/>
                  </a:cubicBezTo>
                  <a:lnTo>
                    <a:pt x="1985" y="1740"/>
                  </a:lnTo>
                  <a:cubicBezTo>
                    <a:pt x="1986" y="1727"/>
                    <a:pt x="1989" y="1705"/>
                    <a:pt x="1998" y="1671"/>
                  </a:cubicBezTo>
                  <a:close/>
                  <a:moveTo>
                    <a:pt x="1989" y="1775"/>
                  </a:moveTo>
                  <a:cubicBezTo>
                    <a:pt x="1993" y="1787"/>
                    <a:pt x="1985" y="1805"/>
                    <a:pt x="1967" y="1823"/>
                  </a:cubicBezTo>
                  <a:cubicBezTo>
                    <a:pt x="1967" y="1824"/>
                    <a:pt x="1967" y="1826"/>
                    <a:pt x="1967" y="1827"/>
                  </a:cubicBezTo>
                  <a:lnTo>
                    <a:pt x="1967" y="1827"/>
                  </a:lnTo>
                  <a:cubicBezTo>
                    <a:pt x="1966" y="1825"/>
                    <a:pt x="1965" y="1824"/>
                    <a:pt x="1964" y="1822"/>
                  </a:cubicBezTo>
                  <a:lnTo>
                    <a:pt x="1964" y="1822"/>
                  </a:lnTo>
                  <a:cubicBezTo>
                    <a:pt x="1968" y="1811"/>
                    <a:pt x="1976" y="1796"/>
                    <a:pt x="1989" y="1775"/>
                  </a:cubicBezTo>
                  <a:close/>
                  <a:moveTo>
                    <a:pt x="2180" y="2674"/>
                  </a:moveTo>
                  <a:lnTo>
                    <a:pt x="2180" y="2674"/>
                  </a:lnTo>
                  <a:cubicBezTo>
                    <a:pt x="2174" y="2680"/>
                    <a:pt x="2167" y="2685"/>
                    <a:pt x="2161" y="2690"/>
                  </a:cubicBezTo>
                  <a:lnTo>
                    <a:pt x="2161" y="2690"/>
                  </a:lnTo>
                  <a:cubicBezTo>
                    <a:pt x="2161" y="2689"/>
                    <a:pt x="2160" y="2687"/>
                    <a:pt x="2160" y="2686"/>
                  </a:cubicBezTo>
                  <a:lnTo>
                    <a:pt x="2160" y="2686"/>
                  </a:lnTo>
                  <a:cubicBezTo>
                    <a:pt x="2170" y="2677"/>
                    <a:pt x="2177" y="2674"/>
                    <a:pt x="2180" y="2674"/>
                  </a:cubicBezTo>
                  <a:close/>
                  <a:moveTo>
                    <a:pt x="1345" y="0"/>
                  </a:moveTo>
                  <a:cubicBezTo>
                    <a:pt x="1140" y="0"/>
                    <a:pt x="939" y="47"/>
                    <a:pt x="752" y="151"/>
                  </a:cubicBezTo>
                  <a:cubicBezTo>
                    <a:pt x="600" y="263"/>
                    <a:pt x="485" y="408"/>
                    <a:pt x="397" y="571"/>
                  </a:cubicBezTo>
                  <a:lnTo>
                    <a:pt x="397" y="571"/>
                  </a:lnTo>
                  <a:cubicBezTo>
                    <a:pt x="328" y="628"/>
                    <a:pt x="264" y="691"/>
                    <a:pt x="204" y="759"/>
                  </a:cubicBezTo>
                  <a:cubicBezTo>
                    <a:pt x="0" y="1056"/>
                    <a:pt x="0" y="1399"/>
                    <a:pt x="107" y="1717"/>
                  </a:cubicBezTo>
                  <a:lnTo>
                    <a:pt x="107" y="1717"/>
                  </a:lnTo>
                  <a:cubicBezTo>
                    <a:pt x="88" y="2022"/>
                    <a:pt x="118" y="2302"/>
                    <a:pt x="174" y="2583"/>
                  </a:cubicBezTo>
                  <a:cubicBezTo>
                    <a:pt x="204" y="2856"/>
                    <a:pt x="296" y="3100"/>
                    <a:pt x="417" y="3312"/>
                  </a:cubicBezTo>
                  <a:cubicBezTo>
                    <a:pt x="569" y="3556"/>
                    <a:pt x="812" y="3707"/>
                    <a:pt x="1086" y="3738"/>
                  </a:cubicBezTo>
                  <a:cubicBezTo>
                    <a:pt x="1300" y="3738"/>
                    <a:pt x="1490" y="3667"/>
                    <a:pt x="1637" y="3547"/>
                  </a:cubicBezTo>
                  <a:lnTo>
                    <a:pt x="1637" y="3547"/>
                  </a:lnTo>
                  <a:cubicBezTo>
                    <a:pt x="1770" y="3602"/>
                    <a:pt x="1913" y="3631"/>
                    <a:pt x="2056" y="3631"/>
                  </a:cubicBezTo>
                  <a:cubicBezTo>
                    <a:pt x="2233" y="3631"/>
                    <a:pt x="2411" y="3587"/>
                    <a:pt x="2575" y="3495"/>
                  </a:cubicBezTo>
                  <a:cubicBezTo>
                    <a:pt x="3001" y="3191"/>
                    <a:pt x="3244" y="2674"/>
                    <a:pt x="3244" y="2157"/>
                  </a:cubicBezTo>
                  <a:cubicBezTo>
                    <a:pt x="3268" y="1758"/>
                    <a:pt x="3146" y="1377"/>
                    <a:pt x="2921" y="1056"/>
                  </a:cubicBezTo>
                  <a:lnTo>
                    <a:pt x="2921" y="1056"/>
                  </a:lnTo>
                  <a:cubicBezTo>
                    <a:pt x="2818" y="809"/>
                    <a:pt x="2646" y="588"/>
                    <a:pt x="2423" y="425"/>
                  </a:cubicBezTo>
                  <a:cubicBezTo>
                    <a:pt x="2393" y="394"/>
                    <a:pt x="2332" y="364"/>
                    <a:pt x="2302" y="364"/>
                  </a:cubicBezTo>
                  <a:lnTo>
                    <a:pt x="2119" y="273"/>
                  </a:lnTo>
                  <a:cubicBezTo>
                    <a:pt x="2119" y="268"/>
                    <a:pt x="2122" y="266"/>
                    <a:pt x="2127" y="266"/>
                  </a:cubicBezTo>
                  <a:cubicBezTo>
                    <a:pt x="2134" y="266"/>
                    <a:pt x="2146" y="271"/>
                    <a:pt x="2156" y="277"/>
                  </a:cubicBezTo>
                  <a:lnTo>
                    <a:pt x="2156" y="277"/>
                  </a:lnTo>
                  <a:cubicBezTo>
                    <a:pt x="2154" y="276"/>
                    <a:pt x="2152" y="274"/>
                    <a:pt x="2150" y="273"/>
                  </a:cubicBezTo>
                  <a:lnTo>
                    <a:pt x="2089" y="242"/>
                  </a:lnTo>
                  <a:cubicBezTo>
                    <a:pt x="1937" y="151"/>
                    <a:pt x="1785" y="90"/>
                    <a:pt x="1633" y="30"/>
                  </a:cubicBezTo>
                  <a:cubicBezTo>
                    <a:pt x="1537" y="10"/>
                    <a:pt x="1441" y="0"/>
                    <a:pt x="13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30"/>
            <p:cNvSpPr/>
            <p:nvPr/>
          </p:nvSpPr>
          <p:spPr>
            <a:xfrm rot="4769223">
              <a:off x="-1350182" y="432102"/>
              <a:ext cx="2471102" cy="1600737"/>
            </a:xfrm>
            <a:custGeom>
              <a:avLst/>
              <a:gdLst/>
              <a:ahLst/>
              <a:cxnLst/>
              <a:rect l="l" t="t" r="r" b="b"/>
              <a:pathLst>
                <a:path w="45405" h="29411" extrusionOk="0">
                  <a:moveTo>
                    <a:pt x="34097" y="0"/>
                  </a:moveTo>
                  <a:cubicBezTo>
                    <a:pt x="33513" y="0"/>
                    <a:pt x="32930" y="58"/>
                    <a:pt x="32364" y="152"/>
                  </a:cubicBezTo>
                  <a:cubicBezTo>
                    <a:pt x="30784" y="395"/>
                    <a:pt x="29295" y="973"/>
                    <a:pt x="27957" y="1885"/>
                  </a:cubicBezTo>
                  <a:cubicBezTo>
                    <a:pt x="26498" y="2979"/>
                    <a:pt x="25313" y="4438"/>
                    <a:pt x="23975" y="5684"/>
                  </a:cubicBezTo>
                  <a:cubicBezTo>
                    <a:pt x="22516" y="7082"/>
                    <a:pt x="20784" y="8207"/>
                    <a:pt x="18686" y="8268"/>
                  </a:cubicBezTo>
                  <a:cubicBezTo>
                    <a:pt x="18629" y="8270"/>
                    <a:pt x="18572" y="8270"/>
                    <a:pt x="18515" y="8270"/>
                  </a:cubicBezTo>
                  <a:cubicBezTo>
                    <a:pt x="16489" y="8270"/>
                    <a:pt x="14718" y="7236"/>
                    <a:pt x="13033" y="6201"/>
                  </a:cubicBezTo>
                  <a:cubicBezTo>
                    <a:pt x="11300" y="5168"/>
                    <a:pt x="9628" y="4073"/>
                    <a:pt x="7622" y="3921"/>
                  </a:cubicBezTo>
                  <a:cubicBezTo>
                    <a:pt x="7494" y="3914"/>
                    <a:pt x="7367" y="3910"/>
                    <a:pt x="7241" y="3910"/>
                  </a:cubicBezTo>
                  <a:cubicBezTo>
                    <a:pt x="5388" y="3910"/>
                    <a:pt x="3726" y="4726"/>
                    <a:pt x="2303" y="5836"/>
                  </a:cubicBezTo>
                  <a:cubicBezTo>
                    <a:pt x="1482" y="6475"/>
                    <a:pt x="753" y="7174"/>
                    <a:pt x="23" y="7934"/>
                  </a:cubicBezTo>
                  <a:cubicBezTo>
                    <a:pt x="0" y="7957"/>
                    <a:pt x="47" y="8015"/>
                    <a:pt x="85" y="8015"/>
                  </a:cubicBezTo>
                  <a:cubicBezTo>
                    <a:pt x="96" y="8015"/>
                    <a:pt x="107" y="8009"/>
                    <a:pt x="115" y="7994"/>
                  </a:cubicBezTo>
                  <a:lnTo>
                    <a:pt x="145" y="8025"/>
                  </a:lnTo>
                  <a:cubicBezTo>
                    <a:pt x="1513" y="6566"/>
                    <a:pt x="3063" y="5137"/>
                    <a:pt x="5008" y="4468"/>
                  </a:cubicBezTo>
                  <a:cubicBezTo>
                    <a:pt x="5725" y="4213"/>
                    <a:pt x="6431" y="4098"/>
                    <a:pt x="7126" y="4098"/>
                  </a:cubicBezTo>
                  <a:cubicBezTo>
                    <a:pt x="8497" y="4098"/>
                    <a:pt x="9827" y="4543"/>
                    <a:pt x="11118" y="5228"/>
                  </a:cubicBezTo>
                  <a:cubicBezTo>
                    <a:pt x="12729" y="6110"/>
                    <a:pt x="14218" y="7204"/>
                    <a:pt x="15920" y="7873"/>
                  </a:cubicBezTo>
                  <a:cubicBezTo>
                    <a:pt x="16756" y="8207"/>
                    <a:pt x="17630" y="8374"/>
                    <a:pt x="18500" y="8374"/>
                  </a:cubicBezTo>
                  <a:cubicBezTo>
                    <a:pt x="19370" y="8374"/>
                    <a:pt x="20237" y="8207"/>
                    <a:pt x="21057" y="7873"/>
                  </a:cubicBezTo>
                  <a:cubicBezTo>
                    <a:pt x="24340" y="6475"/>
                    <a:pt x="25951" y="2918"/>
                    <a:pt x="29082" y="1338"/>
                  </a:cubicBezTo>
                  <a:cubicBezTo>
                    <a:pt x="30494" y="623"/>
                    <a:pt x="32370" y="45"/>
                    <a:pt x="34153" y="45"/>
                  </a:cubicBezTo>
                  <a:cubicBezTo>
                    <a:pt x="35631" y="45"/>
                    <a:pt x="37045" y="443"/>
                    <a:pt x="38079" y="1490"/>
                  </a:cubicBezTo>
                  <a:cubicBezTo>
                    <a:pt x="39751" y="3222"/>
                    <a:pt x="39264" y="5715"/>
                    <a:pt x="38687" y="7812"/>
                  </a:cubicBezTo>
                  <a:cubicBezTo>
                    <a:pt x="38413" y="8815"/>
                    <a:pt x="37927" y="9696"/>
                    <a:pt x="37653" y="10700"/>
                  </a:cubicBezTo>
                  <a:cubicBezTo>
                    <a:pt x="37410" y="11490"/>
                    <a:pt x="37258" y="12462"/>
                    <a:pt x="37653" y="13222"/>
                  </a:cubicBezTo>
                  <a:cubicBezTo>
                    <a:pt x="38018" y="13830"/>
                    <a:pt x="38596" y="14286"/>
                    <a:pt x="39264" y="14499"/>
                  </a:cubicBezTo>
                  <a:cubicBezTo>
                    <a:pt x="39994" y="14803"/>
                    <a:pt x="40784" y="15046"/>
                    <a:pt x="41514" y="15320"/>
                  </a:cubicBezTo>
                  <a:cubicBezTo>
                    <a:pt x="42425" y="15593"/>
                    <a:pt x="43246" y="16080"/>
                    <a:pt x="43945" y="16718"/>
                  </a:cubicBezTo>
                  <a:cubicBezTo>
                    <a:pt x="44736" y="17569"/>
                    <a:pt x="44979" y="18815"/>
                    <a:pt x="44553" y="19879"/>
                  </a:cubicBezTo>
                  <a:cubicBezTo>
                    <a:pt x="43824" y="22098"/>
                    <a:pt x="41878" y="23709"/>
                    <a:pt x="39872" y="24803"/>
                  </a:cubicBezTo>
                  <a:cubicBezTo>
                    <a:pt x="37745" y="25897"/>
                    <a:pt x="35465" y="26657"/>
                    <a:pt x="33124" y="27113"/>
                  </a:cubicBezTo>
                  <a:cubicBezTo>
                    <a:pt x="30693" y="27630"/>
                    <a:pt x="28231" y="27934"/>
                    <a:pt x="25769" y="28299"/>
                  </a:cubicBezTo>
                  <a:cubicBezTo>
                    <a:pt x="23155" y="28694"/>
                    <a:pt x="20541" y="29119"/>
                    <a:pt x="17927" y="29241"/>
                  </a:cubicBezTo>
                  <a:cubicBezTo>
                    <a:pt x="17443" y="29278"/>
                    <a:pt x="16960" y="29296"/>
                    <a:pt x="16477" y="29296"/>
                  </a:cubicBezTo>
                  <a:cubicBezTo>
                    <a:pt x="14563" y="29296"/>
                    <a:pt x="12665" y="29009"/>
                    <a:pt x="10844" y="28451"/>
                  </a:cubicBezTo>
                  <a:cubicBezTo>
                    <a:pt x="8686" y="27721"/>
                    <a:pt x="6893" y="26262"/>
                    <a:pt x="5434" y="24530"/>
                  </a:cubicBezTo>
                  <a:cubicBezTo>
                    <a:pt x="4005" y="22797"/>
                    <a:pt x="2820" y="20912"/>
                    <a:pt x="1908" y="18876"/>
                  </a:cubicBezTo>
                  <a:cubicBezTo>
                    <a:pt x="935" y="16779"/>
                    <a:pt x="206" y="14469"/>
                    <a:pt x="327" y="12128"/>
                  </a:cubicBezTo>
                  <a:cubicBezTo>
                    <a:pt x="358" y="11520"/>
                    <a:pt x="479" y="10912"/>
                    <a:pt x="662" y="10335"/>
                  </a:cubicBezTo>
                  <a:cubicBezTo>
                    <a:pt x="875" y="9788"/>
                    <a:pt x="1026" y="9210"/>
                    <a:pt x="1148" y="8633"/>
                  </a:cubicBezTo>
                  <a:cubicBezTo>
                    <a:pt x="1148" y="8595"/>
                    <a:pt x="1113" y="8569"/>
                    <a:pt x="1087" y="8569"/>
                  </a:cubicBezTo>
                  <a:cubicBezTo>
                    <a:pt x="1070" y="8569"/>
                    <a:pt x="1057" y="8579"/>
                    <a:pt x="1057" y="8602"/>
                  </a:cubicBezTo>
                  <a:cubicBezTo>
                    <a:pt x="905" y="9210"/>
                    <a:pt x="753" y="9818"/>
                    <a:pt x="540" y="10396"/>
                  </a:cubicBezTo>
                  <a:cubicBezTo>
                    <a:pt x="358" y="10943"/>
                    <a:pt x="267" y="11490"/>
                    <a:pt x="236" y="12037"/>
                  </a:cubicBezTo>
                  <a:cubicBezTo>
                    <a:pt x="175" y="13162"/>
                    <a:pt x="267" y="14256"/>
                    <a:pt x="540" y="15350"/>
                  </a:cubicBezTo>
                  <a:cubicBezTo>
                    <a:pt x="1118" y="17599"/>
                    <a:pt x="2030" y="19757"/>
                    <a:pt x="3306" y="21733"/>
                  </a:cubicBezTo>
                  <a:cubicBezTo>
                    <a:pt x="4400" y="23618"/>
                    <a:pt x="5829" y="25320"/>
                    <a:pt x="7501" y="26718"/>
                  </a:cubicBezTo>
                  <a:cubicBezTo>
                    <a:pt x="9294" y="28147"/>
                    <a:pt x="11483" y="28998"/>
                    <a:pt x="13762" y="29241"/>
                  </a:cubicBezTo>
                  <a:cubicBezTo>
                    <a:pt x="14658" y="29361"/>
                    <a:pt x="15554" y="29410"/>
                    <a:pt x="16451" y="29410"/>
                  </a:cubicBezTo>
                  <a:cubicBezTo>
                    <a:pt x="18050" y="29410"/>
                    <a:pt x="19654" y="29253"/>
                    <a:pt x="21270" y="29058"/>
                  </a:cubicBezTo>
                  <a:cubicBezTo>
                    <a:pt x="23854" y="28755"/>
                    <a:pt x="26407" y="28359"/>
                    <a:pt x="28991" y="27995"/>
                  </a:cubicBezTo>
                  <a:cubicBezTo>
                    <a:pt x="31544" y="27660"/>
                    <a:pt x="34067" y="27113"/>
                    <a:pt x="36529" y="26353"/>
                  </a:cubicBezTo>
                  <a:cubicBezTo>
                    <a:pt x="38687" y="25654"/>
                    <a:pt x="40814" y="24682"/>
                    <a:pt x="42486" y="23162"/>
                  </a:cubicBezTo>
                  <a:cubicBezTo>
                    <a:pt x="43854" y="21916"/>
                    <a:pt x="45404" y="19666"/>
                    <a:pt x="44736" y="17721"/>
                  </a:cubicBezTo>
                  <a:cubicBezTo>
                    <a:pt x="44158" y="16080"/>
                    <a:pt x="42304" y="15532"/>
                    <a:pt x="40845" y="14955"/>
                  </a:cubicBezTo>
                  <a:cubicBezTo>
                    <a:pt x="40024" y="14651"/>
                    <a:pt x="39112" y="14469"/>
                    <a:pt x="38383" y="13921"/>
                  </a:cubicBezTo>
                  <a:cubicBezTo>
                    <a:pt x="37380" y="13162"/>
                    <a:pt x="37441" y="11885"/>
                    <a:pt x="37745" y="10760"/>
                  </a:cubicBezTo>
                  <a:cubicBezTo>
                    <a:pt x="38048" y="9727"/>
                    <a:pt x="38535" y="8754"/>
                    <a:pt x="38839" y="7721"/>
                  </a:cubicBezTo>
                  <a:cubicBezTo>
                    <a:pt x="39173" y="6657"/>
                    <a:pt x="39355" y="5532"/>
                    <a:pt x="39355" y="4438"/>
                  </a:cubicBezTo>
                  <a:cubicBezTo>
                    <a:pt x="39325" y="2736"/>
                    <a:pt x="38352" y="1216"/>
                    <a:pt x="36802" y="517"/>
                  </a:cubicBezTo>
                  <a:cubicBezTo>
                    <a:pt x="35946" y="145"/>
                    <a:pt x="35021" y="0"/>
                    <a:pt x="34097"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30" name="Google Shape;1230;p30"/>
          <p:cNvPicPr preferRelativeResize="0"/>
          <p:nvPr/>
        </p:nvPicPr>
        <p:blipFill rotWithShape="1">
          <a:blip r:embed="rId2">
            <a:alphaModFix/>
          </a:blip>
          <a:srcRect l="32049" t="12872" r="5610" b="9625"/>
          <a:stretch/>
        </p:blipFill>
        <p:spPr>
          <a:xfrm>
            <a:off x="-51150" y="-43350"/>
            <a:ext cx="3754400" cy="52402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0013" y="389425"/>
            <a:ext cx="7904100" cy="7638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Lexend Deca"/>
              <a:buNone/>
              <a:defRPr sz="3000" b="1">
                <a:solidFill>
                  <a:schemeClr val="dk1"/>
                </a:solidFill>
                <a:latin typeface="Lexend Deca"/>
                <a:ea typeface="Lexend Deca"/>
                <a:cs typeface="Lexend Deca"/>
                <a:sym typeface="Lexend Deca"/>
              </a:defRPr>
            </a:lvl1pPr>
            <a:lvl2pPr lvl="1"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2pPr>
            <a:lvl3pPr lvl="2"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3pPr>
            <a:lvl4pPr lvl="3"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4pPr>
            <a:lvl5pPr lvl="4"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5pPr>
            <a:lvl6pPr lvl="5"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6pPr>
            <a:lvl7pPr lvl="6"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7pPr>
            <a:lvl8pPr lvl="7"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8pPr>
            <a:lvl9pPr lvl="8" rtl="0">
              <a:spcBef>
                <a:spcPts val="0"/>
              </a:spcBef>
              <a:spcAft>
                <a:spcPts val="0"/>
              </a:spcAft>
              <a:buClr>
                <a:schemeClr val="dk1"/>
              </a:buClr>
              <a:buSzPts val="1400"/>
              <a:buFont typeface="Lexend Deca"/>
              <a:buNone/>
              <a:defRPr b="1">
                <a:solidFill>
                  <a:schemeClr val="dk1"/>
                </a:solidFill>
                <a:latin typeface="Lexend Deca"/>
                <a:ea typeface="Lexend Deca"/>
                <a:cs typeface="Lexend Deca"/>
                <a:sym typeface="Lexend Deca"/>
              </a:defRPr>
            </a:lvl9pPr>
          </a:lstStyle>
          <a:p>
            <a:endParaRPr/>
          </a:p>
        </p:txBody>
      </p:sp>
      <p:sp>
        <p:nvSpPr>
          <p:cNvPr id="7" name="Google Shape;7;p1"/>
          <p:cNvSpPr txBox="1">
            <a:spLocks noGrp="1"/>
          </p:cNvSpPr>
          <p:nvPr>
            <p:ph type="body" idx="1"/>
          </p:nvPr>
        </p:nvSpPr>
        <p:spPr>
          <a:xfrm>
            <a:off x="619888" y="1238900"/>
            <a:ext cx="7904100" cy="3375600"/>
          </a:xfrm>
          <a:prstGeom prst="rect">
            <a:avLst/>
          </a:prstGeom>
          <a:noFill/>
          <a:ln>
            <a:noFill/>
          </a:ln>
        </p:spPr>
        <p:txBody>
          <a:bodyPr spcFirstLastPara="1" wrap="square" lIns="91425" tIns="91425" rIns="91425" bIns="91425" anchor="t" anchorCtr="0">
            <a:noAutofit/>
          </a:bodyPr>
          <a:lstStyle>
            <a:lvl1pPr marL="457200" lvl="0"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1pPr>
            <a:lvl2pPr marL="914400" lvl="1"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2pPr>
            <a:lvl3pPr marL="1371600" lvl="2"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3pPr>
            <a:lvl4pPr marL="1828800" lvl="3"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4pPr>
            <a:lvl5pPr marL="2286000" lvl="4"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5pPr>
            <a:lvl6pPr marL="2743200" lvl="5"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6pPr>
            <a:lvl7pPr marL="3200400" lvl="6"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7pPr>
            <a:lvl8pPr marL="3657600" lvl="7"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8pPr>
            <a:lvl9pPr marL="4114800" lvl="8" indent="-317500" rtl="0">
              <a:spcBef>
                <a:spcPts val="0"/>
              </a:spcBef>
              <a:spcAft>
                <a:spcPts val="0"/>
              </a:spcAft>
              <a:buClr>
                <a:schemeClr val="dk1"/>
              </a:buClr>
              <a:buSzPts val="1400"/>
              <a:buFont typeface="Lexend Deca"/>
              <a:buChar char="■"/>
              <a:defRPr>
                <a:solidFill>
                  <a:schemeClr val="dk1"/>
                </a:solidFill>
                <a:latin typeface="Lexend Deca"/>
                <a:ea typeface="Lexend Deca"/>
                <a:cs typeface="Lexend Deca"/>
                <a:sym typeface="Lexend Dec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8" r:id="rId3"/>
    <p:sldLayoutId id="2147483665" r:id="rId4"/>
    <p:sldLayoutId id="2147483670" r:id="rId5"/>
    <p:sldLayoutId id="2147483675" r:id="rId6"/>
    <p:sldLayoutId id="214748367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1239" name="Google Shape;1239;p33"/>
          <p:cNvSpPr/>
          <p:nvPr/>
        </p:nvSpPr>
        <p:spPr>
          <a:xfrm rot="6727466">
            <a:off x="8018881" y="3962000"/>
            <a:ext cx="87382" cy="116460"/>
          </a:xfrm>
          <a:custGeom>
            <a:avLst/>
            <a:gdLst/>
            <a:ahLst/>
            <a:cxnLst/>
            <a:rect l="l" t="t" r="r" b="b"/>
            <a:pathLst>
              <a:path w="1187" h="1582" extrusionOk="0">
                <a:moveTo>
                  <a:pt x="153" y="821"/>
                </a:moveTo>
                <a:lnTo>
                  <a:pt x="153" y="821"/>
                </a:lnTo>
                <a:cubicBezTo>
                  <a:pt x="153" y="822"/>
                  <a:pt x="154" y="823"/>
                  <a:pt x="155" y="824"/>
                </a:cubicBezTo>
                <a:lnTo>
                  <a:pt x="155" y="824"/>
                </a:lnTo>
                <a:cubicBezTo>
                  <a:pt x="159" y="828"/>
                  <a:pt x="163" y="833"/>
                  <a:pt x="167" y="838"/>
                </a:cubicBezTo>
                <a:lnTo>
                  <a:pt x="167" y="838"/>
                </a:lnTo>
                <a:lnTo>
                  <a:pt x="165" y="840"/>
                </a:lnTo>
                <a:lnTo>
                  <a:pt x="153" y="821"/>
                </a:lnTo>
                <a:close/>
                <a:moveTo>
                  <a:pt x="183" y="861"/>
                </a:moveTo>
                <a:cubicBezTo>
                  <a:pt x="183" y="862"/>
                  <a:pt x="184" y="862"/>
                  <a:pt x="184" y="862"/>
                </a:cubicBezTo>
                <a:lnTo>
                  <a:pt x="184" y="862"/>
                </a:lnTo>
                <a:cubicBezTo>
                  <a:pt x="185" y="863"/>
                  <a:pt x="185" y="864"/>
                  <a:pt x="186" y="865"/>
                </a:cubicBezTo>
                <a:lnTo>
                  <a:pt x="186" y="865"/>
                </a:lnTo>
                <a:lnTo>
                  <a:pt x="185" y="863"/>
                </a:lnTo>
                <a:lnTo>
                  <a:pt x="185" y="863"/>
                </a:lnTo>
                <a:cubicBezTo>
                  <a:pt x="186" y="863"/>
                  <a:pt x="187" y="864"/>
                  <a:pt x="187" y="864"/>
                </a:cubicBezTo>
                <a:lnTo>
                  <a:pt x="187" y="864"/>
                </a:lnTo>
                <a:cubicBezTo>
                  <a:pt x="187" y="865"/>
                  <a:pt x="188" y="865"/>
                  <a:pt x="188" y="866"/>
                </a:cubicBezTo>
                <a:lnTo>
                  <a:pt x="188" y="866"/>
                </a:lnTo>
                <a:cubicBezTo>
                  <a:pt x="188" y="867"/>
                  <a:pt x="188" y="868"/>
                  <a:pt x="188" y="869"/>
                </a:cubicBezTo>
                <a:lnTo>
                  <a:pt x="188" y="869"/>
                </a:lnTo>
                <a:cubicBezTo>
                  <a:pt x="187" y="867"/>
                  <a:pt x="187" y="866"/>
                  <a:pt x="186" y="865"/>
                </a:cubicBezTo>
                <a:lnTo>
                  <a:pt x="186" y="865"/>
                </a:lnTo>
                <a:lnTo>
                  <a:pt x="186" y="866"/>
                </a:lnTo>
                <a:lnTo>
                  <a:pt x="186" y="866"/>
                </a:lnTo>
                <a:cubicBezTo>
                  <a:pt x="185" y="865"/>
                  <a:pt x="184" y="863"/>
                  <a:pt x="183" y="861"/>
                </a:cubicBezTo>
                <a:close/>
                <a:moveTo>
                  <a:pt x="188" y="869"/>
                </a:moveTo>
                <a:lnTo>
                  <a:pt x="188" y="869"/>
                </a:lnTo>
                <a:cubicBezTo>
                  <a:pt x="188" y="869"/>
                  <a:pt x="189" y="870"/>
                  <a:pt x="189" y="870"/>
                </a:cubicBezTo>
                <a:lnTo>
                  <a:pt x="189" y="870"/>
                </a:lnTo>
                <a:cubicBezTo>
                  <a:pt x="189" y="871"/>
                  <a:pt x="190" y="872"/>
                  <a:pt x="190" y="873"/>
                </a:cubicBezTo>
                <a:lnTo>
                  <a:pt x="190" y="873"/>
                </a:lnTo>
                <a:cubicBezTo>
                  <a:pt x="189" y="872"/>
                  <a:pt x="189" y="872"/>
                  <a:pt x="189" y="871"/>
                </a:cubicBezTo>
                <a:lnTo>
                  <a:pt x="189" y="871"/>
                </a:lnTo>
                <a:cubicBezTo>
                  <a:pt x="188" y="870"/>
                  <a:pt x="188" y="870"/>
                  <a:pt x="188" y="869"/>
                </a:cubicBezTo>
                <a:close/>
                <a:moveTo>
                  <a:pt x="190" y="873"/>
                </a:moveTo>
                <a:cubicBezTo>
                  <a:pt x="193" y="878"/>
                  <a:pt x="195" y="884"/>
                  <a:pt x="198" y="889"/>
                </a:cubicBezTo>
                <a:lnTo>
                  <a:pt x="198" y="889"/>
                </a:lnTo>
                <a:lnTo>
                  <a:pt x="192" y="880"/>
                </a:lnTo>
                <a:lnTo>
                  <a:pt x="192" y="880"/>
                </a:lnTo>
                <a:cubicBezTo>
                  <a:pt x="191" y="878"/>
                  <a:pt x="191" y="875"/>
                  <a:pt x="190" y="873"/>
                </a:cubicBezTo>
                <a:close/>
                <a:moveTo>
                  <a:pt x="196" y="872"/>
                </a:moveTo>
                <a:lnTo>
                  <a:pt x="196" y="872"/>
                </a:lnTo>
                <a:cubicBezTo>
                  <a:pt x="197" y="873"/>
                  <a:pt x="198" y="875"/>
                  <a:pt x="199" y="876"/>
                </a:cubicBezTo>
                <a:lnTo>
                  <a:pt x="199" y="876"/>
                </a:lnTo>
                <a:cubicBezTo>
                  <a:pt x="203" y="883"/>
                  <a:pt x="205" y="892"/>
                  <a:pt x="207" y="900"/>
                </a:cubicBezTo>
                <a:lnTo>
                  <a:pt x="207" y="900"/>
                </a:lnTo>
                <a:lnTo>
                  <a:pt x="198" y="882"/>
                </a:lnTo>
                <a:lnTo>
                  <a:pt x="196" y="872"/>
                </a:lnTo>
                <a:close/>
                <a:moveTo>
                  <a:pt x="200" y="889"/>
                </a:moveTo>
                <a:lnTo>
                  <a:pt x="200" y="889"/>
                </a:lnTo>
                <a:cubicBezTo>
                  <a:pt x="203" y="894"/>
                  <a:pt x="205" y="898"/>
                  <a:pt x="208" y="903"/>
                </a:cubicBezTo>
                <a:lnTo>
                  <a:pt x="208" y="903"/>
                </a:lnTo>
                <a:cubicBezTo>
                  <a:pt x="208" y="904"/>
                  <a:pt x="208" y="904"/>
                  <a:pt x="208" y="905"/>
                </a:cubicBezTo>
                <a:lnTo>
                  <a:pt x="208" y="905"/>
                </a:lnTo>
                <a:lnTo>
                  <a:pt x="201" y="894"/>
                </a:lnTo>
                <a:lnTo>
                  <a:pt x="201" y="894"/>
                </a:lnTo>
                <a:lnTo>
                  <a:pt x="200" y="889"/>
                </a:lnTo>
                <a:close/>
                <a:moveTo>
                  <a:pt x="187" y="873"/>
                </a:moveTo>
                <a:lnTo>
                  <a:pt x="190" y="877"/>
                </a:lnTo>
                <a:lnTo>
                  <a:pt x="190" y="877"/>
                </a:lnTo>
                <a:cubicBezTo>
                  <a:pt x="194" y="895"/>
                  <a:pt x="198" y="913"/>
                  <a:pt x="203" y="931"/>
                </a:cubicBezTo>
                <a:lnTo>
                  <a:pt x="203" y="931"/>
                </a:lnTo>
                <a:cubicBezTo>
                  <a:pt x="204" y="942"/>
                  <a:pt x="205" y="954"/>
                  <a:pt x="206" y="965"/>
                </a:cubicBezTo>
                <a:lnTo>
                  <a:pt x="206" y="965"/>
                </a:lnTo>
                <a:lnTo>
                  <a:pt x="187" y="873"/>
                </a:lnTo>
                <a:close/>
                <a:moveTo>
                  <a:pt x="487" y="1"/>
                </a:moveTo>
                <a:cubicBezTo>
                  <a:pt x="426" y="1"/>
                  <a:pt x="365" y="1"/>
                  <a:pt x="305" y="31"/>
                </a:cubicBezTo>
                <a:cubicBezTo>
                  <a:pt x="244" y="61"/>
                  <a:pt x="213" y="92"/>
                  <a:pt x="153" y="153"/>
                </a:cubicBezTo>
                <a:cubicBezTo>
                  <a:pt x="62" y="244"/>
                  <a:pt x="1" y="365"/>
                  <a:pt x="1" y="487"/>
                </a:cubicBezTo>
                <a:cubicBezTo>
                  <a:pt x="1" y="592"/>
                  <a:pt x="47" y="698"/>
                  <a:pt x="118" y="804"/>
                </a:cubicBezTo>
                <a:lnTo>
                  <a:pt x="118" y="804"/>
                </a:lnTo>
                <a:cubicBezTo>
                  <a:pt x="92" y="891"/>
                  <a:pt x="93" y="979"/>
                  <a:pt x="122" y="1095"/>
                </a:cubicBezTo>
                <a:cubicBezTo>
                  <a:pt x="122" y="1125"/>
                  <a:pt x="153" y="1186"/>
                  <a:pt x="183" y="1216"/>
                </a:cubicBezTo>
                <a:cubicBezTo>
                  <a:pt x="213" y="1308"/>
                  <a:pt x="274" y="1368"/>
                  <a:pt x="335" y="1429"/>
                </a:cubicBezTo>
                <a:lnTo>
                  <a:pt x="426" y="1520"/>
                </a:lnTo>
                <a:lnTo>
                  <a:pt x="548" y="1551"/>
                </a:lnTo>
                <a:lnTo>
                  <a:pt x="669" y="1581"/>
                </a:lnTo>
                <a:cubicBezTo>
                  <a:pt x="761" y="1581"/>
                  <a:pt x="821" y="1551"/>
                  <a:pt x="882" y="1520"/>
                </a:cubicBezTo>
                <a:cubicBezTo>
                  <a:pt x="913" y="1520"/>
                  <a:pt x="943" y="1490"/>
                  <a:pt x="973" y="1460"/>
                </a:cubicBezTo>
                <a:cubicBezTo>
                  <a:pt x="1034" y="1429"/>
                  <a:pt x="1034" y="1429"/>
                  <a:pt x="1065" y="1368"/>
                </a:cubicBezTo>
                <a:cubicBezTo>
                  <a:pt x="1095" y="1338"/>
                  <a:pt x="1125" y="1308"/>
                  <a:pt x="1125" y="1277"/>
                </a:cubicBezTo>
                <a:cubicBezTo>
                  <a:pt x="1156" y="1216"/>
                  <a:pt x="1186" y="1156"/>
                  <a:pt x="1186" y="1064"/>
                </a:cubicBezTo>
                <a:lnTo>
                  <a:pt x="1186" y="912"/>
                </a:lnTo>
                <a:cubicBezTo>
                  <a:pt x="1186" y="909"/>
                  <a:pt x="1186" y="905"/>
                  <a:pt x="1186" y="901"/>
                </a:cubicBezTo>
                <a:lnTo>
                  <a:pt x="1186" y="901"/>
                </a:lnTo>
                <a:cubicBezTo>
                  <a:pt x="1186" y="895"/>
                  <a:pt x="1186" y="888"/>
                  <a:pt x="1186" y="882"/>
                </a:cubicBezTo>
                <a:cubicBezTo>
                  <a:pt x="1186" y="791"/>
                  <a:pt x="1186" y="700"/>
                  <a:pt x="1156" y="639"/>
                </a:cubicBezTo>
                <a:cubicBezTo>
                  <a:pt x="1153" y="634"/>
                  <a:pt x="1151" y="629"/>
                  <a:pt x="1148" y="624"/>
                </a:cubicBezTo>
                <a:lnTo>
                  <a:pt x="1148" y="624"/>
                </a:lnTo>
                <a:cubicBezTo>
                  <a:pt x="1137" y="571"/>
                  <a:pt x="1116" y="529"/>
                  <a:pt x="1095" y="487"/>
                </a:cubicBezTo>
                <a:cubicBezTo>
                  <a:pt x="1095" y="443"/>
                  <a:pt x="1063" y="414"/>
                  <a:pt x="1033" y="379"/>
                </a:cubicBezTo>
                <a:lnTo>
                  <a:pt x="1033" y="379"/>
                </a:lnTo>
                <a:cubicBezTo>
                  <a:pt x="1028" y="329"/>
                  <a:pt x="998" y="302"/>
                  <a:pt x="943" y="274"/>
                </a:cubicBezTo>
                <a:cubicBezTo>
                  <a:pt x="913" y="213"/>
                  <a:pt x="882" y="183"/>
                  <a:pt x="852" y="153"/>
                </a:cubicBezTo>
                <a:cubicBezTo>
                  <a:pt x="821" y="92"/>
                  <a:pt x="761" y="61"/>
                  <a:pt x="700" y="31"/>
                </a:cubicBezTo>
                <a:cubicBezTo>
                  <a:pt x="639" y="1"/>
                  <a:pt x="578"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33"/>
          <p:cNvSpPr txBox="1">
            <a:spLocks noGrp="1"/>
          </p:cNvSpPr>
          <p:nvPr>
            <p:ph type="ctrTitle"/>
          </p:nvPr>
        </p:nvSpPr>
        <p:spPr>
          <a:xfrm>
            <a:off x="304800" y="666750"/>
            <a:ext cx="5181600" cy="2389500"/>
          </a:xfrm>
          <a:prstGeom prst="rect">
            <a:avLst/>
          </a:prstGeom>
        </p:spPr>
        <p:txBody>
          <a:bodyPr spcFirstLastPara="1" wrap="square" lIns="91425" tIns="91425" rIns="91425" bIns="91425" anchor="t" anchorCtr="0">
            <a:noAutofit/>
          </a:bodyPr>
          <a:lstStyle/>
          <a:p>
            <a:pPr algn="ctr"/>
            <a:r>
              <a:rPr lang="en-IN" sz="3600" dirty="0" smtClean="0">
                <a:latin typeface="Calibri Light" pitchFamily="34" charset="0"/>
                <a:cs typeface="Calibri Light" pitchFamily="34" charset="0"/>
              </a:rPr>
              <a:t>Understanding Difference Between the </a:t>
            </a:r>
            <a:r>
              <a:rPr lang="en-IN" sz="3600" dirty="0" smtClean="0">
                <a:latin typeface="Calibri Light" pitchFamily="34" charset="0"/>
                <a:cs typeface="Calibri Light" pitchFamily="34" charset="0"/>
              </a:rPr>
              <a:t>Custom Website </a:t>
            </a:r>
            <a:r>
              <a:rPr lang="en-IN" sz="3600" dirty="0" smtClean="0">
                <a:latin typeface="Calibri Light" pitchFamily="34" charset="0"/>
                <a:cs typeface="Calibri Light" pitchFamily="34" charset="0"/>
              </a:rPr>
              <a:t>and </a:t>
            </a:r>
            <a:r>
              <a:rPr lang="en-IN" sz="3600" dirty="0" smtClean="0">
                <a:latin typeface="Calibri Light" pitchFamily="34" charset="0"/>
                <a:cs typeface="Calibri Light" pitchFamily="34" charset="0"/>
              </a:rPr>
              <a:t>Traditional </a:t>
            </a:r>
            <a:r>
              <a:rPr lang="en-IN" sz="3600" dirty="0" smtClean="0">
                <a:latin typeface="Calibri Light" pitchFamily="34" charset="0"/>
                <a:cs typeface="Calibri Light" pitchFamily="34" charset="0"/>
              </a:rPr>
              <a:t>Website</a:t>
            </a:r>
            <a:endParaRPr lang="en-US" sz="3600" dirty="0">
              <a:latin typeface="Calibri Light" pitchFamily="34" charset="0"/>
              <a:cs typeface="Calibri Light" pitchFamily="34" charset="0"/>
            </a:endParaRPr>
          </a:p>
        </p:txBody>
      </p:sp>
      <p:sp>
        <p:nvSpPr>
          <p:cNvPr id="1243" name="Google Shape;1243;p33"/>
          <p:cNvSpPr/>
          <p:nvPr/>
        </p:nvSpPr>
        <p:spPr>
          <a:xfrm>
            <a:off x="5450664" y="958866"/>
            <a:ext cx="3115500" cy="31155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descr="web-design.png"/>
          <p:cNvPicPr>
            <a:picLocks noChangeAspect="1"/>
          </p:cNvPicPr>
          <p:nvPr/>
        </p:nvPicPr>
        <p:blipFill>
          <a:blip r:embed="rId3"/>
          <a:stretch>
            <a:fillRect/>
          </a:stretch>
        </p:blipFill>
        <p:spPr>
          <a:xfrm>
            <a:off x="5410200" y="1276350"/>
            <a:ext cx="3200400" cy="2895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4338" name="Picture 2" descr="Web Design Company Dubai"/>
          <p:cNvPicPr>
            <a:picLocks noChangeAspect="1" noChangeArrowheads="1"/>
          </p:cNvPicPr>
          <p:nvPr/>
        </p:nvPicPr>
        <p:blipFill>
          <a:blip r:embed="rId4"/>
          <a:srcRect/>
          <a:stretch>
            <a:fillRect/>
          </a:stretch>
        </p:blipFill>
        <p:spPr bwMode="auto">
          <a:xfrm>
            <a:off x="609600" y="4324350"/>
            <a:ext cx="1166877" cy="3143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34"/>
          <p:cNvSpPr txBox="1">
            <a:spLocks noGrp="1"/>
          </p:cNvSpPr>
          <p:nvPr>
            <p:ph type="body" idx="1"/>
          </p:nvPr>
        </p:nvSpPr>
        <p:spPr>
          <a:xfrm>
            <a:off x="838200" y="2038350"/>
            <a:ext cx="7731000" cy="2050826"/>
          </a:xfrm>
          <a:prstGeom prst="rect">
            <a:avLst/>
          </a:prstGeom>
        </p:spPr>
        <p:txBody>
          <a:bodyPr spcFirstLastPara="1" wrap="square" lIns="91425" tIns="91425" rIns="91425" bIns="91425" anchor="t" anchorCtr="0">
            <a:noAutofit/>
          </a:bodyPr>
          <a:lstStyle/>
          <a:p>
            <a:pPr marL="0" indent="0" algn="just">
              <a:buClr>
                <a:schemeClr val="accent5"/>
              </a:buClr>
              <a:buSzPts val="1100"/>
              <a:buNone/>
            </a:pPr>
            <a:r>
              <a:rPr lang="en-AU" sz="1600" dirty="0" smtClean="0"/>
              <a:t>A template cannot be misunderstood for a custom website. So, with most of the traditional websites, a set pattern is followed and this is the reason why both of them are not alike. Many web design companies in Dubai profess to offer custom website development, however, this is far from true. They are essentially passing custom </a:t>
            </a:r>
            <a:r>
              <a:rPr lang="en-AU" sz="1600" dirty="0" err="1" smtClean="0"/>
              <a:t>WordPress</a:t>
            </a:r>
            <a:r>
              <a:rPr lang="en-AU" sz="1600" dirty="0" smtClean="0"/>
              <a:t> website templates at an inflated price. This can be hugely detrimental to the success of your site.</a:t>
            </a:r>
            <a:endParaRPr lang="en-US" sz="1600" dirty="0" smtClean="0"/>
          </a:p>
          <a:p>
            <a:pPr marL="0" lvl="0" indent="0" algn="l" rtl="0">
              <a:spcBef>
                <a:spcPts val="0"/>
              </a:spcBef>
              <a:spcAft>
                <a:spcPts val="0"/>
              </a:spcAft>
              <a:buClr>
                <a:schemeClr val="accent5"/>
              </a:buClr>
              <a:buSzPts val="1100"/>
              <a:buFont typeface="Arial"/>
              <a:buNone/>
            </a:pPr>
            <a:endParaRPr dirty="0"/>
          </a:p>
        </p:txBody>
      </p:sp>
      <p:sp>
        <p:nvSpPr>
          <p:cNvPr id="1249" name="Google Shape;1249;p34"/>
          <p:cNvSpPr txBox="1">
            <a:spLocks noGrp="1"/>
          </p:cNvSpPr>
          <p:nvPr>
            <p:ph type="title"/>
          </p:nvPr>
        </p:nvSpPr>
        <p:spPr>
          <a:xfrm>
            <a:off x="762000" y="361950"/>
            <a:ext cx="7467600" cy="1397225"/>
          </a:xfrm>
          <a:prstGeom prst="rect">
            <a:avLst/>
          </a:prstGeom>
        </p:spPr>
        <p:txBody>
          <a:bodyPr spcFirstLastPara="1" wrap="square" lIns="91425" tIns="91425" rIns="91425" bIns="91425" anchor="t" anchorCtr="0">
            <a:noAutofit/>
          </a:bodyPr>
          <a:lstStyle/>
          <a:p>
            <a:pPr algn="ctr"/>
            <a:r>
              <a:rPr lang="en-AU" sz="4000" dirty="0" smtClean="0"/>
              <a:t>What Kind of Web Design is good?</a:t>
            </a:r>
            <a:endParaRPr lang="en-US" sz="4000" dirty="0"/>
          </a:p>
        </p:txBody>
      </p:sp>
      <p:pic>
        <p:nvPicPr>
          <p:cNvPr id="4" name="Picture 2" descr="Web Design Company Dubai"/>
          <p:cNvPicPr>
            <a:picLocks noChangeAspect="1" noChangeArrowheads="1"/>
          </p:cNvPicPr>
          <p:nvPr/>
        </p:nvPicPr>
        <p:blipFill>
          <a:blip r:embed="rId3"/>
          <a:srcRect/>
          <a:stretch>
            <a:fillRect/>
          </a:stretch>
        </p:blipFill>
        <p:spPr bwMode="auto">
          <a:xfrm>
            <a:off x="609600" y="4324350"/>
            <a:ext cx="1166877" cy="3143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34"/>
          <p:cNvSpPr txBox="1">
            <a:spLocks noGrp="1"/>
          </p:cNvSpPr>
          <p:nvPr>
            <p:ph type="body" idx="1"/>
          </p:nvPr>
        </p:nvSpPr>
        <p:spPr>
          <a:xfrm>
            <a:off x="914400" y="1657350"/>
            <a:ext cx="7731000" cy="2667000"/>
          </a:xfrm>
          <a:prstGeom prst="rect">
            <a:avLst/>
          </a:prstGeom>
        </p:spPr>
        <p:txBody>
          <a:bodyPr spcFirstLastPara="1" wrap="square" lIns="91425" tIns="91425" rIns="91425" bIns="91425" anchor="t" anchorCtr="0">
            <a:noAutofit/>
          </a:bodyPr>
          <a:lstStyle/>
          <a:p>
            <a:pPr marL="0" indent="0">
              <a:buClr>
                <a:schemeClr val="accent5"/>
              </a:buClr>
              <a:buSzPts val="1100"/>
              <a:buNone/>
            </a:pPr>
            <a:r>
              <a:rPr lang="en-AU" sz="1400" dirty="0" smtClean="0"/>
              <a:t>A template is in no way a custom website. </a:t>
            </a:r>
            <a:r>
              <a:rPr lang="en-IN" sz="1400" dirty="0" smtClean="0"/>
              <a:t>There are several </a:t>
            </a:r>
            <a:r>
              <a:rPr lang="en-IN" sz="1400" b="1" dirty="0" smtClean="0">
                <a:hlinkClick r:id="rId3"/>
              </a:rPr>
              <a:t>Web Design Agencies in Dubai</a:t>
            </a:r>
            <a:r>
              <a:rPr lang="en-IN" sz="1400" dirty="0" smtClean="0"/>
              <a:t> that offer custom web design services at competitive rates. Only when a website meets the following criteria can it be considered custom-designed.</a:t>
            </a:r>
            <a:endParaRPr lang="en-US" sz="1400" dirty="0" smtClean="0"/>
          </a:p>
          <a:p>
            <a:pPr marL="0" lvl="0" indent="0" rtl="0">
              <a:spcBef>
                <a:spcPts val="0"/>
              </a:spcBef>
              <a:spcAft>
                <a:spcPts val="0"/>
              </a:spcAft>
              <a:buClr>
                <a:schemeClr val="accent5"/>
              </a:buClr>
              <a:buSzPts val="1100"/>
              <a:buNone/>
            </a:pPr>
            <a:endParaRPr lang="en-US" sz="1400" dirty="0" smtClean="0"/>
          </a:p>
          <a:p>
            <a:pPr marL="0" indent="0">
              <a:buClr>
                <a:schemeClr val="accent5"/>
              </a:buClr>
              <a:buSzPts val="1100"/>
              <a:buNone/>
            </a:pPr>
            <a:r>
              <a:rPr lang="en-IN" sz="1400" dirty="0" smtClean="0"/>
              <a:t>1. The </a:t>
            </a:r>
            <a:r>
              <a:rPr lang="en-IN" sz="1400" dirty="0" smtClean="0"/>
              <a:t>website design is original right from the start</a:t>
            </a:r>
            <a:br>
              <a:rPr lang="en-IN" sz="1400" dirty="0" smtClean="0"/>
            </a:br>
            <a:r>
              <a:rPr lang="en-IN" sz="1400" dirty="0" smtClean="0"/>
              <a:t>2. There </a:t>
            </a:r>
            <a:r>
              <a:rPr lang="en-IN" sz="1400" dirty="0" smtClean="0"/>
              <a:t>is no use of any kind of template in its </a:t>
            </a:r>
            <a:r>
              <a:rPr lang="en-IN" sz="1400" dirty="0" smtClean="0"/>
              <a:t>formation</a:t>
            </a:r>
            <a:br>
              <a:rPr lang="en-IN" sz="1400" dirty="0" smtClean="0"/>
            </a:br>
            <a:r>
              <a:rPr lang="en-IN" sz="1400" dirty="0" smtClean="0"/>
              <a:t>3. Website </a:t>
            </a:r>
            <a:r>
              <a:rPr lang="en-IN" sz="1400" dirty="0" smtClean="0"/>
              <a:t>is unique in itself and is not copied   from </a:t>
            </a:r>
            <a:r>
              <a:rPr lang="en-IN" sz="1400" dirty="0" smtClean="0"/>
              <a:t>anywhere</a:t>
            </a:r>
            <a:endParaRPr lang="en-US" sz="1400" dirty="0" smtClean="0"/>
          </a:p>
          <a:p>
            <a:pPr marL="0" lvl="0" indent="0" rtl="0">
              <a:spcBef>
                <a:spcPts val="0"/>
              </a:spcBef>
              <a:spcAft>
                <a:spcPts val="0"/>
              </a:spcAft>
              <a:buClr>
                <a:schemeClr val="accent5"/>
              </a:buClr>
              <a:buSzPts val="1100"/>
              <a:buNone/>
            </a:pPr>
            <a:endParaRPr lang="en-US" sz="1400" dirty="0" smtClean="0"/>
          </a:p>
          <a:p>
            <a:pPr marL="0" indent="0">
              <a:buClr>
                <a:schemeClr val="accent5"/>
              </a:buClr>
              <a:buSzPts val="1100"/>
              <a:buNone/>
            </a:pPr>
            <a:r>
              <a:rPr lang="en-IN" sz="1400" dirty="0" smtClean="0"/>
              <a:t>No this does not connote that any Concept Management System like </a:t>
            </a:r>
            <a:r>
              <a:rPr lang="en-IN" sz="1400" dirty="0" err="1" smtClean="0"/>
              <a:t>Drupal</a:t>
            </a:r>
            <a:r>
              <a:rPr lang="en-IN" sz="1400" dirty="0" smtClean="0"/>
              <a:t>, </a:t>
            </a:r>
            <a:r>
              <a:rPr lang="en-IN" sz="1400" dirty="0" err="1" smtClean="0"/>
              <a:t>WordPress</a:t>
            </a:r>
            <a:r>
              <a:rPr lang="en-IN" sz="1400" dirty="0" smtClean="0"/>
              <a:t>, </a:t>
            </a:r>
            <a:r>
              <a:rPr lang="en-IN" sz="1400" dirty="0" err="1" smtClean="0"/>
              <a:t>Magento</a:t>
            </a:r>
            <a:r>
              <a:rPr lang="en-IN" sz="1400" dirty="0" smtClean="0"/>
              <a:t>, etc cannot be used at all. You can use custom </a:t>
            </a:r>
            <a:r>
              <a:rPr lang="en-IN" sz="1400" dirty="0" err="1" smtClean="0"/>
              <a:t>WordPress</a:t>
            </a:r>
            <a:r>
              <a:rPr lang="en-IN" sz="1400" dirty="0" smtClean="0"/>
              <a:t> Development to create a website from scratch.</a:t>
            </a:r>
            <a:endParaRPr lang="en-US" sz="1400" dirty="0" smtClean="0"/>
          </a:p>
          <a:p>
            <a:pPr marL="0" lvl="0" indent="0" algn="l" rtl="0">
              <a:spcBef>
                <a:spcPts val="0"/>
              </a:spcBef>
              <a:spcAft>
                <a:spcPts val="0"/>
              </a:spcAft>
              <a:buClr>
                <a:schemeClr val="accent5"/>
              </a:buClr>
              <a:buSzPts val="1100"/>
              <a:buNone/>
            </a:pPr>
            <a:endParaRPr dirty="0"/>
          </a:p>
        </p:txBody>
      </p:sp>
      <p:sp>
        <p:nvSpPr>
          <p:cNvPr id="1249" name="Google Shape;1249;p34"/>
          <p:cNvSpPr txBox="1">
            <a:spLocks noGrp="1"/>
          </p:cNvSpPr>
          <p:nvPr>
            <p:ph type="title"/>
          </p:nvPr>
        </p:nvSpPr>
        <p:spPr>
          <a:xfrm>
            <a:off x="762000" y="361950"/>
            <a:ext cx="7467600" cy="1397225"/>
          </a:xfrm>
          <a:prstGeom prst="rect">
            <a:avLst/>
          </a:prstGeom>
        </p:spPr>
        <p:txBody>
          <a:bodyPr spcFirstLastPara="1" wrap="square" lIns="91425" tIns="91425" rIns="91425" bIns="91425" anchor="t" anchorCtr="0">
            <a:noAutofit/>
          </a:bodyPr>
          <a:lstStyle/>
          <a:p>
            <a:pPr algn="ctr"/>
            <a:r>
              <a:rPr lang="en-AU" sz="3200" dirty="0" smtClean="0"/>
              <a:t>What Sets Custom Website Apart From Traditional Website</a:t>
            </a:r>
            <a:endParaRPr lang="en-US" sz="3200" dirty="0"/>
          </a:p>
        </p:txBody>
      </p:sp>
      <p:pic>
        <p:nvPicPr>
          <p:cNvPr id="4" name="Picture 2" descr="Web Design Company Dubai"/>
          <p:cNvPicPr>
            <a:picLocks noChangeAspect="1" noChangeArrowheads="1"/>
          </p:cNvPicPr>
          <p:nvPr/>
        </p:nvPicPr>
        <p:blipFill>
          <a:blip r:embed="rId4"/>
          <a:srcRect/>
          <a:stretch>
            <a:fillRect/>
          </a:stretch>
        </p:blipFill>
        <p:spPr bwMode="auto">
          <a:xfrm>
            <a:off x="609600" y="4324350"/>
            <a:ext cx="1166877" cy="3143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34"/>
          <p:cNvSpPr txBox="1">
            <a:spLocks noGrp="1"/>
          </p:cNvSpPr>
          <p:nvPr>
            <p:ph type="body" idx="1"/>
          </p:nvPr>
        </p:nvSpPr>
        <p:spPr>
          <a:xfrm>
            <a:off x="838200" y="1657350"/>
            <a:ext cx="7731000" cy="2362200"/>
          </a:xfrm>
          <a:prstGeom prst="rect">
            <a:avLst/>
          </a:prstGeom>
        </p:spPr>
        <p:txBody>
          <a:bodyPr spcFirstLastPara="1" wrap="square" lIns="91425" tIns="91425" rIns="91425" bIns="91425" anchor="t" anchorCtr="0">
            <a:noAutofit/>
          </a:bodyPr>
          <a:lstStyle/>
          <a:p>
            <a:pPr marL="0" indent="0">
              <a:buClr>
                <a:schemeClr val="accent5"/>
              </a:buClr>
              <a:buSzPts val="1100"/>
              <a:buNone/>
            </a:pPr>
            <a:r>
              <a:rPr lang="en-AU" sz="1400" dirty="0" smtClean="0"/>
              <a:t>In a custom website, there is an amalgamation of corporate strategies with the goals of your company, and this is used to create something that is translated to a visual medium. It is a translation of your vision in form of a business website. You can easily use things such as the address of your company, its logo, etc to make the website design appealing to the eye. </a:t>
            </a:r>
            <a:endParaRPr lang="en-US" sz="1400" dirty="0" smtClean="0"/>
          </a:p>
          <a:p>
            <a:pPr marL="0" lvl="0" indent="0" algn="l" rtl="0">
              <a:spcBef>
                <a:spcPts val="0"/>
              </a:spcBef>
              <a:spcAft>
                <a:spcPts val="0"/>
              </a:spcAft>
              <a:buClr>
                <a:schemeClr val="accent5"/>
              </a:buClr>
              <a:buSzPts val="1100"/>
              <a:buFont typeface="Arial"/>
              <a:buNone/>
            </a:pPr>
            <a:endParaRPr lang="en-US" sz="1400" dirty="0" smtClean="0"/>
          </a:p>
          <a:p>
            <a:pPr marL="0" indent="0">
              <a:buClr>
                <a:schemeClr val="accent5"/>
              </a:buClr>
              <a:buSzPts val="1100"/>
              <a:buNone/>
            </a:pPr>
            <a:r>
              <a:rPr lang="en-AU" sz="1400" dirty="0" smtClean="0"/>
              <a:t>Content is of paramount importance in a website design. So, make sure that it is such that it draws the attention of the user immediately and is informative at the same time. </a:t>
            </a:r>
            <a:r>
              <a:rPr lang="en-IN" sz="1400" dirty="0" smtClean="0"/>
              <a:t>Good </a:t>
            </a:r>
            <a:r>
              <a:rPr lang="en-IN" sz="1400" b="1" dirty="0" smtClean="0">
                <a:hlinkClick r:id="rId3"/>
              </a:rPr>
              <a:t>Website Development in Dubai</a:t>
            </a:r>
            <a:r>
              <a:rPr lang="en-IN" sz="1400" dirty="0" smtClean="0"/>
              <a:t> ensures that icons, images, and videos are placed in a way to address the target </a:t>
            </a:r>
            <a:r>
              <a:rPr lang="en-IN" sz="1400" dirty="0" smtClean="0"/>
              <a:t>audience.</a:t>
            </a:r>
            <a:endParaRPr lang="en-US" sz="1400" dirty="0" smtClean="0"/>
          </a:p>
          <a:p>
            <a:pPr marL="0" lvl="0" indent="0" algn="l" rtl="0">
              <a:spcBef>
                <a:spcPts val="0"/>
              </a:spcBef>
              <a:spcAft>
                <a:spcPts val="0"/>
              </a:spcAft>
              <a:buClr>
                <a:schemeClr val="accent5"/>
              </a:buClr>
              <a:buSzPts val="1100"/>
              <a:buFont typeface="Arial"/>
              <a:buNone/>
            </a:pPr>
            <a:endParaRPr dirty="0"/>
          </a:p>
        </p:txBody>
      </p:sp>
      <p:sp>
        <p:nvSpPr>
          <p:cNvPr id="1249" name="Google Shape;1249;p34"/>
          <p:cNvSpPr txBox="1">
            <a:spLocks noGrp="1"/>
          </p:cNvSpPr>
          <p:nvPr>
            <p:ph type="title"/>
          </p:nvPr>
        </p:nvSpPr>
        <p:spPr>
          <a:xfrm>
            <a:off x="762000" y="514350"/>
            <a:ext cx="7467600" cy="914400"/>
          </a:xfrm>
          <a:prstGeom prst="rect">
            <a:avLst/>
          </a:prstGeom>
        </p:spPr>
        <p:txBody>
          <a:bodyPr spcFirstLastPara="1" wrap="square" lIns="91425" tIns="91425" rIns="91425" bIns="91425" anchor="t" anchorCtr="0">
            <a:noAutofit/>
          </a:bodyPr>
          <a:lstStyle/>
          <a:p>
            <a:r>
              <a:rPr lang="en-AU" sz="4000" dirty="0" smtClean="0"/>
              <a:t>What is Custom Web Design</a:t>
            </a:r>
            <a:endParaRPr lang="en-US" sz="4000" dirty="0"/>
          </a:p>
        </p:txBody>
      </p:sp>
      <p:pic>
        <p:nvPicPr>
          <p:cNvPr id="4" name="Picture 2" descr="Web Design Company Dubai"/>
          <p:cNvPicPr>
            <a:picLocks noChangeAspect="1" noChangeArrowheads="1"/>
          </p:cNvPicPr>
          <p:nvPr/>
        </p:nvPicPr>
        <p:blipFill>
          <a:blip r:embed="rId4"/>
          <a:srcRect/>
          <a:stretch>
            <a:fillRect/>
          </a:stretch>
        </p:blipFill>
        <p:spPr bwMode="auto">
          <a:xfrm>
            <a:off x="609600" y="4324350"/>
            <a:ext cx="1166877" cy="3143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34"/>
          <p:cNvSpPr txBox="1">
            <a:spLocks noGrp="1"/>
          </p:cNvSpPr>
          <p:nvPr>
            <p:ph type="body" idx="1"/>
          </p:nvPr>
        </p:nvSpPr>
        <p:spPr>
          <a:xfrm>
            <a:off x="838200" y="1962150"/>
            <a:ext cx="7731000" cy="1981200"/>
          </a:xfrm>
          <a:prstGeom prst="rect">
            <a:avLst/>
          </a:prstGeom>
        </p:spPr>
        <p:txBody>
          <a:bodyPr spcFirstLastPara="1" wrap="square" lIns="91425" tIns="91425" rIns="91425" bIns="91425" anchor="t" anchorCtr="0">
            <a:noAutofit/>
          </a:bodyPr>
          <a:lstStyle/>
          <a:p>
            <a:pPr marL="0" indent="0">
              <a:buClr>
                <a:schemeClr val="accent5"/>
              </a:buClr>
              <a:buSzPts val="1100"/>
              <a:buNone/>
            </a:pPr>
            <a:r>
              <a:rPr lang="en-AU" sz="1600" dirty="0" smtClean="0"/>
              <a:t>A customer website keeps changing because the users desire something new now and then. Changes need to be made to make the website relevant as per the latest trend. The logo must have got outdated or the visualization needs to be changed. Customer web design facilitates website change in lieu of the growth of the business. Also, the younger generation is always on the lookout for something new and this is offered by custom webs design.</a:t>
            </a:r>
            <a:endParaRPr lang="en-US" sz="1600" dirty="0" smtClean="0"/>
          </a:p>
          <a:p>
            <a:pPr marL="0" lvl="0" indent="0" algn="l" rtl="0">
              <a:spcBef>
                <a:spcPts val="0"/>
              </a:spcBef>
              <a:spcAft>
                <a:spcPts val="0"/>
              </a:spcAft>
              <a:buClr>
                <a:schemeClr val="accent5"/>
              </a:buClr>
              <a:buSzPts val="1100"/>
              <a:buFont typeface="Arial"/>
              <a:buNone/>
            </a:pPr>
            <a:endParaRPr dirty="0"/>
          </a:p>
        </p:txBody>
      </p:sp>
      <p:sp>
        <p:nvSpPr>
          <p:cNvPr id="1249" name="Google Shape;1249;p34"/>
          <p:cNvSpPr txBox="1">
            <a:spLocks noGrp="1"/>
          </p:cNvSpPr>
          <p:nvPr>
            <p:ph type="title"/>
          </p:nvPr>
        </p:nvSpPr>
        <p:spPr>
          <a:xfrm>
            <a:off x="533400" y="361950"/>
            <a:ext cx="7543800" cy="1371600"/>
          </a:xfrm>
          <a:prstGeom prst="rect">
            <a:avLst/>
          </a:prstGeom>
        </p:spPr>
        <p:txBody>
          <a:bodyPr spcFirstLastPara="1" wrap="square" lIns="91425" tIns="91425" rIns="91425" bIns="91425" anchor="t" anchorCtr="0">
            <a:noAutofit/>
          </a:bodyPr>
          <a:lstStyle/>
          <a:p>
            <a:pPr algn="ctr"/>
            <a:r>
              <a:rPr lang="en-AU" sz="4000" dirty="0" smtClean="0"/>
              <a:t>Custom Website </a:t>
            </a:r>
            <a:r>
              <a:rPr lang="en-AU" sz="4000" dirty="0" smtClean="0"/>
              <a:t>&amp; Improvement </a:t>
            </a:r>
            <a:r>
              <a:rPr lang="en-AU" sz="4000" dirty="0" smtClean="0"/>
              <a:t>Phase</a:t>
            </a:r>
            <a:endParaRPr lang="en-US" sz="4000" dirty="0"/>
          </a:p>
        </p:txBody>
      </p:sp>
      <p:pic>
        <p:nvPicPr>
          <p:cNvPr id="4" name="Picture 2" descr="Web Design Company Dubai"/>
          <p:cNvPicPr>
            <a:picLocks noChangeAspect="1" noChangeArrowheads="1"/>
          </p:cNvPicPr>
          <p:nvPr/>
        </p:nvPicPr>
        <p:blipFill>
          <a:blip r:embed="rId3"/>
          <a:srcRect/>
          <a:stretch>
            <a:fillRect/>
          </a:stretch>
        </p:blipFill>
        <p:spPr bwMode="auto">
          <a:xfrm>
            <a:off x="609600" y="4324350"/>
            <a:ext cx="1166877" cy="3143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34"/>
          <p:cNvSpPr txBox="1">
            <a:spLocks noGrp="1"/>
          </p:cNvSpPr>
          <p:nvPr>
            <p:ph type="body" idx="1"/>
          </p:nvPr>
        </p:nvSpPr>
        <p:spPr>
          <a:xfrm>
            <a:off x="838200" y="1962150"/>
            <a:ext cx="7731000" cy="1981200"/>
          </a:xfrm>
          <a:prstGeom prst="rect">
            <a:avLst/>
          </a:prstGeom>
        </p:spPr>
        <p:txBody>
          <a:bodyPr spcFirstLastPara="1" wrap="square" lIns="91425" tIns="91425" rIns="91425" bIns="91425" anchor="t" anchorCtr="0">
            <a:noAutofit/>
          </a:bodyPr>
          <a:lstStyle/>
          <a:p>
            <a:pPr marL="0" indent="0">
              <a:buClr>
                <a:schemeClr val="accent5"/>
              </a:buClr>
              <a:buSzPts val="1100"/>
              <a:buNone/>
            </a:pPr>
            <a:r>
              <a:rPr lang="en-IN" sz="1600" dirty="0" smtClean="0"/>
              <a:t>Several Web Designers in Dubai offer custom website design services.  Templates sites are made for all kinds of post-market alterations. On the other hand, a custom design site is synced to </a:t>
            </a:r>
            <a:r>
              <a:rPr lang="en-IN" sz="1600" dirty="0" err="1" smtClean="0"/>
              <a:t>fulfill</a:t>
            </a:r>
            <a:r>
              <a:rPr lang="en-IN" sz="1600" dirty="0" smtClean="0"/>
              <a:t> your needs and what you want. As the code is written primarily for a company the SEO value of the custom site is also better as compared to that of a template site. This is the reason why custom web design is more popular and costly.</a:t>
            </a:r>
            <a:endParaRPr lang="en-US" sz="1600" dirty="0" smtClean="0"/>
          </a:p>
          <a:p>
            <a:pPr marL="0" lvl="0" indent="0" algn="l" rtl="0">
              <a:spcBef>
                <a:spcPts val="0"/>
              </a:spcBef>
              <a:spcAft>
                <a:spcPts val="0"/>
              </a:spcAft>
              <a:buClr>
                <a:schemeClr val="accent5"/>
              </a:buClr>
              <a:buSzPts val="1100"/>
              <a:buFont typeface="Arial"/>
              <a:buNone/>
            </a:pPr>
            <a:endParaRPr dirty="0"/>
          </a:p>
        </p:txBody>
      </p:sp>
      <p:sp>
        <p:nvSpPr>
          <p:cNvPr id="1249" name="Google Shape;1249;p34"/>
          <p:cNvSpPr txBox="1">
            <a:spLocks noGrp="1"/>
          </p:cNvSpPr>
          <p:nvPr>
            <p:ph type="title"/>
          </p:nvPr>
        </p:nvSpPr>
        <p:spPr>
          <a:xfrm>
            <a:off x="762000" y="209550"/>
            <a:ext cx="7162800" cy="1371600"/>
          </a:xfrm>
          <a:prstGeom prst="rect">
            <a:avLst/>
          </a:prstGeom>
        </p:spPr>
        <p:txBody>
          <a:bodyPr spcFirstLastPara="1" wrap="square" lIns="91425" tIns="91425" rIns="91425" bIns="91425" anchor="t" anchorCtr="0">
            <a:noAutofit/>
          </a:bodyPr>
          <a:lstStyle/>
          <a:p>
            <a:pPr algn="ctr"/>
            <a:r>
              <a:rPr lang="en-AU" sz="4000" dirty="0" smtClean="0"/>
              <a:t>Custom Web Design V/s Website Template</a:t>
            </a:r>
            <a:endParaRPr lang="en-US" sz="4000" dirty="0"/>
          </a:p>
        </p:txBody>
      </p:sp>
      <p:pic>
        <p:nvPicPr>
          <p:cNvPr id="4" name="Picture 2" descr="Web Design Company Dubai"/>
          <p:cNvPicPr>
            <a:picLocks noChangeAspect="1" noChangeArrowheads="1"/>
          </p:cNvPicPr>
          <p:nvPr/>
        </p:nvPicPr>
        <p:blipFill>
          <a:blip r:embed="rId3"/>
          <a:srcRect/>
          <a:stretch>
            <a:fillRect/>
          </a:stretch>
        </p:blipFill>
        <p:spPr bwMode="auto">
          <a:xfrm>
            <a:off x="609600" y="4324350"/>
            <a:ext cx="1166877" cy="3143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7"/>
        <p:cNvGrpSpPr/>
        <p:nvPr/>
      </p:nvGrpSpPr>
      <p:grpSpPr>
        <a:xfrm>
          <a:off x="0" y="0"/>
          <a:ext cx="0" cy="0"/>
          <a:chOff x="0" y="0"/>
          <a:chExt cx="0" cy="0"/>
        </a:xfrm>
      </p:grpSpPr>
      <p:sp>
        <p:nvSpPr>
          <p:cNvPr id="1888" name="Google Shape;1888;p58"/>
          <p:cNvSpPr txBox="1">
            <a:spLocks noGrp="1"/>
          </p:cNvSpPr>
          <p:nvPr>
            <p:ph type="title"/>
          </p:nvPr>
        </p:nvSpPr>
        <p:spPr>
          <a:xfrm>
            <a:off x="5257800" y="1047750"/>
            <a:ext cx="3167700" cy="70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smtClean="0"/>
              <a:t>Thank You</a:t>
            </a:r>
            <a:endParaRPr sz="4000" dirty="0"/>
          </a:p>
        </p:txBody>
      </p:sp>
      <p:sp>
        <p:nvSpPr>
          <p:cNvPr id="1889" name="Google Shape;1889;p58"/>
          <p:cNvSpPr txBox="1">
            <a:spLocks noGrp="1"/>
          </p:cNvSpPr>
          <p:nvPr>
            <p:ph type="body" idx="1"/>
          </p:nvPr>
        </p:nvSpPr>
        <p:spPr>
          <a:xfrm>
            <a:off x="5257800" y="1885950"/>
            <a:ext cx="3429000" cy="60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b="1" dirty="0" smtClean="0"/>
              <a:t>Dubai Website Design</a:t>
            </a:r>
            <a:endParaRPr sz="2000" b="1" dirty="0"/>
          </a:p>
        </p:txBody>
      </p:sp>
      <p:sp>
        <p:nvSpPr>
          <p:cNvPr id="1890" name="Google Shape;1890;p58"/>
          <p:cNvSpPr/>
          <p:nvPr/>
        </p:nvSpPr>
        <p:spPr>
          <a:xfrm>
            <a:off x="1055646" y="1402083"/>
            <a:ext cx="3332030" cy="1876017"/>
          </a:xfrm>
          <a:custGeom>
            <a:avLst/>
            <a:gdLst/>
            <a:ahLst/>
            <a:cxnLst/>
            <a:rect l="l" t="t" r="r" b="b"/>
            <a:pathLst>
              <a:path w="73172" h="45602" extrusionOk="0">
                <a:moveTo>
                  <a:pt x="426" y="1"/>
                </a:moveTo>
                <a:cubicBezTo>
                  <a:pt x="197" y="1"/>
                  <a:pt x="0" y="181"/>
                  <a:pt x="0" y="411"/>
                </a:cubicBezTo>
                <a:lnTo>
                  <a:pt x="0" y="45175"/>
                </a:lnTo>
                <a:cubicBezTo>
                  <a:pt x="0" y="45405"/>
                  <a:pt x="197" y="45601"/>
                  <a:pt x="426" y="45601"/>
                </a:cubicBezTo>
                <a:lnTo>
                  <a:pt x="72745" y="45601"/>
                </a:lnTo>
                <a:cubicBezTo>
                  <a:pt x="72975" y="45601"/>
                  <a:pt x="73171" y="45405"/>
                  <a:pt x="73171" y="45175"/>
                </a:cubicBezTo>
                <a:lnTo>
                  <a:pt x="73171" y="411"/>
                </a:lnTo>
                <a:cubicBezTo>
                  <a:pt x="73171" y="181"/>
                  <a:pt x="72975" y="1"/>
                  <a:pt x="72745" y="1"/>
                </a:cubicBezTo>
                <a:close/>
              </a:path>
            </a:pathLst>
          </a:custGeom>
          <a:solidFill>
            <a:srgbClr val="F46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1" name="Google Shape;1891;p58"/>
          <p:cNvGrpSpPr/>
          <p:nvPr/>
        </p:nvGrpSpPr>
        <p:grpSpPr>
          <a:xfrm>
            <a:off x="858608" y="1242299"/>
            <a:ext cx="3726107" cy="2927898"/>
            <a:chOff x="858608" y="1242299"/>
            <a:chExt cx="3726107" cy="2927898"/>
          </a:xfrm>
        </p:grpSpPr>
        <p:sp>
          <p:nvSpPr>
            <p:cNvPr id="1892" name="Google Shape;1892;p58"/>
            <p:cNvSpPr/>
            <p:nvPr/>
          </p:nvSpPr>
          <p:spPr>
            <a:xfrm>
              <a:off x="2258870" y="3732561"/>
              <a:ext cx="925584" cy="406617"/>
            </a:xfrm>
            <a:custGeom>
              <a:avLst/>
              <a:gdLst/>
              <a:ahLst/>
              <a:cxnLst/>
              <a:rect l="l" t="t" r="r" b="b"/>
              <a:pathLst>
                <a:path w="20326" h="9884" extrusionOk="0">
                  <a:moveTo>
                    <a:pt x="2967" y="0"/>
                  </a:moveTo>
                  <a:lnTo>
                    <a:pt x="0" y="9884"/>
                  </a:lnTo>
                  <a:lnTo>
                    <a:pt x="20325" y="9884"/>
                  </a:lnTo>
                  <a:lnTo>
                    <a:pt x="1735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58"/>
            <p:cNvSpPr/>
            <p:nvPr/>
          </p:nvSpPr>
          <p:spPr>
            <a:xfrm>
              <a:off x="2285736" y="3732561"/>
              <a:ext cx="824082" cy="325039"/>
            </a:xfrm>
            <a:custGeom>
              <a:avLst/>
              <a:gdLst/>
              <a:ahLst/>
              <a:cxnLst/>
              <a:rect l="l" t="t" r="r" b="b"/>
              <a:pathLst>
                <a:path w="18097" h="7901" extrusionOk="0">
                  <a:moveTo>
                    <a:pt x="2377" y="0"/>
                  </a:moveTo>
                  <a:lnTo>
                    <a:pt x="0" y="7901"/>
                  </a:lnTo>
                  <a:cubicBezTo>
                    <a:pt x="6032" y="6753"/>
                    <a:pt x="12064" y="5557"/>
                    <a:pt x="18096" y="4442"/>
                  </a:cubicBezTo>
                  <a:lnTo>
                    <a:pt x="1676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58"/>
            <p:cNvSpPr/>
            <p:nvPr/>
          </p:nvSpPr>
          <p:spPr>
            <a:xfrm>
              <a:off x="2189426" y="4106802"/>
              <a:ext cx="1064426" cy="63395"/>
            </a:xfrm>
            <a:custGeom>
              <a:avLst/>
              <a:gdLst/>
              <a:ahLst/>
              <a:cxnLst/>
              <a:rect l="l" t="t" r="r" b="b"/>
              <a:pathLst>
                <a:path w="23375" h="1541" extrusionOk="0">
                  <a:moveTo>
                    <a:pt x="492" y="0"/>
                  </a:moveTo>
                  <a:cubicBezTo>
                    <a:pt x="214" y="0"/>
                    <a:pt x="1" y="230"/>
                    <a:pt x="1" y="492"/>
                  </a:cubicBezTo>
                  <a:lnTo>
                    <a:pt x="1" y="1541"/>
                  </a:lnTo>
                  <a:lnTo>
                    <a:pt x="23375" y="1541"/>
                  </a:lnTo>
                  <a:lnTo>
                    <a:pt x="23375" y="492"/>
                  </a:lnTo>
                  <a:cubicBezTo>
                    <a:pt x="23375" y="213"/>
                    <a:pt x="23145" y="0"/>
                    <a:pt x="228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58"/>
            <p:cNvSpPr/>
            <p:nvPr/>
          </p:nvSpPr>
          <p:spPr>
            <a:xfrm>
              <a:off x="858608" y="1408829"/>
              <a:ext cx="3726107" cy="2404652"/>
            </a:xfrm>
            <a:custGeom>
              <a:avLst/>
              <a:gdLst/>
              <a:ahLst/>
              <a:cxnLst/>
              <a:rect l="l" t="t" r="r" b="b"/>
              <a:pathLst>
                <a:path w="81826" h="58452" extrusionOk="0">
                  <a:moveTo>
                    <a:pt x="1574" y="1"/>
                  </a:moveTo>
                  <a:cubicBezTo>
                    <a:pt x="705" y="1"/>
                    <a:pt x="0" y="689"/>
                    <a:pt x="0" y="1558"/>
                  </a:cubicBezTo>
                  <a:lnTo>
                    <a:pt x="0" y="56895"/>
                  </a:lnTo>
                  <a:cubicBezTo>
                    <a:pt x="0" y="57764"/>
                    <a:pt x="705" y="58452"/>
                    <a:pt x="1574" y="58452"/>
                  </a:cubicBezTo>
                  <a:lnTo>
                    <a:pt x="80252" y="58452"/>
                  </a:lnTo>
                  <a:cubicBezTo>
                    <a:pt x="81121" y="58452"/>
                    <a:pt x="81826" y="57764"/>
                    <a:pt x="81826" y="56895"/>
                  </a:cubicBezTo>
                  <a:lnTo>
                    <a:pt x="81826" y="1558"/>
                  </a:lnTo>
                  <a:cubicBezTo>
                    <a:pt x="81826" y="689"/>
                    <a:pt x="81121" y="1"/>
                    <a:pt x="802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58"/>
            <p:cNvSpPr/>
            <p:nvPr/>
          </p:nvSpPr>
          <p:spPr>
            <a:xfrm>
              <a:off x="858608" y="1242299"/>
              <a:ext cx="3726107" cy="2287982"/>
            </a:xfrm>
            <a:custGeom>
              <a:avLst/>
              <a:gdLst/>
              <a:ahLst/>
              <a:cxnLst/>
              <a:rect l="l" t="t" r="r" b="b"/>
              <a:pathLst>
                <a:path w="81826" h="55616" extrusionOk="0">
                  <a:moveTo>
                    <a:pt x="2836" y="0"/>
                  </a:moveTo>
                  <a:cubicBezTo>
                    <a:pt x="1279" y="0"/>
                    <a:pt x="0" y="1279"/>
                    <a:pt x="0" y="2836"/>
                  </a:cubicBezTo>
                  <a:lnTo>
                    <a:pt x="0" y="55616"/>
                  </a:lnTo>
                  <a:lnTo>
                    <a:pt x="81826" y="55616"/>
                  </a:lnTo>
                  <a:lnTo>
                    <a:pt x="81826" y="2836"/>
                  </a:lnTo>
                  <a:cubicBezTo>
                    <a:pt x="81826" y="1279"/>
                    <a:pt x="80547" y="0"/>
                    <a:pt x="789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58"/>
            <p:cNvSpPr/>
            <p:nvPr/>
          </p:nvSpPr>
          <p:spPr>
            <a:xfrm>
              <a:off x="2663333" y="3603836"/>
              <a:ext cx="116667" cy="116667"/>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889;p58"/>
          <p:cNvSpPr txBox="1">
            <a:spLocks/>
          </p:cNvSpPr>
          <p:nvPr/>
        </p:nvSpPr>
        <p:spPr>
          <a:xfrm>
            <a:off x="4876800" y="2495550"/>
            <a:ext cx="4114800" cy="609600"/>
          </a:xfrm>
          <a:prstGeom prst="rect">
            <a:avLst/>
          </a:prstGeom>
          <a:noFill/>
          <a:ln>
            <a:noFill/>
          </a:ln>
        </p:spPr>
        <p:txBody>
          <a:bodyPr spcFirstLastPara="1" wrap="square" lIns="91425" tIns="91425" rIns="91425" bIns="91425" anchor="t" anchorCtr="0">
            <a:noAutofit/>
          </a:bodyPr>
          <a:lstStyle/>
          <a:p>
            <a:pPr lvl="0">
              <a:buClr>
                <a:schemeClr val="dk1"/>
              </a:buClr>
              <a:buSzPts val="1400"/>
            </a:pPr>
            <a:r>
              <a:rPr lang="en-US" sz="1600" b="1" dirty="0" smtClean="0">
                <a:solidFill>
                  <a:schemeClr val="dk1"/>
                </a:solidFill>
                <a:latin typeface="Lexend Deca"/>
                <a:ea typeface="Lexend Deca"/>
                <a:cs typeface="Lexend Deca"/>
                <a:sym typeface="Lexend Deca"/>
              </a:rPr>
              <a:t>https://www.dubaiwebsitedesign.ae/</a:t>
            </a:r>
            <a:endParaRPr kumimoji="0" lang="en-US" sz="1600" b="1" i="0" u="none" strike="noStrike" kern="0" cap="none" spc="0" normalizeH="0" baseline="0" noProof="0" dirty="0">
              <a:ln>
                <a:noFill/>
              </a:ln>
              <a:solidFill>
                <a:schemeClr val="dk1"/>
              </a:solidFill>
              <a:effectLst/>
              <a:uLnTx/>
              <a:uFillTx/>
              <a:latin typeface="Lexend Deca"/>
              <a:ea typeface="Lexend Deca"/>
              <a:cs typeface="Lexend Deca"/>
              <a:sym typeface="Lexend Deca"/>
            </a:endParaRPr>
          </a:p>
        </p:txBody>
      </p:sp>
      <p:pic>
        <p:nvPicPr>
          <p:cNvPr id="16" name="Picture 3"/>
          <p:cNvPicPr>
            <a:picLocks noChangeAspect="1" noChangeArrowheads="1"/>
          </p:cNvPicPr>
          <p:nvPr/>
        </p:nvPicPr>
        <p:blipFill>
          <a:blip r:embed="rId3"/>
          <a:srcRect t="9379" r="1471" b="5836"/>
          <a:stretch>
            <a:fillRect/>
          </a:stretch>
        </p:blipFill>
        <p:spPr bwMode="auto">
          <a:xfrm>
            <a:off x="838200" y="1352550"/>
            <a:ext cx="3733800" cy="1981200"/>
          </a:xfrm>
          <a:prstGeom prst="rect">
            <a:avLst/>
          </a:prstGeom>
          <a:noFill/>
          <a:ln w="9525">
            <a:noFill/>
            <a:miter lim="800000"/>
            <a:headEnd/>
            <a:tailEnd/>
          </a:ln>
        </p:spPr>
      </p:pic>
      <p:pic>
        <p:nvPicPr>
          <p:cNvPr id="17" name="Picture 2" descr="Web Design Company Dubai"/>
          <p:cNvPicPr>
            <a:picLocks noChangeAspect="1" noChangeArrowheads="1"/>
          </p:cNvPicPr>
          <p:nvPr/>
        </p:nvPicPr>
        <p:blipFill>
          <a:blip r:embed="rId4"/>
          <a:srcRect/>
          <a:stretch>
            <a:fillRect/>
          </a:stretch>
        </p:blipFill>
        <p:spPr bwMode="auto">
          <a:xfrm>
            <a:off x="6172200" y="3333750"/>
            <a:ext cx="1524000" cy="410524"/>
          </a:xfrm>
          <a:prstGeom prst="rect">
            <a:avLst/>
          </a:prstGeom>
          <a:noFill/>
        </p:spPr>
      </p:pic>
    </p:spTree>
  </p:cSld>
  <p:clrMapOvr>
    <a:masterClrMapping/>
  </p:clrMapOvr>
</p:sld>
</file>

<file path=ppt/theme/theme1.xml><?xml version="1.0" encoding="utf-8"?>
<a:theme xmlns:a="http://schemas.openxmlformats.org/drawingml/2006/main" name="Electric Bicycle Company Profile by Slidesgo">
  <a:themeElements>
    <a:clrScheme name="Simple Light">
      <a:dk1>
        <a:srgbClr val="FFFFFF"/>
      </a:dk1>
      <a:lt1>
        <a:srgbClr val="546942"/>
      </a:lt1>
      <a:dk2>
        <a:srgbClr val="86935F"/>
      </a:dk2>
      <a:lt2>
        <a:srgbClr val="AABF9B"/>
      </a:lt2>
      <a:accent1>
        <a:srgbClr val="D1DDC0"/>
      </a:accent1>
      <a:accent2>
        <a:srgbClr val="FF5C00"/>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486</Words>
  <Application>Microsoft Office PowerPoint</Application>
  <PresentationFormat>On-screen Show (16:9)</PresentationFormat>
  <Paragraphs>20</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 Light</vt:lpstr>
      <vt:lpstr>Lexend Deca</vt:lpstr>
      <vt:lpstr>Livvic</vt:lpstr>
      <vt:lpstr>Roboto Condensed Light</vt:lpstr>
      <vt:lpstr>Electric Bicycle Company Profile by Slidesgo</vt:lpstr>
      <vt:lpstr>Understanding Difference Between the Custom Website and Traditional Website</vt:lpstr>
      <vt:lpstr>What Kind of Web Design is good?</vt:lpstr>
      <vt:lpstr>What Sets Custom Website Apart From Traditional Website</vt:lpstr>
      <vt:lpstr>What is Custom Web Design</vt:lpstr>
      <vt:lpstr>Custom Website &amp; Improvement Phase</vt:lpstr>
      <vt:lpstr>Custom Web Design V/s Website Template</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Difference Between the Custom Website and Traditional Website</dc:title>
  <cp:lastModifiedBy>Windows User</cp:lastModifiedBy>
  <cp:revision>14</cp:revision>
  <dcterms:modified xsi:type="dcterms:W3CDTF">2021-12-31T12:06:58Z</dcterms:modified>
</cp:coreProperties>
</file>