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90" y="7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820448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4249013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29387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858705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86552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153866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186748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50851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1841121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E83ADB-92AC-429F-8285-77387C870249}" type="datetimeFigureOut">
              <a:rPr lang="en-IN" smtClean="0"/>
              <a:t>21-09-2020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3556739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E83ADB-92AC-429F-8285-77387C870249}" type="datetimeFigureOut">
              <a:rPr lang="en-IN" smtClean="0"/>
              <a:t>21-09-2020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403338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E83ADB-92AC-429F-8285-77387C870249}" type="datetimeFigureOut">
              <a:rPr lang="en-IN" smtClean="0"/>
              <a:t>21-09-2020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325615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E83ADB-92AC-429F-8285-77387C870249}" type="datetimeFigureOut">
              <a:rPr lang="en-IN" smtClean="0"/>
              <a:t>21-09-2020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1561778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E83ADB-92AC-429F-8285-77387C870249}" type="datetimeFigureOut">
              <a:rPr lang="en-IN" smtClean="0"/>
              <a:t>21-09-2020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43770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83ADB-92AC-429F-8285-77387C870249}" type="datetimeFigureOut">
              <a:rPr lang="en-IN" smtClean="0"/>
              <a:t>21-09-2020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85446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E83ADB-92AC-429F-8285-77387C870249}" type="datetimeFigureOut">
              <a:rPr lang="en-IN" smtClean="0"/>
              <a:t>21-09-2020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D08706-9105-4365-99B8-A2EDF7D2C6EA}" type="slidenum">
              <a:rPr lang="en-IN" smtClean="0"/>
              <a:t>‹#›</a:t>
            </a:fld>
            <a:endParaRPr lang="en-IN"/>
          </a:p>
        </p:txBody>
      </p:sp>
    </p:spTree>
    <p:extLst>
      <p:ext uri="{BB962C8B-B14F-4D97-AF65-F5344CB8AC3E}">
        <p14:creationId xmlns:p14="http://schemas.microsoft.com/office/powerpoint/2010/main" val="2869120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3E83ADB-92AC-429F-8285-77387C870249}" type="datetimeFigureOut">
              <a:rPr lang="en-IN" smtClean="0"/>
              <a:t>21-09-2020</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D08706-9105-4365-99B8-A2EDF7D2C6EA}" type="slidenum">
              <a:rPr lang="en-IN" smtClean="0"/>
              <a:t>‹#›</a:t>
            </a:fld>
            <a:endParaRPr lang="en-IN"/>
          </a:p>
        </p:txBody>
      </p:sp>
    </p:spTree>
    <p:extLst>
      <p:ext uri="{BB962C8B-B14F-4D97-AF65-F5344CB8AC3E}">
        <p14:creationId xmlns:p14="http://schemas.microsoft.com/office/powerpoint/2010/main" val="1594520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cafee.klantenservicebelgium.b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mcafee.klantenservicebelgium.b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mcafee.klantenservicebelgium.b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cafee-ondersteuning-bellen.blogspot.com/2020/09/hoe-meldingen-in-mcafee-antiviru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just"/>
            <a:r>
              <a:rPr lang="nl-NL" sz="3200" b="1" dirty="0"/>
              <a:t>HOE MELDINGEN IN MCAFEE ANTIVIRUS UITSCHAKELEN</a:t>
            </a:r>
            <a:r>
              <a:rPr lang="nl-NL" sz="3200" b="1" dirty="0" smtClean="0"/>
              <a:t>?</a:t>
            </a:r>
            <a:endParaRPr lang="en-IN" sz="3200" dirty="0"/>
          </a:p>
        </p:txBody>
      </p:sp>
    </p:spTree>
    <p:extLst>
      <p:ext uri="{BB962C8B-B14F-4D97-AF65-F5344CB8AC3E}">
        <p14:creationId xmlns:p14="http://schemas.microsoft.com/office/powerpoint/2010/main" val="618758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230" y="1496709"/>
            <a:ext cx="8596668" cy="3880773"/>
          </a:xfrm>
        </p:spPr>
        <p:txBody>
          <a:bodyPr>
            <a:normAutofit/>
          </a:bodyPr>
          <a:lstStyle/>
          <a:p>
            <a:pPr algn="just"/>
            <a:r>
              <a:rPr lang="nl-NL" sz="2400" dirty="0"/>
              <a:t>Net als elk ander antivirusprogramma blijft ook McAfee niet uit de weg. Nadat u het hebt geïnstalleerd, worden automatisch browserextensies geïnstalleerd en worden onnodige waarschuwingsberichten weergegeven. Maar je hoeft niet je hele leven met die vervelende pop-ups te leven, want je hebt de mogelijkheid om ze uit te schakelen wanneer je maar wilt. Om te weten hoe u dat moet doen, kunt u op elk gewenst moment contact opnemen met onze </a:t>
            </a:r>
            <a:r>
              <a:rPr lang="nl-NL" sz="2400" b="1" dirty="0">
                <a:hlinkClick r:id="rId2"/>
              </a:rPr>
              <a:t>McAfee-klantenservice</a:t>
            </a:r>
            <a:r>
              <a:rPr lang="nl-NL" sz="2400" dirty="0" smtClean="0"/>
              <a:t>.</a:t>
            </a:r>
            <a:endParaRPr lang="nl-NL" sz="2400" dirty="0"/>
          </a:p>
        </p:txBody>
      </p:sp>
    </p:spTree>
    <p:extLst>
      <p:ext uri="{BB962C8B-B14F-4D97-AF65-F5344CB8AC3E}">
        <p14:creationId xmlns:p14="http://schemas.microsoft.com/office/powerpoint/2010/main" val="1077080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9860" y="1609443"/>
            <a:ext cx="8596668" cy="3880773"/>
          </a:xfrm>
        </p:spPr>
        <p:txBody>
          <a:bodyPr>
            <a:normAutofit/>
          </a:bodyPr>
          <a:lstStyle/>
          <a:p>
            <a:pPr algn="just"/>
            <a:r>
              <a:rPr lang="nl-NL" sz="2400" dirty="0"/>
              <a:t>McAfee geeft meldingen weer wanneer het gevaarlijke inhoud of code detecteert. Het kan ook worden weergegeven wanneer een update van de virusdefinities moet worden uitgevoerd. Als u echter veel op internet surft, kan de pop-up iets te veel worden en kan het tijdverdrijf of werk iets te moeilijk worden. Maar u kunt ze altijd uitschakelen zonder de software af te sluiten. Weet hoe u dat voor elkaar kunt krijgen, hier</a:t>
            </a:r>
            <a:r>
              <a:rPr lang="nl-NL" sz="2400" dirty="0" smtClean="0"/>
              <a:t>.</a:t>
            </a:r>
            <a:endParaRPr lang="nl-NL" sz="2400" dirty="0"/>
          </a:p>
        </p:txBody>
      </p:sp>
    </p:spTree>
    <p:extLst>
      <p:ext uri="{BB962C8B-B14F-4D97-AF65-F5344CB8AC3E}">
        <p14:creationId xmlns:p14="http://schemas.microsoft.com/office/powerpoint/2010/main" val="340967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778697"/>
            <a:ext cx="8596668" cy="4262666"/>
          </a:xfrm>
        </p:spPr>
        <p:txBody>
          <a:bodyPr>
            <a:normAutofit/>
          </a:bodyPr>
          <a:lstStyle/>
          <a:p>
            <a:pPr algn="just"/>
            <a:r>
              <a:rPr lang="nl-NL" dirty="0"/>
              <a:t>Navigeer naar de taakbalk.</a:t>
            </a:r>
          </a:p>
          <a:p>
            <a:pPr algn="just"/>
            <a:r>
              <a:rPr lang="nl-NL" dirty="0"/>
              <a:t>Klik met de rechtermuisknop op een lege plek erop.</a:t>
            </a:r>
          </a:p>
          <a:p>
            <a:pPr algn="just"/>
            <a:r>
              <a:rPr lang="nl-NL" dirty="0"/>
              <a:t>Selecteer de optie 'Eigenschappen'.</a:t>
            </a:r>
          </a:p>
          <a:p>
            <a:pPr algn="just"/>
            <a:r>
              <a:rPr lang="nl-NL" dirty="0"/>
              <a:t>Druk nu op de knop 'Aanpassen'.</a:t>
            </a:r>
          </a:p>
          <a:p>
            <a:pPr algn="just"/>
            <a:r>
              <a:rPr lang="nl-NL" dirty="0"/>
              <a:t>Haal het vinkje weg naast 'Toon altijd alle pictogrammen en meldingen op de taakbalk'.</a:t>
            </a:r>
          </a:p>
          <a:p>
            <a:pPr algn="just"/>
            <a:r>
              <a:rPr lang="nl-NL" dirty="0"/>
              <a:t>Zoek uw McAfee-programma in de lijst met toepassingen die meldingen weergeven.</a:t>
            </a:r>
          </a:p>
          <a:p>
            <a:pPr algn="just"/>
            <a:r>
              <a:rPr lang="nl-NL" dirty="0"/>
              <a:t>Selecteer 'Pictogram en meldingen verbergen' in het vervolgkeuzemenu aan de rechterkant.</a:t>
            </a:r>
          </a:p>
          <a:p>
            <a:pPr algn="just"/>
            <a:r>
              <a:rPr lang="nl-NL" dirty="0"/>
              <a:t>Druk nu op de OK-knop en sluit het venster. </a:t>
            </a:r>
          </a:p>
        </p:txBody>
      </p:sp>
      <p:sp>
        <p:nvSpPr>
          <p:cNvPr id="4" name="Title 3"/>
          <p:cNvSpPr>
            <a:spLocks noGrp="1"/>
          </p:cNvSpPr>
          <p:nvPr>
            <p:ph type="title"/>
          </p:nvPr>
        </p:nvSpPr>
        <p:spPr/>
        <p:txBody>
          <a:bodyPr>
            <a:normAutofit/>
          </a:bodyPr>
          <a:lstStyle/>
          <a:p>
            <a:pPr algn="just"/>
            <a:r>
              <a:rPr lang="nl-NL" sz="2800" b="1" dirty="0"/>
              <a:t>PROCEDURE OM MELDINGEN IN MCAFEE SOFTWARE UIT TE </a:t>
            </a:r>
            <a:r>
              <a:rPr lang="nl-NL" sz="2800" b="1" dirty="0" smtClean="0"/>
              <a:t>SCHAKELEN</a:t>
            </a:r>
            <a:endParaRPr lang="en-IN" sz="2800" dirty="0"/>
          </a:p>
        </p:txBody>
      </p:sp>
    </p:spTree>
    <p:extLst>
      <p:ext uri="{BB962C8B-B14F-4D97-AF65-F5344CB8AC3E}">
        <p14:creationId xmlns:p14="http://schemas.microsoft.com/office/powerpoint/2010/main" val="1141702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2178" y="1772282"/>
            <a:ext cx="8596668" cy="3880773"/>
          </a:xfrm>
        </p:spPr>
        <p:txBody>
          <a:bodyPr>
            <a:normAutofit/>
          </a:bodyPr>
          <a:lstStyle/>
          <a:p>
            <a:pPr algn="just"/>
            <a:r>
              <a:rPr lang="nl-NL" sz="2400" dirty="0"/>
              <a:t>Door deze eenvoudige procedure van 8 stappen te volgen, kunt u alle soorten meldingen die opduiken van McAfee-antivirus verwijderen. U kunt meer te weten komen over hetzelfde of het antivirusprogramma door contact op te nemen met ons </a:t>
            </a:r>
            <a:r>
              <a:rPr lang="nl-NL" sz="2400" b="1" dirty="0"/>
              <a:t>McAfee-klantenserviceteam</a:t>
            </a:r>
            <a:r>
              <a:rPr lang="nl-NL" sz="2400" dirty="0"/>
              <a:t>. Ze zullen u zo snel mogelijk de juiste ondersteuning en assistentie bieden</a:t>
            </a:r>
            <a:r>
              <a:rPr lang="nl-NL" sz="2400" dirty="0" smtClean="0"/>
              <a:t>.</a:t>
            </a:r>
            <a:endParaRPr lang="nl-NL" sz="2400" dirty="0"/>
          </a:p>
        </p:txBody>
      </p:sp>
    </p:spTree>
    <p:extLst>
      <p:ext uri="{BB962C8B-B14F-4D97-AF65-F5344CB8AC3E}">
        <p14:creationId xmlns:p14="http://schemas.microsoft.com/office/powerpoint/2010/main" val="1680876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9860" y="1659548"/>
            <a:ext cx="8596668" cy="3880773"/>
          </a:xfrm>
        </p:spPr>
        <p:txBody>
          <a:bodyPr>
            <a:normAutofit/>
          </a:bodyPr>
          <a:lstStyle/>
          <a:p>
            <a:pPr algn="just"/>
            <a:r>
              <a:rPr lang="nl-NL" sz="2400" dirty="0"/>
              <a:t>Onze professionals die bij de </a:t>
            </a:r>
            <a:r>
              <a:rPr lang="nl-NL" sz="2400" b="1" dirty="0">
                <a:hlinkClick r:id="rId2"/>
              </a:rPr>
              <a:t>technische ondersteuning van McAfee</a:t>
            </a:r>
            <a:r>
              <a:rPr lang="nl-NL" sz="2400" dirty="0"/>
              <a:t> werken, werken 24/7 om de technische problemen van hun klanten op te lossen. Ze zijn een team van hardwerkende en goed opgeleide professionals met als enige doel hun klanten tijdige en nauwkeurige hulp te bieden. We garanderen dat u 100% tevreden bent met hun uitstekende service en dat u geen klachten heeft</a:t>
            </a:r>
            <a:r>
              <a:rPr lang="nl-NL" sz="2400" dirty="0" smtClean="0"/>
              <a:t>.</a:t>
            </a:r>
            <a:endParaRPr lang="nl-NL" sz="2400" dirty="0"/>
          </a:p>
        </p:txBody>
      </p:sp>
    </p:spTree>
    <p:extLst>
      <p:ext uri="{BB962C8B-B14F-4D97-AF65-F5344CB8AC3E}">
        <p14:creationId xmlns:p14="http://schemas.microsoft.com/office/powerpoint/2010/main" val="288462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nl-NL" sz="2400" dirty="0"/>
              <a:t>Dus wacht niet langer! Bel ons </a:t>
            </a:r>
            <a:r>
              <a:rPr lang="nl-NL" sz="2400" b="1" dirty="0">
                <a:hlinkClick r:id="rId2"/>
              </a:rPr>
              <a:t>McAfee-hulplijnnummer</a:t>
            </a:r>
            <a:r>
              <a:rPr lang="nl-NL" sz="2400" dirty="0"/>
              <a:t> voor klanten en wacht tot onze technici contact met u opnemen. Het enige wat u hoeft te doen, is uw probleem melden en de rest aan ons overlaten</a:t>
            </a:r>
            <a:r>
              <a:rPr lang="nl-NL" sz="2400" dirty="0" smtClean="0"/>
              <a:t>.</a:t>
            </a:r>
            <a:endParaRPr lang="nl-NL" sz="2400" dirty="0"/>
          </a:p>
        </p:txBody>
      </p:sp>
    </p:spTree>
    <p:extLst>
      <p:ext uri="{BB962C8B-B14F-4D97-AF65-F5344CB8AC3E}">
        <p14:creationId xmlns:p14="http://schemas.microsoft.com/office/powerpoint/2010/main" val="2679638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nl-NL" b="1" dirty="0" smtClean="0"/>
              <a:t>Neem contact met ons op</a:t>
            </a:r>
            <a:endParaRPr lang="en-US" b="1" dirty="0"/>
          </a:p>
        </p:txBody>
      </p:sp>
      <p:sp>
        <p:nvSpPr>
          <p:cNvPr id="3" name="Content Placeholder 2"/>
          <p:cNvSpPr>
            <a:spLocks noGrp="1"/>
          </p:cNvSpPr>
          <p:nvPr>
            <p:ph idx="1"/>
          </p:nvPr>
        </p:nvSpPr>
        <p:spPr/>
        <p:txBody>
          <a:bodyPr/>
          <a:lstStyle/>
          <a:p>
            <a:pPr algn="ctr">
              <a:buNone/>
            </a:pPr>
            <a:r>
              <a:rPr lang="en-US" b="1" dirty="0" smtClean="0"/>
              <a:t>McAfee Antivirus </a:t>
            </a:r>
            <a:r>
              <a:rPr lang="en-US" b="1" dirty="0" err="1" smtClean="0"/>
              <a:t>ondersteuningsnummer</a:t>
            </a:r>
            <a:endParaRPr lang="en-US" b="1" dirty="0" smtClean="0"/>
          </a:p>
          <a:p>
            <a:pPr algn="ctr">
              <a:buNone/>
            </a:pPr>
            <a:endParaRPr lang="en-US" dirty="0"/>
          </a:p>
          <a:p>
            <a:pPr algn="ctr">
              <a:buNone/>
            </a:pPr>
            <a:r>
              <a:rPr lang="en-US" b="1" dirty="0" err="1" smtClean="0"/>
              <a:t>bel</a:t>
            </a:r>
            <a:r>
              <a:rPr lang="en-US" b="1" dirty="0" smtClean="0"/>
              <a:t> nu </a:t>
            </a:r>
            <a:r>
              <a:rPr lang="en-US" b="1" dirty="0" smtClean="0">
                <a:solidFill>
                  <a:srgbClr val="FF0000"/>
                </a:solidFill>
              </a:rPr>
              <a:t>+32-25885504</a:t>
            </a:r>
          </a:p>
          <a:p>
            <a:pPr algn="ctr">
              <a:buNone/>
            </a:pPr>
            <a:endParaRPr lang="en-US" b="1" dirty="0">
              <a:solidFill>
                <a:srgbClr val="FF0000"/>
              </a:solidFill>
            </a:endParaRPr>
          </a:p>
          <a:p>
            <a:pPr algn="ctr">
              <a:buNone/>
            </a:pPr>
            <a:r>
              <a:rPr lang="en-US" sz="2000" b="1" dirty="0" err="1" smtClean="0">
                <a:solidFill>
                  <a:srgbClr val="FF0000"/>
                </a:solidFill>
                <a:hlinkClick r:id="rId2"/>
              </a:rPr>
              <a:t>Originele</a:t>
            </a:r>
            <a:r>
              <a:rPr lang="en-US" sz="2000" b="1" dirty="0" smtClean="0">
                <a:solidFill>
                  <a:srgbClr val="FF0000"/>
                </a:solidFill>
                <a:hlinkClick r:id="rId2"/>
              </a:rPr>
              <a:t> </a:t>
            </a:r>
            <a:r>
              <a:rPr lang="en-US" sz="2000" b="1" dirty="0" err="1" smtClean="0">
                <a:solidFill>
                  <a:srgbClr val="FF0000"/>
                </a:solidFill>
                <a:hlinkClick r:id="rId2"/>
              </a:rPr>
              <a:t>bron</a:t>
            </a:r>
            <a:endParaRPr lang="en-US" b="1" dirty="0" smtClean="0">
              <a:solidFill>
                <a:srgbClr val="FF0000"/>
              </a:solidFill>
            </a:endParaRPr>
          </a:p>
          <a:p>
            <a:pPr algn="ctr">
              <a:buNone/>
            </a:pPr>
            <a:endParaRPr lang="en-US" b="1" dirty="0">
              <a:solidFill>
                <a:srgbClr val="FF0000"/>
              </a:solidFill>
            </a:endParaRPr>
          </a:p>
          <a:p>
            <a:pPr algn="r">
              <a:buNone/>
            </a:pPr>
            <a:r>
              <a:rPr lang="en-US" b="1" dirty="0" smtClean="0">
                <a:solidFill>
                  <a:srgbClr val="FF0000"/>
                </a:solidFill>
              </a:rPr>
              <a:t>dank u</a:t>
            </a:r>
            <a:endParaRPr lang="en-US" b="1" dirty="0">
              <a:solidFill>
                <a:srgbClr val="FF0000"/>
              </a:solidFill>
            </a:endParaRPr>
          </a:p>
        </p:txBody>
      </p:sp>
    </p:spTree>
    <p:extLst>
      <p:ext uri="{BB962C8B-B14F-4D97-AF65-F5344CB8AC3E}">
        <p14:creationId xmlns:p14="http://schemas.microsoft.com/office/powerpoint/2010/main" val="246475440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TotalTime>
  <Words>314</Words>
  <Application>Microsoft Office PowerPoint</Application>
  <PresentationFormat>Widescreen</PresentationFormat>
  <Paragraphs>23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HOE MELDINGEN IN MCAFEE ANTIVIRUS UITSCHAKELEN?</vt:lpstr>
      <vt:lpstr>PowerPoint Presentation</vt:lpstr>
      <vt:lpstr>PowerPoint Presentation</vt:lpstr>
      <vt:lpstr>PROCEDURE OM MELDINGEN IN MCAFEE SOFTWARE UIT TE SCHAKELEN</vt:lpstr>
      <vt:lpstr>PowerPoint Presentation</vt:lpstr>
      <vt:lpstr>PowerPoint Presentation</vt:lpstr>
      <vt:lpstr>PowerPoint Presentation</vt:lpstr>
      <vt:lpstr>Neem contact met ons op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 MELDINGEN IN MCAFEE ANTIVIRUS UITSCHAKELEN?</dc:title>
  <dc:creator>admin</dc:creator>
  <cp:lastModifiedBy>admin</cp:lastModifiedBy>
  <cp:revision>1</cp:revision>
  <dcterms:created xsi:type="dcterms:W3CDTF">2020-09-21T11:39:55Z</dcterms:created>
  <dcterms:modified xsi:type="dcterms:W3CDTF">2020-09-21T11:44:34Z</dcterms:modified>
</cp:coreProperties>
</file>