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60" r:id="rId3"/>
    <p:sldId id="261"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4853FC6-EE39-459C-A778-F2657F77E272}">
          <p14:sldIdLst>
            <p14:sldId id="256"/>
            <p14:sldId id="260"/>
            <p14:sldId id="261"/>
            <p14:sldId id="262"/>
          </p14:sldIdLst>
        </p14:section>
        <p14:section name="Tools" id="{E14F1165-59DE-4773-8131-57030420FF11}">
          <p14:sldIdLst/>
        </p14:section>
        <p14:section name="Tutorials" id="{AD4E720C-A476-47C6-8361-5A22C728E2CE}">
          <p14:sldIdLst/>
        </p14:section>
        <p14:section name="Get Office Mix" id="{32B75562-62DF-4F48-B02C-00B552FEB3B0}">
          <p14:sldIdLst/>
        </p14:section>
      </p14:sectionLst>
    </p:ex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900"/>
    <a:srgbClr val="E6E6E6"/>
    <a:srgbClr val="FF6400"/>
    <a:srgbClr val="EBEBEB"/>
    <a:srgbClr val="DBDBDB"/>
    <a:srgbClr val="E1E1E1"/>
    <a:srgbClr val="DEDEDE"/>
    <a:srgbClr val="FF4C05"/>
    <a:srgbClr val="F5F5F5"/>
    <a:srgbClr val="EB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29" autoAdjust="0"/>
  </p:normalViewPr>
  <p:slideViewPr>
    <p:cSldViewPr snapToGrid="0">
      <p:cViewPr>
        <p:scale>
          <a:sx n="82" d="100"/>
          <a:sy n="82" d="100"/>
        </p:scale>
        <p:origin x="-90" y="-4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D86BBF-38DE-4B34-833D-210BC6F66615}" type="datetimeFigureOut">
              <a:rPr lang="en-US" smtClean="0"/>
              <a:t>7/28/2016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BE67B-2C32-4802-A81D-5FD8EA0D9546}" type="slidenum">
              <a:rPr lang="en-US" smtClean="0"/>
              <a:t>‹#›</a:t>
            </a:fld>
            <a:endParaRPr lang="en-US"/>
          </a:p>
        </p:txBody>
      </p:sp>
    </p:spTree>
    <p:extLst>
      <p:ext uri="{BB962C8B-B14F-4D97-AF65-F5344CB8AC3E}">
        <p14:creationId xmlns:p14="http://schemas.microsoft.com/office/powerpoint/2010/main" val="353392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2BE67B-2C32-4802-A81D-5FD8EA0D9546}" type="slidenum">
              <a:rPr lang="en-US" smtClean="0"/>
              <a:t>2</a:t>
            </a:fld>
            <a:endParaRPr lang="en-US"/>
          </a:p>
        </p:txBody>
      </p:sp>
    </p:spTree>
    <p:extLst>
      <p:ext uri="{BB962C8B-B14F-4D97-AF65-F5344CB8AC3E}">
        <p14:creationId xmlns:p14="http://schemas.microsoft.com/office/powerpoint/2010/main" val="79661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Rectangle 17"/>
          <p:cNvSpPr/>
          <p:nvPr userDrawn="1"/>
        </p:nvSpPr>
        <p:spPr>
          <a:xfrm>
            <a:off x="254950" y="262784"/>
            <a:ext cx="11682101" cy="6332433"/>
          </a:xfrm>
          <a:prstGeom prst="rect">
            <a:avLst/>
          </a:prstGeom>
          <a:gradFill>
            <a:gsLst>
              <a:gs pos="100000">
                <a:srgbClr val="FF5900"/>
              </a:gs>
              <a:gs pos="18000">
                <a:srgbClr val="D24726"/>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1" name="Title 1"/>
          <p:cNvSpPr>
            <a:spLocks noGrp="1"/>
          </p:cNvSpPr>
          <p:nvPr>
            <p:ph type="title"/>
          </p:nvPr>
        </p:nvSpPr>
        <p:spPr>
          <a:xfrm>
            <a:off x="737770" y="2338905"/>
            <a:ext cx="10515600" cy="2560320"/>
          </a:xfrm>
        </p:spPr>
        <p:txBody>
          <a:bodyPr anchor="t">
            <a:normAutofit/>
          </a:bodyPr>
          <a:lstStyle>
            <a:lvl1pPr>
              <a:defRPr sz="4600">
                <a:solidFill>
                  <a:schemeClr val="bg1"/>
                </a:solidFill>
              </a:defRPr>
            </a:lvl1pPr>
          </a:lstStyle>
          <a:p>
            <a:r>
              <a:rPr lang="en-US" smtClean="0"/>
              <a:t>Click to edit Master title style</a:t>
            </a:r>
            <a:endParaRPr lang="en-US" dirty="0"/>
          </a:p>
        </p:txBody>
      </p:sp>
      <p:grpSp>
        <p:nvGrpSpPr>
          <p:cNvPr id="20" name="Group 19"/>
          <p:cNvGrpSpPr>
            <a:grpSpLocks noChangeAspect="1"/>
          </p:cNvGrpSpPr>
          <p:nvPr userDrawn="1"/>
        </p:nvGrpSpPr>
        <p:grpSpPr>
          <a:xfrm>
            <a:off x="895512" y="5369912"/>
            <a:ext cx="2648757" cy="474891"/>
            <a:chOff x="1903179" y="1071329"/>
            <a:chExt cx="7766519" cy="1392444"/>
          </a:xfrm>
        </p:grpSpPr>
        <p:sp>
          <p:nvSpPr>
            <p:cNvPr id="21" name="Freeform 20"/>
            <p:cNvSpPr>
              <a:spLocks noEditPoints="1"/>
            </p:cNvSpPr>
            <p:nvPr/>
          </p:nvSpPr>
          <p:spPr bwMode="auto">
            <a:xfrm>
              <a:off x="3663217" y="1278651"/>
              <a:ext cx="949862" cy="1058669"/>
            </a:xfrm>
            <a:custGeom>
              <a:avLst/>
              <a:gdLst>
                <a:gd name="T0" fmla="*/ 135 w 273"/>
                <a:gd name="T1" fmla="*/ 303 h 303"/>
                <a:gd name="T2" fmla="*/ 36 w 273"/>
                <a:gd name="T3" fmla="*/ 261 h 303"/>
                <a:gd name="T4" fmla="*/ 0 w 273"/>
                <a:gd name="T5" fmla="*/ 154 h 303"/>
                <a:gd name="T6" fmla="*/ 37 w 273"/>
                <a:gd name="T7" fmla="*/ 42 h 303"/>
                <a:gd name="T8" fmla="*/ 141 w 273"/>
                <a:gd name="T9" fmla="*/ 0 h 303"/>
                <a:gd name="T10" fmla="*/ 237 w 273"/>
                <a:gd name="T11" fmla="*/ 40 h 303"/>
                <a:gd name="T12" fmla="*/ 273 w 273"/>
                <a:gd name="T13" fmla="*/ 147 h 303"/>
                <a:gd name="T14" fmla="*/ 236 w 273"/>
                <a:gd name="T15" fmla="*/ 261 h 303"/>
                <a:gd name="T16" fmla="*/ 135 w 273"/>
                <a:gd name="T17" fmla="*/ 303 h 303"/>
                <a:gd name="T18" fmla="*/ 137 w 273"/>
                <a:gd name="T19" fmla="*/ 18 h 303"/>
                <a:gd name="T20" fmla="*/ 53 w 273"/>
                <a:gd name="T21" fmla="*/ 55 h 303"/>
                <a:gd name="T22" fmla="*/ 20 w 273"/>
                <a:gd name="T23" fmla="*/ 152 h 303"/>
                <a:gd name="T24" fmla="*/ 52 w 273"/>
                <a:gd name="T25" fmla="*/ 248 h 303"/>
                <a:gd name="T26" fmla="*/ 135 w 273"/>
                <a:gd name="T27" fmla="*/ 284 h 303"/>
                <a:gd name="T28" fmla="*/ 221 w 273"/>
                <a:gd name="T29" fmla="*/ 249 h 303"/>
                <a:gd name="T30" fmla="*/ 253 w 273"/>
                <a:gd name="T31" fmla="*/ 150 h 303"/>
                <a:gd name="T32" fmla="*/ 222 w 273"/>
                <a:gd name="T33" fmla="*/ 53 h 303"/>
                <a:gd name="T34" fmla="*/ 137 w 273"/>
                <a:gd name="T35" fmla="*/ 1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3" h="303">
                  <a:moveTo>
                    <a:pt x="135" y="303"/>
                  </a:moveTo>
                  <a:cubicBezTo>
                    <a:pt x="94" y="303"/>
                    <a:pt x="61" y="289"/>
                    <a:pt x="36" y="261"/>
                  </a:cubicBezTo>
                  <a:cubicBezTo>
                    <a:pt x="12" y="234"/>
                    <a:pt x="0" y="198"/>
                    <a:pt x="0" y="154"/>
                  </a:cubicBezTo>
                  <a:cubicBezTo>
                    <a:pt x="0" y="108"/>
                    <a:pt x="12" y="70"/>
                    <a:pt x="37" y="42"/>
                  </a:cubicBezTo>
                  <a:cubicBezTo>
                    <a:pt x="63" y="14"/>
                    <a:pt x="97" y="0"/>
                    <a:pt x="141" y="0"/>
                  </a:cubicBezTo>
                  <a:cubicBezTo>
                    <a:pt x="180" y="0"/>
                    <a:pt x="212" y="13"/>
                    <a:pt x="237" y="40"/>
                  </a:cubicBezTo>
                  <a:cubicBezTo>
                    <a:pt x="261" y="67"/>
                    <a:pt x="273" y="103"/>
                    <a:pt x="273" y="147"/>
                  </a:cubicBezTo>
                  <a:cubicBezTo>
                    <a:pt x="273" y="195"/>
                    <a:pt x="261" y="233"/>
                    <a:pt x="236" y="261"/>
                  </a:cubicBezTo>
                  <a:cubicBezTo>
                    <a:pt x="211" y="289"/>
                    <a:pt x="177" y="303"/>
                    <a:pt x="135" y="303"/>
                  </a:cubicBezTo>
                  <a:close/>
                  <a:moveTo>
                    <a:pt x="137" y="18"/>
                  </a:moveTo>
                  <a:cubicBezTo>
                    <a:pt x="103" y="18"/>
                    <a:pt x="75" y="31"/>
                    <a:pt x="53" y="55"/>
                  </a:cubicBezTo>
                  <a:cubicBezTo>
                    <a:pt x="31" y="80"/>
                    <a:pt x="20" y="112"/>
                    <a:pt x="20" y="152"/>
                  </a:cubicBezTo>
                  <a:cubicBezTo>
                    <a:pt x="20" y="192"/>
                    <a:pt x="31" y="224"/>
                    <a:pt x="52" y="248"/>
                  </a:cubicBezTo>
                  <a:cubicBezTo>
                    <a:pt x="72" y="272"/>
                    <a:pt x="100" y="284"/>
                    <a:pt x="135" y="284"/>
                  </a:cubicBezTo>
                  <a:cubicBezTo>
                    <a:pt x="171" y="284"/>
                    <a:pt x="200" y="272"/>
                    <a:pt x="221" y="249"/>
                  </a:cubicBezTo>
                  <a:cubicBezTo>
                    <a:pt x="242" y="225"/>
                    <a:pt x="253" y="192"/>
                    <a:pt x="253" y="150"/>
                  </a:cubicBezTo>
                  <a:cubicBezTo>
                    <a:pt x="253" y="109"/>
                    <a:pt x="242" y="76"/>
                    <a:pt x="222" y="53"/>
                  </a:cubicBezTo>
                  <a:cubicBezTo>
                    <a:pt x="201" y="30"/>
                    <a:pt x="173" y="18"/>
                    <a:pt x="13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4717476" y="1225718"/>
              <a:ext cx="410235" cy="1093958"/>
            </a:xfrm>
            <a:custGeom>
              <a:avLst/>
              <a:gdLst>
                <a:gd name="T0" fmla="*/ 118 w 118"/>
                <a:gd name="T1" fmla="*/ 23 h 313"/>
                <a:gd name="T2" fmla="*/ 95 w 118"/>
                <a:gd name="T3" fmla="*/ 17 h 313"/>
                <a:gd name="T4" fmla="*/ 56 w 118"/>
                <a:gd name="T5" fmla="*/ 69 h 313"/>
                <a:gd name="T6" fmla="*/ 56 w 118"/>
                <a:gd name="T7" fmla="*/ 103 h 313"/>
                <a:gd name="T8" fmla="*/ 112 w 118"/>
                <a:gd name="T9" fmla="*/ 103 h 313"/>
                <a:gd name="T10" fmla="*/ 112 w 118"/>
                <a:gd name="T11" fmla="*/ 121 h 313"/>
                <a:gd name="T12" fmla="*/ 56 w 118"/>
                <a:gd name="T13" fmla="*/ 121 h 313"/>
                <a:gd name="T14" fmla="*/ 56 w 118"/>
                <a:gd name="T15" fmla="*/ 313 h 313"/>
                <a:gd name="T16" fmla="*/ 37 w 118"/>
                <a:gd name="T17" fmla="*/ 313 h 313"/>
                <a:gd name="T18" fmla="*/ 37 w 118"/>
                <a:gd name="T19" fmla="*/ 121 h 313"/>
                <a:gd name="T20" fmla="*/ 0 w 118"/>
                <a:gd name="T21" fmla="*/ 121 h 313"/>
                <a:gd name="T22" fmla="*/ 0 w 118"/>
                <a:gd name="T23" fmla="*/ 103 h 313"/>
                <a:gd name="T24" fmla="*/ 37 w 118"/>
                <a:gd name="T25" fmla="*/ 103 h 313"/>
                <a:gd name="T26" fmla="*/ 37 w 118"/>
                <a:gd name="T27" fmla="*/ 67 h 313"/>
                <a:gd name="T28" fmla="*/ 54 w 118"/>
                <a:gd name="T29" fmla="*/ 17 h 313"/>
                <a:gd name="T30" fmla="*/ 96 w 118"/>
                <a:gd name="T31" fmla="*/ 0 h 313"/>
                <a:gd name="T32" fmla="*/ 118 w 118"/>
                <a:gd name="T33" fmla="*/ 4 h 313"/>
                <a:gd name="T34" fmla="*/ 118 w 118"/>
                <a:gd name="T35" fmla="*/ 2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313">
                  <a:moveTo>
                    <a:pt x="118" y="23"/>
                  </a:moveTo>
                  <a:cubicBezTo>
                    <a:pt x="113" y="19"/>
                    <a:pt x="105" y="17"/>
                    <a:pt x="95" y="17"/>
                  </a:cubicBezTo>
                  <a:cubicBezTo>
                    <a:pt x="69" y="17"/>
                    <a:pt x="56" y="34"/>
                    <a:pt x="56" y="69"/>
                  </a:cubicBezTo>
                  <a:cubicBezTo>
                    <a:pt x="56" y="103"/>
                    <a:pt x="56" y="103"/>
                    <a:pt x="56" y="103"/>
                  </a:cubicBezTo>
                  <a:cubicBezTo>
                    <a:pt x="112" y="103"/>
                    <a:pt x="112" y="103"/>
                    <a:pt x="112" y="103"/>
                  </a:cubicBezTo>
                  <a:cubicBezTo>
                    <a:pt x="112" y="121"/>
                    <a:pt x="112" y="121"/>
                    <a:pt x="112" y="121"/>
                  </a:cubicBezTo>
                  <a:cubicBezTo>
                    <a:pt x="56" y="121"/>
                    <a:pt x="56" y="121"/>
                    <a:pt x="56" y="121"/>
                  </a:cubicBezTo>
                  <a:cubicBezTo>
                    <a:pt x="56" y="313"/>
                    <a:pt x="56" y="313"/>
                    <a:pt x="56" y="313"/>
                  </a:cubicBezTo>
                  <a:cubicBezTo>
                    <a:pt x="37" y="313"/>
                    <a:pt x="37" y="313"/>
                    <a:pt x="37" y="313"/>
                  </a:cubicBezTo>
                  <a:cubicBezTo>
                    <a:pt x="37" y="121"/>
                    <a:pt x="37" y="121"/>
                    <a:pt x="37" y="121"/>
                  </a:cubicBezTo>
                  <a:cubicBezTo>
                    <a:pt x="0" y="121"/>
                    <a:pt x="0" y="121"/>
                    <a:pt x="0" y="121"/>
                  </a:cubicBezTo>
                  <a:cubicBezTo>
                    <a:pt x="0" y="103"/>
                    <a:pt x="0" y="103"/>
                    <a:pt x="0" y="103"/>
                  </a:cubicBezTo>
                  <a:cubicBezTo>
                    <a:pt x="37" y="103"/>
                    <a:pt x="37" y="103"/>
                    <a:pt x="37" y="103"/>
                  </a:cubicBezTo>
                  <a:cubicBezTo>
                    <a:pt x="37" y="67"/>
                    <a:pt x="37" y="67"/>
                    <a:pt x="37" y="67"/>
                  </a:cubicBezTo>
                  <a:cubicBezTo>
                    <a:pt x="37" y="45"/>
                    <a:pt x="43" y="28"/>
                    <a:pt x="54" y="17"/>
                  </a:cubicBezTo>
                  <a:cubicBezTo>
                    <a:pt x="65" y="5"/>
                    <a:pt x="79" y="0"/>
                    <a:pt x="96" y="0"/>
                  </a:cubicBezTo>
                  <a:cubicBezTo>
                    <a:pt x="104" y="0"/>
                    <a:pt x="112" y="1"/>
                    <a:pt x="118" y="4"/>
                  </a:cubicBezTo>
                  <a:lnTo>
                    <a:pt x="118"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5117418" y="1225718"/>
              <a:ext cx="410235" cy="1093958"/>
            </a:xfrm>
            <a:custGeom>
              <a:avLst/>
              <a:gdLst>
                <a:gd name="T0" fmla="*/ 118 w 118"/>
                <a:gd name="T1" fmla="*/ 23 h 313"/>
                <a:gd name="T2" fmla="*/ 95 w 118"/>
                <a:gd name="T3" fmla="*/ 17 h 313"/>
                <a:gd name="T4" fmla="*/ 57 w 118"/>
                <a:gd name="T5" fmla="*/ 69 h 313"/>
                <a:gd name="T6" fmla="*/ 57 w 118"/>
                <a:gd name="T7" fmla="*/ 103 h 313"/>
                <a:gd name="T8" fmla="*/ 112 w 118"/>
                <a:gd name="T9" fmla="*/ 103 h 313"/>
                <a:gd name="T10" fmla="*/ 112 w 118"/>
                <a:gd name="T11" fmla="*/ 121 h 313"/>
                <a:gd name="T12" fmla="*/ 57 w 118"/>
                <a:gd name="T13" fmla="*/ 121 h 313"/>
                <a:gd name="T14" fmla="*/ 57 w 118"/>
                <a:gd name="T15" fmla="*/ 313 h 313"/>
                <a:gd name="T16" fmla="*/ 38 w 118"/>
                <a:gd name="T17" fmla="*/ 313 h 313"/>
                <a:gd name="T18" fmla="*/ 38 w 118"/>
                <a:gd name="T19" fmla="*/ 121 h 313"/>
                <a:gd name="T20" fmla="*/ 0 w 118"/>
                <a:gd name="T21" fmla="*/ 121 h 313"/>
                <a:gd name="T22" fmla="*/ 0 w 118"/>
                <a:gd name="T23" fmla="*/ 103 h 313"/>
                <a:gd name="T24" fmla="*/ 38 w 118"/>
                <a:gd name="T25" fmla="*/ 103 h 313"/>
                <a:gd name="T26" fmla="*/ 38 w 118"/>
                <a:gd name="T27" fmla="*/ 67 h 313"/>
                <a:gd name="T28" fmla="*/ 54 w 118"/>
                <a:gd name="T29" fmla="*/ 17 h 313"/>
                <a:gd name="T30" fmla="*/ 96 w 118"/>
                <a:gd name="T31" fmla="*/ 0 h 313"/>
                <a:gd name="T32" fmla="*/ 118 w 118"/>
                <a:gd name="T33" fmla="*/ 4 h 313"/>
                <a:gd name="T34" fmla="*/ 118 w 118"/>
                <a:gd name="T35" fmla="*/ 2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313">
                  <a:moveTo>
                    <a:pt x="118" y="23"/>
                  </a:moveTo>
                  <a:cubicBezTo>
                    <a:pt x="113" y="19"/>
                    <a:pt x="105" y="17"/>
                    <a:pt x="95" y="17"/>
                  </a:cubicBezTo>
                  <a:cubicBezTo>
                    <a:pt x="69" y="17"/>
                    <a:pt x="57" y="34"/>
                    <a:pt x="57" y="69"/>
                  </a:cubicBezTo>
                  <a:cubicBezTo>
                    <a:pt x="57" y="103"/>
                    <a:pt x="57" y="103"/>
                    <a:pt x="57" y="103"/>
                  </a:cubicBezTo>
                  <a:cubicBezTo>
                    <a:pt x="112" y="103"/>
                    <a:pt x="112" y="103"/>
                    <a:pt x="112" y="103"/>
                  </a:cubicBezTo>
                  <a:cubicBezTo>
                    <a:pt x="112" y="121"/>
                    <a:pt x="112" y="121"/>
                    <a:pt x="112" y="121"/>
                  </a:cubicBezTo>
                  <a:cubicBezTo>
                    <a:pt x="57" y="121"/>
                    <a:pt x="57" y="121"/>
                    <a:pt x="57" y="121"/>
                  </a:cubicBezTo>
                  <a:cubicBezTo>
                    <a:pt x="57" y="313"/>
                    <a:pt x="57" y="313"/>
                    <a:pt x="57" y="313"/>
                  </a:cubicBezTo>
                  <a:cubicBezTo>
                    <a:pt x="38" y="313"/>
                    <a:pt x="38" y="313"/>
                    <a:pt x="38" y="313"/>
                  </a:cubicBezTo>
                  <a:cubicBezTo>
                    <a:pt x="38" y="121"/>
                    <a:pt x="38" y="121"/>
                    <a:pt x="38" y="121"/>
                  </a:cubicBezTo>
                  <a:cubicBezTo>
                    <a:pt x="0" y="121"/>
                    <a:pt x="0" y="121"/>
                    <a:pt x="0" y="121"/>
                  </a:cubicBezTo>
                  <a:cubicBezTo>
                    <a:pt x="0" y="103"/>
                    <a:pt x="0" y="103"/>
                    <a:pt x="0" y="103"/>
                  </a:cubicBezTo>
                  <a:cubicBezTo>
                    <a:pt x="38" y="103"/>
                    <a:pt x="38" y="103"/>
                    <a:pt x="38" y="103"/>
                  </a:cubicBezTo>
                  <a:cubicBezTo>
                    <a:pt x="38" y="67"/>
                    <a:pt x="38" y="67"/>
                    <a:pt x="38" y="67"/>
                  </a:cubicBezTo>
                  <a:cubicBezTo>
                    <a:pt x="38" y="45"/>
                    <a:pt x="43" y="28"/>
                    <a:pt x="54" y="17"/>
                  </a:cubicBezTo>
                  <a:cubicBezTo>
                    <a:pt x="66" y="5"/>
                    <a:pt x="79" y="0"/>
                    <a:pt x="96" y="0"/>
                  </a:cubicBezTo>
                  <a:cubicBezTo>
                    <a:pt x="105" y="0"/>
                    <a:pt x="112" y="1"/>
                    <a:pt x="118" y="4"/>
                  </a:cubicBezTo>
                  <a:lnTo>
                    <a:pt x="118"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noEditPoints="1"/>
            </p:cNvSpPr>
            <p:nvPr/>
          </p:nvSpPr>
          <p:spPr bwMode="auto">
            <a:xfrm>
              <a:off x="5589408" y="1296296"/>
              <a:ext cx="108808" cy="1023380"/>
            </a:xfrm>
            <a:custGeom>
              <a:avLst/>
              <a:gdLst>
                <a:gd name="T0" fmla="*/ 15 w 31"/>
                <a:gd name="T1" fmla="*/ 31 h 293"/>
                <a:gd name="T2" fmla="*/ 4 w 31"/>
                <a:gd name="T3" fmla="*/ 26 h 293"/>
                <a:gd name="T4" fmla="*/ 0 w 31"/>
                <a:gd name="T5" fmla="*/ 15 h 293"/>
                <a:gd name="T6" fmla="*/ 4 w 31"/>
                <a:gd name="T7" fmla="*/ 4 h 293"/>
                <a:gd name="T8" fmla="*/ 15 w 31"/>
                <a:gd name="T9" fmla="*/ 0 h 293"/>
                <a:gd name="T10" fmla="*/ 26 w 31"/>
                <a:gd name="T11" fmla="*/ 4 h 293"/>
                <a:gd name="T12" fmla="*/ 31 w 31"/>
                <a:gd name="T13" fmla="*/ 15 h 293"/>
                <a:gd name="T14" fmla="*/ 26 w 31"/>
                <a:gd name="T15" fmla="*/ 26 h 293"/>
                <a:gd name="T16" fmla="*/ 15 w 31"/>
                <a:gd name="T17" fmla="*/ 31 h 293"/>
                <a:gd name="T18" fmla="*/ 6 w 31"/>
                <a:gd name="T19" fmla="*/ 293 h 293"/>
                <a:gd name="T20" fmla="*/ 6 w 31"/>
                <a:gd name="T21" fmla="*/ 83 h 293"/>
                <a:gd name="T22" fmla="*/ 25 w 31"/>
                <a:gd name="T23" fmla="*/ 83 h 293"/>
                <a:gd name="T24" fmla="*/ 25 w 31"/>
                <a:gd name="T25" fmla="*/ 293 h 293"/>
                <a:gd name="T26" fmla="*/ 6 w 31"/>
                <a:gd name="T27"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93">
                  <a:moveTo>
                    <a:pt x="15" y="31"/>
                  </a:moveTo>
                  <a:cubicBezTo>
                    <a:pt x="11" y="31"/>
                    <a:pt x="7" y="29"/>
                    <a:pt x="4" y="26"/>
                  </a:cubicBezTo>
                  <a:cubicBezTo>
                    <a:pt x="1" y="23"/>
                    <a:pt x="0" y="20"/>
                    <a:pt x="0" y="15"/>
                  </a:cubicBezTo>
                  <a:cubicBezTo>
                    <a:pt x="0" y="10"/>
                    <a:pt x="1" y="7"/>
                    <a:pt x="4" y="4"/>
                  </a:cubicBezTo>
                  <a:cubicBezTo>
                    <a:pt x="8" y="1"/>
                    <a:pt x="11" y="0"/>
                    <a:pt x="15" y="0"/>
                  </a:cubicBezTo>
                  <a:cubicBezTo>
                    <a:pt x="19" y="0"/>
                    <a:pt x="23" y="1"/>
                    <a:pt x="26" y="4"/>
                  </a:cubicBezTo>
                  <a:cubicBezTo>
                    <a:pt x="29" y="7"/>
                    <a:pt x="31" y="10"/>
                    <a:pt x="31" y="15"/>
                  </a:cubicBezTo>
                  <a:cubicBezTo>
                    <a:pt x="31" y="19"/>
                    <a:pt x="29" y="23"/>
                    <a:pt x="26" y="26"/>
                  </a:cubicBezTo>
                  <a:cubicBezTo>
                    <a:pt x="23" y="29"/>
                    <a:pt x="19" y="31"/>
                    <a:pt x="15" y="31"/>
                  </a:cubicBezTo>
                  <a:close/>
                  <a:moveTo>
                    <a:pt x="6" y="293"/>
                  </a:moveTo>
                  <a:cubicBezTo>
                    <a:pt x="6" y="83"/>
                    <a:pt x="6" y="83"/>
                    <a:pt x="6" y="83"/>
                  </a:cubicBezTo>
                  <a:cubicBezTo>
                    <a:pt x="25" y="83"/>
                    <a:pt x="25" y="83"/>
                    <a:pt x="25" y="83"/>
                  </a:cubicBezTo>
                  <a:cubicBezTo>
                    <a:pt x="25" y="293"/>
                    <a:pt x="25" y="293"/>
                    <a:pt x="25" y="293"/>
                  </a:cubicBezTo>
                  <a:lnTo>
                    <a:pt x="6" y="2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5857016" y="1568315"/>
              <a:ext cx="526394" cy="769006"/>
            </a:xfrm>
            <a:custGeom>
              <a:avLst/>
              <a:gdLst>
                <a:gd name="T0" fmla="*/ 150 w 151"/>
                <a:gd name="T1" fmla="*/ 205 h 220"/>
                <a:gd name="T2" fmla="*/ 95 w 151"/>
                <a:gd name="T3" fmla="*/ 220 h 220"/>
                <a:gd name="T4" fmla="*/ 26 w 151"/>
                <a:gd name="T5" fmla="*/ 190 h 220"/>
                <a:gd name="T6" fmla="*/ 0 w 151"/>
                <a:gd name="T7" fmla="*/ 114 h 220"/>
                <a:gd name="T8" fmla="*/ 29 w 151"/>
                <a:gd name="T9" fmla="*/ 32 h 220"/>
                <a:gd name="T10" fmla="*/ 105 w 151"/>
                <a:gd name="T11" fmla="*/ 0 h 220"/>
                <a:gd name="T12" fmla="*/ 151 w 151"/>
                <a:gd name="T13" fmla="*/ 10 h 220"/>
                <a:gd name="T14" fmla="*/ 151 w 151"/>
                <a:gd name="T15" fmla="*/ 31 h 220"/>
                <a:gd name="T16" fmla="*/ 102 w 151"/>
                <a:gd name="T17" fmla="*/ 18 h 220"/>
                <a:gd name="T18" fmla="*/ 42 w 151"/>
                <a:gd name="T19" fmla="*/ 44 h 220"/>
                <a:gd name="T20" fmla="*/ 19 w 151"/>
                <a:gd name="T21" fmla="*/ 113 h 220"/>
                <a:gd name="T22" fmla="*/ 40 w 151"/>
                <a:gd name="T23" fmla="*/ 178 h 220"/>
                <a:gd name="T24" fmla="*/ 95 w 151"/>
                <a:gd name="T25" fmla="*/ 203 h 220"/>
                <a:gd name="T26" fmla="*/ 150 w 151"/>
                <a:gd name="T27" fmla="*/ 186 h 220"/>
                <a:gd name="T28" fmla="*/ 150 w 151"/>
                <a:gd name="T29" fmla="*/ 20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220">
                  <a:moveTo>
                    <a:pt x="150" y="205"/>
                  </a:moveTo>
                  <a:cubicBezTo>
                    <a:pt x="135" y="215"/>
                    <a:pt x="116" y="220"/>
                    <a:pt x="95" y="220"/>
                  </a:cubicBezTo>
                  <a:cubicBezTo>
                    <a:pt x="66" y="220"/>
                    <a:pt x="43" y="210"/>
                    <a:pt x="26" y="190"/>
                  </a:cubicBezTo>
                  <a:cubicBezTo>
                    <a:pt x="8" y="171"/>
                    <a:pt x="0" y="145"/>
                    <a:pt x="0" y="114"/>
                  </a:cubicBezTo>
                  <a:cubicBezTo>
                    <a:pt x="0" y="81"/>
                    <a:pt x="9" y="53"/>
                    <a:pt x="29" y="32"/>
                  </a:cubicBezTo>
                  <a:cubicBezTo>
                    <a:pt x="49" y="11"/>
                    <a:pt x="74" y="0"/>
                    <a:pt x="105" y="0"/>
                  </a:cubicBezTo>
                  <a:cubicBezTo>
                    <a:pt x="120" y="0"/>
                    <a:pt x="136" y="4"/>
                    <a:pt x="151" y="10"/>
                  </a:cubicBezTo>
                  <a:cubicBezTo>
                    <a:pt x="151" y="31"/>
                    <a:pt x="151" y="31"/>
                    <a:pt x="151" y="31"/>
                  </a:cubicBezTo>
                  <a:cubicBezTo>
                    <a:pt x="136" y="22"/>
                    <a:pt x="120" y="18"/>
                    <a:pt x="102" y="18"/>
                  </a:cubicBezTo>
                  <a:cubicBezTo>
                    <a:pt x="77" y="18"/>
                    <a:pt x="57" y="26"/>
                    <a:pt x="42" y="44"/>
                  </a:cubicBezTo>
                  <a:cubicBezTo>
                    <a:pt x="27" y="62"/>
                    <a:pt x="19" y="84"/>
                    <a:pt x="19" y="113"/>
                  </a:cubicBezTo>
                  <a:cubicBezTo>
                    <a:pt x="19" y="140"/>
                    <a:pt x="26" y="161"/>
                    <a:pt x="40" y="178"/>
                  </a:cubicBezTo>
                  <a:cubicBezTo>
                    <a:pt x="54" y="194"/>
                    <a:pt x="72" y="203"/>
                    <a:pt x="95" y="203"/>
                  </a:cubicBezTo>
                  <a:cubicBezTo>
                    <a:pt x="116" y="203"/>
                    <a:pt x="135" y="197"/>
                    <a:pt x="150" y="186"/>
                  </a:cubicBezTo>
                  <a:lnTo>
                    <a:pt x="150" y="2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noEditPoints="1"/>
            </p:cNvSpPr>
            <p:nvPr/>
          </p:nvSpPr>
          <p:spPr bwMode="auto">
            <a:xfrm>
              <a:off x="6501040" y="1568315"/>
              <a:ext cx="608735" cy="769006"/>
            </a:xfrm>
            <a:custGeom>
              <a:avLst/>
              <a:gdLst>
                <a:gd name="T0" fmla="*/ 20 w 175"/>
                <a:gd name="T1" fmla="*/ 111 h 220"/>
                <a:gd name="T2" fmla="*/ 40 w 175"/>
                <a:gd name="T3" fmla="*/ 178 h 220"/>
                <a:gd name="T4" fmla="*/ 94 w 175"/>
                <a:gd name="T5" fmla="*/ 203 h 220"/>
                <a:gd name="T6" fmla="*/ 163 w 175"/>
                <a:gd name="T7" fmla="*/ 177 h 220"/>
                <a:gd name="T8" fmla="*/ 163 w 175"/>
                <a:gd name="T9" fmla="*/ 197 h 220"/>
                <a:gd name="T10" fmla="*/ 90 w 175"/>
                <a:gd name="T11" fmla="*/ 220 h 220"/>
                <a:gd name="T12" fmla="*/ 25 w 175"/>
                <a:gd name="T13" fmla="*/ 191 h 220"/>
                <a:gd name="T14" fmla="*/ 0 w 175"/>
                <a:gd name="T15" fmla="*/ 109 h 220"/>
                <a:gd name="T16" fmla="*/ 26 w 175"/>
                <a:gd name="T17" fmla="*/ 32 h 220"/>
                <a:gd name="T18" fmla="*/ 94 w 175"/>
                <a:gd name="T19" fmla="*/ 0 h 220"/>
                <a:gd name="T20" fmla="*/ 154 w 175"/>
                <a:gd name="T21" fmla="*/ 28 h 220"/>
                <a:gd name="T22" fmla="*/ 175 w 175"/>
                <a:gd name="T23" fmla="*/ 102 h 220"/>
                <a:gd name="T24" fmla="*/ 175 w 175"/>
                <a:gd name="T25" fmla="*/ 111 h 220"/>
                <a:gd name="T26" fmla="*/ 20 w 175"/>
                <a:gd name="T27" fmla="*/ 111 h 220"/>
                <a:gd name="T28" fmla="*/ 155 w 175"/>
                <a:gd name="T29" fmla="*/ 94 h 220"/>
                <a:gd name="T30" fmla="*/ 138 w 175"/>
                <a:gd name="T31" fmla="*/ 38 h 220"/>
                <a:gd name="T32" fmla="*/ 93 w 175"/>
                <a:gd name="T33" fmla="*/ 18 h 220"/>
                <a:gd name="T34" fmla="*/ 44 w 175"/>
                <a:gd name="T35" fmla="*/ 37 h 220"/>
                <a:gd name="T36" fmla="*/ 21 w 175"/>
                <a:gd name="T37" fmla="*/ 94 h 220"/>
                <a:gd name="T38" fmla="*/ 155 w 175"/>
                <a:gd name="T39" fmla="*/ 9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5" h="220">
                  <a:moveTo>
                    <a:pt x="20" y="111"/>
                  </a:moveTo>
                  <a:cubicBezTo>
                    <a:pt x="20" y="140"/>
                    <a:pt x="26" y="162"/>
                    <a:pt x="40" y="178"/>
                  </a:cubicBezTo>
                  <a:cubicBezTo>
                    <a:pt x="53" y="194"/>
                    <a:pt x="71" y="203"/>
                    <a:pt x="94" y="203"/>
                  </a:cubicBezTo>
                  <a:cubicBezTo>
                    <a:pt x="118" y="203"/>
                    <a:pt x="141" y="194"/>
                    <a:pt x="163" y="177"/>
                  </a:cubicBezTo>
                  <a:cubicBezTo>
                    <a:pt x="163" y="197"/>
                    <a:pt x="163" y="197"/>
                    <a:pt x="163" y="197"/>
                  </a:cubicBezTo>
                  <a:cubicBezTo>
                    <a:pt x="141" y="212"/>
                    <a:pt x="117" y="220"/>
                    <a:pt x="90" y="220"/>
                  </a:cubicBezTo>
                  <a:cubicBezTo>
                    <a:pt x="64" y="220"/>
                    <a:pt x="42" y="210"/>
                    <a:pt x="25" y="191"/>
                  </a:cubicBezTo>
                  <a:cubicBezTo>
                    <a:pt x="9" y="171"/>
                    <a:pt x="0" y="144"/>
                    <a:pt x="0" y="109"/>
                  </a:cubicBezTo>
                  <a:cubicBezTo>
                    <a:pt x="0" y="78"/>
                    <a:pt x="9" y="53"/>
                    <a:pt x="26" y="32"/>
                  </a:cubicBezTo>
                  <a:cubicBezTo>
                    <a:pt x="44" y="11"/>
                    <a:pt x="66" y="0"/>
                    <a:pt x="94" y="0"/>
                  </a:cubicBezTo>
                  <a:cubicBezTo>
                    <a:pt x="120" y="0"/>
                    <a:pt x="140" y="10"/>
                    <a:pt x="154" y="28"/>
                  </a:cubicBezTo>
                  <a:cubicBezTo>
                    <a:pt x="168" y="46"/>
                    <a:pt x="175" y="71"/>
                    <a:pt x="175" y="102"/>
                  </a:cubicBezTo>
                  <a:cubicBezTo>
                    <a:pt x="175" y="111"/>
                    <a:pt x="175" y="111"/>
                    <a:pt x="175" y="111"/>
                  </a:cubicBezTo>
                  <a:lnTo>
                    <a:pt x="20" y="111"/>
                  </a:lnTo>
                  <a:close/>
                  <a:moveTo>
                    <a:pt x="155" y="94"/>
                  </a:moveTo>
                  <a:cubicBezTo>
                    <a:pt x="154" y="70"/>
                    <a:pt x="148" y="51"/>
                    <a:pt x="138" y="38"/>
                  </a:cubicBezTo>
                  <a:cubicBezTo>
                    <a:pt x="127" y="24"/>
                    <a:pt x="112" y="18"/>
                    <a:pt x="93" y="18"/>
                  </a:cubicBezTo>
                  <a:cubicBezTo>
                    <a:pt x="74" y="18"/>
                    <a:pt x="57" y="24"/>
                    <a:pt x="44" y="37"/>
                  </a:cubicBezTo>
                  <a:cubicBezTo>
                    <a:pt x="32" y="50"/>
                    <a:pt x="24" y="69"/>
                    <a:pt x="21" y="94"/>
                  </a:cubicBezTo>
                  <a:lnTo>
                    <a:pt x="155"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7700866" y="1296296"/>
              <a:ext cx="949862" cy="1023380"/>
            </a:xfrm>
            <a:custGeom>
              <a:avLst/>
              <a:gdLst>
                <a:gd name="T0" fmla="*/ 254 w 273"/>
                <a:gd name="T1" fmla="*/ 293 h 293"/>
                <a:gd name="T2" fmla="*/ 254 w 273"/>
                <a:gd name="T3" fmla="*/ 85 h 293"/>
                <a:gd name="T4" fmla="*/ 256 w 273"/>
                <a:gd name="T5" fmla="*/ 42 h 293"/>
                <a:gd name="T6" fmla="*/ 255 w 273"/>
                <a:gd name="T7" fmla="*/ 42 h 293"/>
                <a:gd name="T8" fmla="*/ 245 w 273"/>
                <a:gd name="T9" fmla="*/ 67 h 293"/>
                <a:gd name="T10" fmla="*/ 141 w 273"/>
                <a:gd name="T11" fmla="*/ 293 h 293"/>
                <a:gd name="T12" fmla="*/ 134 w 273"/>
                <a:gd name="T13" fmla="*/ 293 h 293"/>
                <a:gd name="T14" fmla="*/ 30 w 273"/>
                <a:gd name="T15" fmla="*/ 68 h 293"/>
                <a:gd name="T16" fmla="*/ 20 w 273"/>
                <a:gd name="T17" fmla="*/ 41 h 293"/>
                <a:gd name="T18" fmla="*/ 19 w 273"/>
                <a:gd name="T19" fmla="*/ 41 h 293"/>
                <a:gd name="T20" fmla="*/ 20 w 273"/>
                <a:gd name="T21" fmla="*/ 80 h 293"/>
                <a:gd name="T22" fmla="*/ 20 w 273"/>
                <a:gd name="T23" fmla="*/ 293 h 293"/>
                <a:gd name="T24" fmla="*/ 0 w 273"/>
                <a:gd name="T25" fmla="*/ 293 h 293"/>
                <a:gd name="T26" fmla="*/ 0 w 273"/>
                <a:gd name="T27" fmla="*/ 0 h 293"/>
                <a:gd name="T28" fmla="*/ 19 w 273"/>
                <a:gd name="T29" fmla="*/ 0 h 293"/>
                <a:gd name="T30" fmla="*/ 128 w 273"/>
                <a:gd name="T31" fmla="*/ 236 h 293"/>
                <a:gd name="T32" fmla="*/ 130 w 273"/>
                <a:gd name="T33" fmla="*/ 241 h 293"/>
                <a:gd name="T34" fmla="*/ 133 w 273"/>
                <a:gd name="T35" fmla="*/ 248 h 293"/>
                <a:gd name="T36" fmla="*/ 137 w 273"/>
                <a:gd name="T37" fmla="*/ 260 h 293"/>
                <a:gd name="T38" fmla="*/ 139 w 273"/>
                <a:gd name="T39" fmla="*/ 260 h 293"/>
                <a:gd name="T40" fmla="*/ 141 w 273"/>
                <a:gd name="T41" fmla="*/ 253 h 293"/>
                <a:gd name="T42" fmla="*/ 148 w 273"/>
                <a:gd name="T43" fmla="*/ 234 h 293"/>
                <a:gd name="T44" fmla="*/ 255 w 273"/>
                <a:gd name="T45" fmla="*/ 0 h 293"/>
                <a:gd name="T46" fmla="*/ 273 w 273"/>
                <a:gd name="T47" fmla="*/ 0 h 293"/>
                <a:gd name="T48" fmla="*/ 273 w 273"/>
                <a:gd name="T49" fmla="*/ 293 h 293"/>
                <a:gd name="T50" fmla="*/ 254 w 273"/>
                <a:gd name="T51"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93">
                  <a:moveTo>
                    <a:pt x="254" y="293"/>
                  </a:moveTo>
                  <a:cubicBezTo>
                    <a:pt x="254" y="85"/>
                    <a:pt x="254" y="85"/>
                    <a:pt x="254" y="85"/>
                  </a:cubicBezTo>
                  <a:cubicBezTo>
                    <a:pt x="254" y="80"/>
                    <a:pt x="255" y="65"/>
                    <a:pt x="256" y="42"/>
                  </a:cubicBezTo>
                  <a:cubicBezTo>
                    <a:pt x="255" y="42"/>
                    <a:pt x="255" y="42"/>
                    <a:pt x="255" y="42"/>
                  </a:cubicBezTo>
                  <a:cubicBezTo>
                    <a:pt x="251" y="53"/>
                    <a:pt x="248" y="61"/>
                    <a:pt x="245" y="67"/>
                  </a:cubicBezTo>
                  <a:cubicBezTo>
                    <a:pt x="141" y="293"/>
                    <a:pt x="141" y="293"/>
                    <a:pt x="141" y="293"/>
                  </a:cubicBezTo>
                  <a:cubicBezTo>
                    <a:pt x="134" y="293"/>
                    <a:pt x="134" y="293"/>
                    <a:pt x="134" y="293"/>
                  </a:cubicBezTo>
                  <a:cubicBezTo>
                    <a:pt x="30" y="68"/>
                    <a:pt x="30" y="68"/>
                    <a:pt x="30" y="68"/>
                  </a:cubicBezTo>
                  <a:cubicBezTo>
                    <a:pt x="26" y="61"/>
                    <a:pt x="23" y="52"/>
                    <a:pt x="20" y="41"/>
                  </a:cubicBezTo>
                  <a:cubicBezTo>
                    <a:pt x="19" y="41"/>
                    <a:pt x="19" y="41"/>
                    <a:pt x="19" y="41"/>
                  </a:cubicBezTo>
                  <a:cubicBezTo>
                    <a:pt x="20" y="54"/>
                    <a:pt x="20" y="67"/>
                    <a:pt x="20" y="80"/>
                  </a:cubicBezTo>
                  <a:cubicBezTo>
                    <a:pt x="20" y="293"/>
                    <a:pt x="20" y="293"/>
                    <a:pt x="20" y="293"/>
                  </a:cubicBezTo>
                  <a:cubicBezTo>
                    <a:pt x="0" y="293"/>
                    <a:pt x="0" y="293"/>
                    <a:pt x="0" y="293"/>
                  </a:cubicBezTo>
                  <a:cubicBezTo>
                    <a:pt x="0" y="0"/>
                    <a:pt x="0" y="0"/>
                    <a:pt x="0" y="0"/>
                  </a:cubicBezTo>
                  <a:cubicBezTo>
                    <a:pt x="19" y="0"/>
                    <a:pt x="19" y="0"/>
                    <a:pt x="19" y="0"/>
                  </a:cubicBezTo>
                  <a:cubicBezTo>
                    <a:pt x="128" y="236"/>
                    <a:pt x="128" y="236"/>
                    <a:pt x="128" y="236"/>
                  </a:cubicBezTo>
                  <a:cubicBezTo>
                    <a:pt x="129" y="237"/>
                    <a:pt x="130" y="239"/>
                    <a:pt x="130" y="241"/>
                  </a:cubicBezTo>
                  <a:cubicBezTo>
                    <a:pt x="131" y="243"/>
                    <a:pt x="132" y="246"/>
                    <a:pt x="133" y="248"/>
                  </a:cubicBezTo>
                  <a:cubicBezTo>
                    <a:pt x="134" y="252"/>
                    <a:pt x="136" y="256"/>
                    <a:pt x="137" y="260"/>
                  </a:cubicBezTo>
                  <a:cubicBezTo>
                    <a:pt x="139" y="260"/>
                    <a:pt x="139" y="260"/>
                    <a:pt x="139" y="260"/>
                  </a:cubicBezTo>
                  <a:cubicBezTo>
                    <a:pt x="141" y="253"/>
                    <a:pt x="141" y="253"/>
                    <a:pt x="141" y="253"/>
                  </a:cubicBezTo>
                  <a:cubicBezTo>
                    <a:pt x="141" y="253"/>
                    <a:pt x="143" y="246"/>
                    <a:pt x="148" y="234"/>
                  </a:cubicBezTo>
                  <a:cubicBezTo>
                    <a:pt x="255" y="0"/>
                    <a:pt x="255" y="0"/>
                    <a:pt x="255" y="0"/>
                  </a:cubicBezTo>
                  <a:cubicBezTo>
                    <a:pt x="273" y="0"/>
                    <a:pt x="273" y="0"/>
                    <a:pt x="273" y="0"/>
                  </a:cubicBezTo>
                  <a:cubicBezTo>
                    <a:pt x="273" y="293"/>
                    <a:pt x="273" y="293"/>
                    <a:pt x="273" y="293"/>
                  </a:cubicBezTo>
                  <a:lnTo>
                    <a:pt x="254" y="2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noEditPoints="1"/>
            </p:cNvSpPr>
            <p:nvPr/>
          </p:nvSpPr>
          <p:spPr bwMode="auto">
            <a:xfrm>
              <a:off x="8875695" y="1296296"/>
              <a:ext cx="111748" cy="1023380"/>
            </a:xfrm>
            <a:custGeom>
              <a:avLst/>
              <a:gdLst>
                <a:gd name="T0" fmla="*/ 16 w 32"/>
                <a:gd name="T1" fmla="*/ 31 h 293"/>
                <a:gd name="T2" fmla="*/ 5 w 32"/>
                <a:gd name="T3" fmla="*/ 26 h 293"/>
                <a:gd name="T4" fmla="*/ 0 w 32"/>
                <a:gd name="T5" fmla="*/ 15 h 293"/>
                <a:gd name="T6" fmla="*/ 5 w 32"/>
                <a:gd name="T7" fmla="*/ 4 h 293"/>
                <a:gd name="T8" fmla="*/ 16 w 32"/>
                <a:gd name="T9" fmla="*/ 0 h 293"/>
                <a:gd name="T10" fmla="*/ 27 w 32"/>
                <a:gd name="T11" fmla="*/ 4 h 293"/>
                <a:gd name="T12" fmla="*/ 32 w 32"/>
                <a:gd name="T13" fmla="*/ 15 h 293"/>
                <a:gd name="T14" fmla="*/ 27 w 32"/>
                <a:gd name="T15" fmla="*/ 26 h 293"/>
                <a:gd name="T16" fmla="*/ 16 w 32"/>
                <a:gd name="T17" fmla="*/ 31 h 293"/>
                <a:gd name="T18" fmla="*/ 6 w 32"/>
                <a:gd name="T19" fmla="*/ 293 h 293"/>
                <a:gd name="T20" fmla="*/ 6 w 32"/>
                <a:gd name="T21" fmla="*/ 83 h 293"/>
                <a:gd name="T22" fmla="*/ 25 w 32"/>
                <a:gd name="T23" fmla="*/ 83 h 293"/>
                <a:gd name="T24" fmla="*/ 25 w 32"/>
                <a:gd name="T25" fmla="*/ 293 h 293"/>
                <a:gd name="T26" fmla="*/ 6 w 32"/>
                <a:gd name="T27"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93">
                  <a:moveTo>
                    <a:pt x="16" y="31"/>
                  </a:moveTo>
                  <a:cubicBezTo>
                    <a:pt x="12" y="31"/>
                    <a:pt x="8" y="29"/>
                    <a:pt x="5" y="26"/>
                  </a:cubicBezTo>
                  <a:cubicBezTo>
                    <a:pt x="2" y="23"/>
                    <a:pt x="0" y="20"/>
                    <a:pt x="0" y="15"/>
                  </a:cubicBezTo>
                  <a:cubicBezTo>
                    <a:pt x="0" y="10"/>
                    <a:pt x="2" y="7"/>
                    <a:pt x="5" y="4"/>
                  </a:cubicBezTo>
                  <a:cubicBezTo>
                    <a:pt x="8" y="1"/>
                    <a:pt x="12" y="0"/>
                    <a:pt x="16" y="0"/>
                  </a:cubicBezTo>
                  <a:cubicBezTo>
                    <a:pt x="20" y="0"/>
                    <a:pt x="24" y="1"/>
                    <a:pt x="27" y="4"/>
                  </a:cubicBezTo>
                  <a:cubicBezTo>
                    <a:pt x="30" y="7"/>
                    <a:pt x="32" y="10"/>
                    <a:pt x="32" y="15"/>
                  </a:cubicBezTo>
                  <a:cubicBezTo>
                    <a:pt x="32" y="19"/>
                    <a:pt x="30" y="23"/>
                    <a:pt x="27" y="26"/>
                  </a:cubicBezTo>
                  <a:cubicBezTo>
                    <a:pt x="24" y="29"/>
                    <a:pt x="20" y="31"/>
                    <a:pt x="16" y="31"/>
                  </a:cubicBezTo>
                  <a:close/>
                  <a:moveTo>
                    <a:pt x="6" y="293"/>
                  </a:moveTo>
                  <a:cubicBezTo>
                    <a:pt x="6" y="83"/>
                    <a:pt x="6" y="83"/>
                    <a:pt x="6" y="83"/>
                  </a:cubicBezTo>
                  <a:cubicBezTo>
                    <a:pt x="25" y="83"/>
                    <a:pt x="25" y="83"/>
                    <a:pt x="25" y="83"/>
                  </a:cubicBezTo>
                  <a:cubicBezTo>
                    <a:pt x="25" y="293"/>
                    <a:pt x="25" y="293"/>
                    <a:pt x="25" y="293"/>
                  </a:cubicBezTo>
                  <a:lnTo>
                    <a:pt x="6" y="2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9102133" y="1585960"/>
              <a:ext cx="567565" cy="733717"/>
            </a:xfrm>
            <a:custGeom>
              <a:avLst/>
              <a:gdLst>
                <a:gd name="T0" fmla="*/ 92 w 163"/>
                <a:gd name="T1" fmla="*/ 107 h 210"/>
                <a:gd name="T2" fmla="*/ 160 w 163"/>
                <a:gd name="T3" fmla="*/ 210 h 210"/>
                <a:gd name="T4" fmla="*/ 136 w 163"/>
                <a:gd name="T5" fmla="*/ 210 h 210"/>
                <a:gd name="T6" fmla="*/ 81 w 163"/>
                <a:gd name="T7" fmla="*/ 121 h 210"/>
                <a:gd name="T8" fmla="*/ 80 w 163"/>
                <a:gd name="T9" fmla="*/ 121 h 210"/>
                <a:gd name="T10" fmla="*/ 73 w 163"/>
                <a:gd name="T11" fmla="*/ 133 h 210"/>
                <a:gd name="T12" fmla="*/ 69 w 163"/>
                <a:gd name="T13" fmla="*/ 139 h 210"/>
                <a:gd name="T14" fmla="*/ 23 w 163"/>
                <a:gd name="T15" fmla="*/ 210 h 210"/>
                <a:gd name="T16" fmla="*/ 0 w 163"/>
                <a:gd name="T17" fmla="*/ 210 h 210"/>
                <a:gd name="T18" fmla="*/ 70 w 163"/>
                <a:gd name="T19" fmla="*/ 108 h 210"/>
                <a:gd name="T20" fmla="*/ 2 w 163"/>
                <a:gd name="T21" fmla="*/ 0 h 210"/>
                <a:gd name="T22" fmla="*/ 24 w 163"/>
                <a:gd name="T23" fmla="*/ 0 h 210"/>
                <a:gd name="T24" fmla="*/ 70 w 163"/>
                <a:gd name="T25" fmla="*/ 75 h 210"/>
                <a:gd name="T26" fmla="*/ 81 w 163"/>
                <a:gd name="T27" fmla="*/ 93 h 210"/>
                <a:gd name="T28" fmla="*/ 82 w 163"/>
                <a:gd name="T29" fmla="*/ 93 h 210"/>
                <a:gd name="T30" fmla="*/ 92 w 163"/>
                <a:gd name="T31" fmla="*/ 76 h 210"/>
                <a:gd name="T32" fmla="*/ 141 w 163"/>
                <a:gd name="T33" fmla="*/ 0 h 210"/>
                <a:gd name="T34" fmla="*/ 163 w 163"/>
                <a:gd name="T35" fmla="*/ 0 h 210"/>
                <a:gd name="T36" fmla="*/ 92 w 163"/>
                <a:gd name="T37" fmla="*/ 10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3" h="210">
                  <a:moveTo>
                    <a:pt x="92" y="107"/>
                  </a:moveTo>
                  <a:cubicBezTo>
                    <a:pt x="160" y="210"/>
                    <a:pt x="160" y="210"/>
                    <a:pt x="160" y="210"/>
                  </a:cubicBezTo>
                  <a:cubicBezTo>
                    <a:pt x="136" y="210"/>
                    <a:pt x="136" y="210"/>
                    <a:pt x="136" y="210"/>
                  </a:cubicBezTo>
                  <a:cubicBezTo>
                    <a:pt x="81" y="121"/>
                    <a:pt x="81" y="121"/>
                    <a:pt x="81" y="121"/>
                  </a:cubicBezTo>
                  <a:cubicBezTo>
                    <a:pt x="80" y="121"/>
                    <a:pt x="80" y="121"/>
                    <a:pt x="80" y="121"/>
                  </a:cubicBezTo>
                  <a:cubicBezTo>
                    <a:pt x="73" y="133"/>
                    <a:pt x="73" y="133"/>
                    <a:pt x="73" y="133"/>
                  </a:cubicBezTo>
                  <a:cubicBezTo>
                    <a:pt x="72" y="135"/>
                    <a:pt x="71" y="137"/>
                    <a:pt x="69" y="139"/>
                  </a:cubicBezTo>
                  <a:cubicBezTo>
                    <a:pt x="23" y="210"/>
                    <a:pt x="23" y="210"/>
                    <a:pt x="23" y="210"/>
                  </a:cubicBezTo>
                  <a:cubicBezTo>
                    <a:pt x="0" y="210"/>
                    <a:pt x="0" y="210"/>
                    <a:pt x="0" y="210"/>
                  </a:cubicBezTo>
                  <a:cubicBezTo>
                    <a:pt x="70" y="108"/>
                    <a:pt x="70" y="108"/>
                    <a:pt x="70" y="108"/>
                  </a:cubicBezTo>
                  <a:cubicBezTo>
                    <a:pt x="2" y="0"/>
                    <a:pt x="2" y="0"/>
                    <a:pt x="2" y="0"/>
                  </a:cubicBezTo>
                  <a:cubicBezTo>
                    <a:pt x="24" y="0"/>
                    <a:pt x="24" y="0"/>
                    <a:pt x="24" y="0"/>
                  </a:cubicBezTo>
                  <a:cubicBezTo>
                    <a:pt x="70" y="75"/>
                    <a:pt x="70" y="75"/>
                    <a:pt x="70" y="75"/>
                  </a:cubicBezTo>
                  <a:cubicBezTo>
                    <a:pt x="76" y="85"/>
                    <a:pt x="80" y="91"/>
                    <a:pt x="81" y="93"/>
                  </a:cubicBezTo>
                  <a:cubicBezTo>
                    <a:pt x="82" y="93"/>
                    <a:pt x="82" y="93"/>
                    <a:pt x="82" y="93"/>
                  </a:cubicBezTo>
                  <a:cubicBezTo>
                    <a:pt x="92" y="76"/>
                    <a:pt x="92" y="76"/>
                    <a:pt x="92" y="76"/>
                  </a:cubicBezTo>
                  <a:cubicBezTo>
                    <a:pt x="141" y="0"/>
                    <a:pt x="141" y="0"/>
                    <a:pt x="141" y="0"/>
                  </a:cubicBezTo>
                  <a:cubicBezTo>
                    <a:pt x="163" y="0"/>
                    <a:pt x="163" y="0"/>
                    <a:pt x="163" y="0"/>
                  </a:cubicBezTo>
                  <a:lnTo>
                    <a:pt x="92"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p:cNvSpPr>
            <p:nvPr/>
          </p:nvSpPr>
          <p:spPr bwMode="auto">
            <a:xfrm>
              <a:off x="2776581" y="1697708"/>
              <a:ext cx="595502" cy="649905"/>
            </a:xfrm>
            <a:custGeom>
              <a:avLst/>
              <a:gdLst>
                <a:gd name="T0" fmla="*/ 0 w 405"/>
                <a:gd name="T1" fmla="*/ 442 h 442"/>
                <a:gd name="T2" fmla="*/ 364 w 405"/>
                <a:gd name="T3" fmla="*/ 269 h 442"/>
                <a:gd name="T4" fmla="*/ 405 w 405"/>
                <a:gd name="T5" fmla="*/ 0 h 442"/>
                <a:gd name="T6" fmla="*/ 0 w 405"/>
                <a:gd name="T7" fmla="*/ 423 h 442"/>
                <a:gd name="T8" fmla="*/ 0 w 405"/>
                <a:gd name="T9" fmla="*/ 442 h 442"/>
              </a:gdLst>
              <a:ahLst/>
              <a:cxnLst>
                <a:cxn ang="0">
                  <a:pos x="T0" y="T1"/>
                </a:cxn>
                <a:cxn ang="0">
                  <a:pos x="T2" y="T3"/>
                </a:cxn>
                <a:cxn ang="0">
                  <a:pos x="T4" y="T5"/>
                </a:cxn>
                <a:cxn ang="0">
                  <a:pos x="T6" y="T7"/>
                </a:cxn>
                <a:cxn ang="0">
                  <a:pos x="T8" y="T9"/>
                </a:cxn>
              </a:cxnLst>
              <a:rect l="0" t="0" r="r" b="b"/>
              <a:pathLst>
                <a:path w="405" h="442">
                  <a:moveTo>
                    <a:pt x="0" y="442"/>
                  </a:moveTo>
                  <a:lnTo>
                    <a:pt x="364" y="269"/>
                  </a:lnTo>
                  <a:lnTo>
                    <a:pt x="405" y="0"/>
                  </a:lnTo>
                  <a:lnTo>
                    <a:pt x="0" y="423"/>
                  </a:lnTo>
                  <a:lnTo>
                    <a:pt x="0" y="4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2776581" y="1358052"/>
              <a:ext cx="595502" cy="905750"/>
            </a:xfrm>
            <a:custGeom>
              <a:avLst/>
              <a:gdLst>
                <a:gd name="T0" fmla="*/ 405 w 405"/>
                <a:gd name="T1" fmla="*/ 193 h 616"/>
                <a:gd name="T2" fmla="*/ 251 w 405"/>
                <a:gd name="T3" fmla="*/ 0 h 616"/>
                <a:gd name="T4" fmla="*/ 0 w 405"/>
                <a:gd name="T5" fmla="*/ 588 h 616"/>
                <a:gd name="T6" fmla="*/ 0 w 405"/>
                <a:gd name="T7" fmla="*/ 616 h 616"/>
                <a:gd name="T8" fmla="*/ 405 w 405"/>
                <a:gd name="T9" fmla="*/ 193 h 616"/>
              </a:gdLst>
              <a:ahLst/>
              <a:cxnLst>
                <a:cxn ang="0">
                  <a:pos x="T0" y="T1"/>
                </a:cxn>
                <a:cxn ang="0">
                  <a:pos x="T2" y="T3"/>
                </a:cxn>
                <a:cxn ang="0">
                  <a:pos x="T4" y="T5"/>
                </a:cxn>
                <a:cxn ang="0">
                  <a:pos x="T6" y="T7"/>
                </a:cxn>
                <a:cxn ang="0">
                  <a:pos x="T8" y="T9"/>
                </a:cxn>
              </a:cxnLst>
              <a:rect l="0" t="0" r="r" b="b"/>
              <a:pathLst>
                <a:path w="405" h="616">
                  <a:moveTo>
                    <a:pt x="405" y="193"/>
                  </a:moveTo>
                  <a:lnTo>
                    <a:pt x="251" y="0"/>
                  </a:lnTo>
                  <a:lnTo>
                    <a:pt x="0" y="588"/>
                  </a:lnTo>
                  <a:lnTo>
                    <a:pt x="0" y="616"/>
                  </a:lnTo>
                  <a:lnTo>
                    <a:pt x="405"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5"/>
            <p:cNvSpPr>
              <a:spLocks/>
            </p:cNvSpPr>
            <p:nvPr/>
          </p:nvSpPr>
          <p:spPr bwMode="auto">
            <a:xfrm>
              <a:off x="2776581" y="1131614"/>
              <a:ext cx="341127" cy="992503"/>
            </a:xfrm>
            <a:custGeom>
              <a:avLst/>
              <a:gdLst>
                <a:gd name="T0" fmla="*/ 232 w 232"/>
                <a:gd name="T1" fmla="*/ 133 h 675"/>
                <a:gd name="T2" fmla="*/ 59 w 232"/>
                <a:gd name="T3" fmla="*/ 0 h 675"/>
                <a:gd name="T4" fmla="*/ 0 w 232"/>
                <a:gd name="T5" fmla="*/ 635 h 675"/>
                <a:gd name="T6" fmla="*/ 0 w 232"/>
                <a:gd name="T7" fmla="*/ 675 h 675"/>
                <a:gd name="T8" fmla="*/ 232 w 232"/>
                <a:gd name="T9" fmla="*/ 133 h 675"/>
              </a:gdLst>
              <a:ahLst/>
              <a:cxnLst>
                <a:cxn ang="0">
                  <a:pos x="T0" y="T1"/>
                </a:cxn>
                <a:cxn ang="0">
                  <a:pos x="T2" y="T3"/>
                </a:cxn>
                <a:cxn ang="0">
                  <a:pos x="T4" y="T5"/>
                </a:cxn>
                <a:cxn ang="0">
                  <a:pos x="T6" y="T7"/>
                </a:cxn>
                <a:cxn ang="0">
                  <a:pos x="T8" y="T9"/>
                </a:cxn>
              </a:cxnLst>
              <a:rect l="0" t="0" r="r" b="b"/>
              <a:pathLst>
                <a:path w="232" h="675">
                  <a:moveTo>
                    <a:pt x="232" y="133"/>
                  </a:moveTo>
                  <a:lnTo>
                    <a:pt x="59" y="0"/>
                  </a:lnTo>
                  <a:lnTo>
                    <a:pt x="0" y="635"/>
                  </a:lnTo>
                  <a:lnTo>
                    <a:pt x="0" y="675"/>
                  </a:lnTo>
                  <a:lnTo>
                    <a:pt x="232"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
            <p:cNvSpPr>
              <a:spLocks noEditPoints="1"/>
            </p:cNvSpPr>
            <p:nvPr/>
          </p:nvSpPr>
          <p:spPr bwMode="auto">
            <a:xfrm>
              <a:off x="1903179" y="1071329"/>
              <a:ext cx="845465" cy="1392444"/>
            </a:xfrm>
            <a:custGeom>
              <a:avLst/>
              <a:gdLst>
                <a:gd name="T0" fmla="*/ 0 w 243"/>
                <a:gd name="T1" fmla="*/ 41 h 398"/>
                <a:gd name="T2" fmla="*/ 0 w 243"/>
                <a:gd name="T3" fmla="*/ 357 h 398"/>
                <a:gd name="T4" fmla="*/ 243 w 243"/>
                <a:gd name="T5" fmla="*/ 398 h 398"/>
                <a:gd name="T6" fmla="*/ 243 w 243"/>
                <a:gd name="T7" fmla="*/ 0 h 398"/>
                <a:gd name="T8" fmla="*/ 0 w 243"/>
                <a:gd name="T9" fmla="*/ 41 h 398"/>
                <a:gd name="T10" fmla="*/ 178 w 243"/>
                <a:gd name="T11" fmla="*/ 288 h 398"/>
                <a:gd name="T12" fmla="*/ 150 w 243"/>
                <a:gd name="T13" fmla="*/ 286 h 398"/>
                <a:gd name="T14" fmla="*/ 150 w 243"/>
                <a:gd name="T15" fmla="*/ 156 h 398"/>
                <a:gd name="T16" fmla="*/ 118 w 243"/>
                <a:gd name="T17" fmla="*/ 284 h 398"/>
                <a:gd name="T18" fmla="*/ 99 w 243"/>
                <a:gd name="T19" fmla="*/ 282 h 398"/>
                <a:gd name="T20" fmla="*/ 69 w 243"/>
                <a:gd name="T21" fmla="*/ 165 h 398"/>
                <a:gd name="T22" fmla="*/ 69 w 243"/>
                <a:gd name="T23" fmla="*/ 279 h 398"/>
                <a:gd name="T24" fmla="*/ 49 w 243"/>
                <a:gd name="T25" fmla="*/ 278 h 398"/>
                <a:gd name="T26" fmla="*/ 49 w 243"/>
                <a:gd name="T27" fmla="*/ 128 h 398"/>
                <a:gd name="T28" fmla="*/ 84 w 243"/>
                <a:gd name="T29" fmla="*/ 125 h 398"/>
                <a:gd name="T30" fmla="*/ 109 w 243"/>
                <a:gd name="T31" fmla="*/ 236 h 398"/>
                <a:gd name="T32" fmla="*/ 136 w 243"/>
                <a:gd name="T33" fmla="*/ 121 h 398"/>
                <a:gd name="T34" fmla="*/ 178 w 243"/>
                <a:gd name="T35" fmla="*/ 118 h 398"/>
                <a:gd name="T36" fmla="*/ 178 w 243"/>
                <a:gd name="T37" fmla="*/ 28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98">
                  <a:moveTo>
                    <a:pt x="0" y="41"/>
                  </a:moveTo>
                  <a:cubicBezTo>
                    <a:pt x="0" y="357"/>
                    <a:pt x="0" y="357"/>
                    <a:pt x="0" y="357"/>
                  </a:cubicBezTo>
                  <a:cubicBezTo>
                    <a:pt x="243" y="398"/>
                    <a:pt x="243" y="398"/>
                    <a:pt x="243" y="398"/>
                  </a:cubicBezTo>
                  <a:cubicBezTo>
                    <a:pt x="243" y="0"/>
                    <a:pt x="243" y="0"/>
                    <a:pt x="243" y="0"/>
                  </a:cubicBezTo>
                  <a:lnTo>
                    <a:pt x="0" y="41"/>
                  </a:lnTo>
                  <a:close/>
                  <a:moveTo>
                    <a:pt x="178" y="288"/>
                  </a:moveTo>
                  <a:cubicBezTo>
                    <a:pt x="150" y="286"/>
                    <a:pt x="150" y="286"/>
                    <a:pt x="150" y="286"/>
                  </a:cubicBezTo>
                  <a:cubicBezTo>
                    <a:pt x="150" y="156"/>
                    <a:pt x="150" y="156"/>
                    <a:pt x="150" y="156"/>
                  </a:cubicBezTo>
                  <a:cubicBezTo>
                    <a:pt x="118" y="284"/>
                    <a:pt x="118" y="284"/>
                    <a:pt x="118" y="284"/>
                  </a:cubicBezTo>
                  <a:cubicBezTo>
                    <a:pt x="99" y="282"/>
                    <a:pt x="99" y="282"/>
                    <a:pt x="99" y="282"/>
                  </a:cubicBezTo>
                  <a:cubicBezTo>
                    <a:pt x="69" y="165"/>
                    <a:pt x="69" y="165"/>
                    <a:pt x="69" y="165"/>
                  </a:cubicBezTo>
                  <a:cubicBezTo>
                    <a:pt x="69" y="279"/>
                    <a:pt x="69" y="279"/>
                    <a:pt x="69" y="279"/>
                  </a:cubicBezTo>
                  <a:cubicBezTo>
                    <a:pt x="49" y="278"/>
                    <a:pt x="49" y="278"/>
                    <a:pt x="49" y="278"/>
                  </a:cubicBezTo>
                  <a:cubicBezTo>
                    <a:pt x="49" y="128"/>
                    <a:pt x="49" y="128"/>
                    <a:pt x="49" y="128"/>
                  </a:cubicBezTo>
                  <a:cubicBezTo>
                    <a:pt x="84" y="125"/>
                    <a:pt x="84" y="125"/>
                    <a:pt x="84" y="125"/>
                  </a:cubicBezTo>
                  <a:cubicBezTo>
                    <a:pt x="84" y="125"/>
                    <a:pt x="108" y="228"/>
                    <a:pt x="109" y="236"/>
                  </a:cubicBezTo>
                  <a:cubicBezTo>
                    <a:pt x="136" y="121"/>
                    <a:pt x="136" y="121"/>
                    <a:pt x="136" y="121"/>
                  </a:cubicBezTo>
                  <a:cubicBezTo>
                    <a:pt x="178" y="118"/>
                    <a:pt x="178" y="118"/>
                    <a:pt x="178" y="118"/>
                  </a:cubicBezTo>
                  <a:lnTo>
                    <a:pt x="178" y="2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26589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254476" y="262784"/>
            <a:ext cx="11683049" cy="6332433"/>
          </a:xfrm>
          <a:prstGeom prst="rect">
            <a:avLst/>
          </a:prstGeom>
          <a:gradFill>
            <a:gsLst>
              <a:gs pos="100000">
                <a:schemeClr val="bg1">
                  <a:lumMod val="85000"/>
                </a:schemeClr>
              </a:gs>
              <a:gs pos="18000">
                <a:srgbClr val="F5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68719" y="2360613"/>
            <a:ext cx="10515600" cy="2583086"/>
          </a:xfrm>
        </p:spPr>
        <p:txBody>
          <a:bodyPr/>
          <a:lstStyle>
            <a:lvl2pPr>
              <a:defRPr sz="1400"/>
            </a:lvl2pPr>
            <a:lvl3pPr>
              <a:defRPr sz="1500"/>
            </a:lvl3pPr>
          </a:lstStyle>
          <a:p>
            <a:pPr lvl="0"/>
            <a:r>
              <a:rPr lang="en-US" smtClean="0"/>
              <a:t>Click to edit Master text styles</a:t>
            </a:r>
          </a:p>
          <a:p>
            <a:pPr lvl="1"/>
            <a:r>
              <a:rPr lang="en-US" smtClean="0"/>
              <a:t>Second level</a:t>
            </a:r>
          </a:p>
        </p:txBody>
      </p:sp>
      <p:cxnSp>
        <p:nvCxnSpPr>
          <p:cNvPr id="9" name="Straight Connector 8"/>
          <p:cNvCxnSpPr/>
          <p:nvPr userDrawn="1"/>
        </p:nvCxnSpPr>
        <p:spPr>
          <a:xfrm>
            <a:off x="604434" y="1428247"/>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sz="quarter" idx="11"/>
          </p:nvPr>
        </p:nvSpPr>
        <p:spPr>
          <a:xfrm>
            <a:off x="560614" y="1743721"/>
            <a:ext cx="4733925" cy="512762"/>
          </a:xfrm>
        </p:spPr>
        <p:txBody>
          <a:bodyPr>
            <a:noAutofit/>
          </a:bodyPr>
          <a:lstStyle>
            <a:lvl1pPr marL="0" indent="0">
              <a:buFontTx/>
              <a:buNone/>
              <a:defRPr sz="1700">
                <a:latin typeface="Segoe UI Semibold"/>
                <a:cs typeface="Segoe UI Semibold"/>
              </a:defRPr>
            </a:lvl1pPr>
            <a:lvl2pPr marL="457200" indent="0">
              <a:buFontTx/>
              <a:buNone/>
              <a:defRPr sz="1600">
                <a:latin typeface="Segoe UI Semibold"/>
                <a:cs typeface="Segoe UI Semibold"/>
              </a:defRPr>
            </a:lvl2pPr>
            <a:lvl3pPr marL="914400" indent="0">
              <a:buFontTx/>
              <a:buNone/>
              <a:defRPr sz="1600">
                <a:latin typeface="Segoe UI Semibold"/>
                <a:cs typeface="Segoe UI Semibold"/>
              </a:defRPr>
            </a:lvl3pPr>
            <a:lvl4pPr marL="1371600" indent="0">
              <a:buFontTx/>
              <a:buNone/>
              <a:defRPr sz="1600">
                <a:latin typeface="Segoe UI Semibold"/>
                <a:cs typeface="Segoe UI Semibold"/>
              </a:defRPr>
            </a:lvl4pPr>
            <a:lvl5pPr marL="1828800" indent="0">
              <a:buFontTx/>
              <a:buNone/>
              <a:defRPr sz="1600">
                <a:latin typeface="Segoe UI Semibold"/>
                <a:cs typeface="Segoe UI Semibold"/>
              </a:defRPr>
            </a:lvl5pPr>
          </a:lstStyle>
          <a:p>
            <a:pPr lvl="0"/>
            <a:r>
              <a:rPr lang="en-US" smtClean="0"/>
              <a:t>Click to edit Master text styles</a:t>
            </a:r>
          </a:p>
        </p:txBody>
      </p:sp>
    </p:spTree>
    <p:extLst>
      <p:ext uri="{BB962C8B-B14F-4D97-AF65-F5344CB8AC3E}">
        <p14:creationId xmlns:p14="http://schemas.microsoft.com/office/powerpoint/2010/main" val="13764131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Rectangle 7"/>
          <p:cNvSpPr/>
          <p:nvPr userDrawn="1"/>
        </p:nvSpPr>
        <p:spPr>
          <a:xfrm>
            <a:off x="254476" y="262784"/>
            <a:ext cx="11683049" cy="6332433"/>
          </a:xfrm>
          <a:prstGeom prst="rect">
            <a:avLst/>
          </a:prstGeom>
          <a:gradFill>
            <a:gsLst>
              <a:gs pos="100000">
                <a:schemeClr val="bg1">
                  <a:lumMod val="85000"/>
                </a:schemeClr>
              </a:gs>
              <a:gs pos="18000">
                <a:srgbClr val="F5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3000" y="1743319"/>
            <a:ext cx="5181600" cy="4351338"/>
          </a:xfrm>
        </p:spPr>
        <p:txBody>
          <a:bodyPr/>
          <a:lstStyle>
            <a:lvl1pPr>
              <a:buClr>
                <a:schemeClr val="bg1">
                  <a:lumMod val="50000"/>
                </a:schemeClr>
              </a:buClr>
              <a:defRPr/>
            </a:lvl1pPr>
            <a:lvl2pPr>
              <a:buClr>
                <a:schemeClr val="bg1">
                  <a:lumMod val="50000"/>
                </a:schemeClr>
              </a:buClr>
              <a:defRPr/>
            </a:lvl2pPr>
            <a:lvl3pPr>
              <a:buClr>
                <a:schemeClr val="bg1">
                  <a:lumMod val="50000"/>
                </a:schemeClr>
              </a:buClr>
              <a:defRPr/>
            </a:lvl3pPr>
            <a:lvl4pPr>
              <a:buClr>
                <a:schemeClr val="bg1">
                  <a:lumMod val="50000"/>
                </a:schemeClr>
              </a:buClr>
              <a:defRPr/>
            </a:lvl4pPr>
            <a:lvl5pPr>
              <a:buClr>
                <a:schemeClr val="bg1">
                  <a:lumMod val="50000"/>
                </a:schemeClr>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37000" y="1743319"/>
            <a:ext cx="5181600" cy="4351338"/>
          </a:xfrm>
        </p:spPr>
        <p:txBody>
          <a:bodyPr/>
          <a:lstStyle>
            <a:lvl1pPr>
              <a:buClr>
                <a:schemeClr val="bg1">
                  <a:lumMod val="50000"/>
                </a:schemeClr>
              </a:buClr>
              <a:defRPr/>
            </a:lvl1pPr>
            <a:lvl2pPr>
              <a:buClr>
                <a:schemeClr val="bg1">
                  <a:lumMod val="50000"/>
                </a:schemeClr>
              </a:buClr>
              <a:defRPr/>
            </a:lvl2pPr>
            <a:lvl3pPr>
              <a:buClr>
                <a:schemeClr val="bg1">
                  <a:lumMod val="50000"/>
                </a:schemeClr>
              </a:buClr>
              <a:defRPr/>
            </a:lvl3pPr>
            <a:lvl4pPr>
              <a:buClr>
                <a:schemeClr val="bg1">
                  <a:lumMod val="50000"/>
                </a:schemeClr>
              </a:buClr>
              <a:defRPr/>
            </a:lvl4pPr>
            <a:lvl5pPr>
              <a:buClr>
                <a:schemeClr val="bg1">
                  <a:lumMod val="50000"/>
                </a:schemeClr>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6" name="Straight Connector 5"/>
          <p:cNvCxnSpPr/>
          <p:nvPr userDrawn="1"/>
        </p:nvCxnSpPr>
        <p:spPr>
          <a:xfrm>
            <a:off x="604434" y="1428247"/>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3154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Narrow">
    <p:spTree>
      <p:nvGrpSpPr>
        <p:cNvPr id="1" name=""/>
        <p:cNvGrpSpPr/>
        <p:nvPr/>
      </p:nvGrpSpPr>
      <p:grpSpPr>
        <a:xfrm>
          <a:off x="0" y="0"/>
          <a:ext cx="0" cy="0"/>
          <a:chOff x="0" y="0"/>
          <a:chExt cx="0" cy="0"/>
        </a:xfrm>
      </p:grpSpPr>
      <p:sp>
        <p:nvSpPr>
          <p:cNvPr id="14" name="Rectangle 13"/>
          <p:cNvSpPr/>
          <p:nvPr userDrawn="1"/>
        </p:nvSpPr>
        <p:spPr>
          <a:xfrm>
            <a:off x="239356" y="262784"/>
            <a:ext cx="11683049" cy="6332433"/>
          </a:xfrm>
          <a:prstGeom prst="rect">
            <a:avLst/>
          </a:prstGeom>
          <a:gradFill>
            <a:gsLst>
              <a:gs pos="100000">
                <a:schemeClr val="bg1">
                  <a:lumMod val="85000"/>
                </a:schemeClr>
              </a:gs>
              <a:gs pos="18000">
                <a:srgbClr val="F5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itle 1"/>
          <p:cNvSpPr>
            <a:spLocks noGrp="1"/>
          </p:cNvSpPr>
          <p:nvPr>
            <p:ph type="title"/>
          </p:nvPr>
        </p:nvSpPr>
        <p:spPr>
          <a:xfrm>
            <a:off x="508923" y="341609"/>
            <a:ext cx="10515600" cy="1325563"/>
          </a:xfrm>
        </p:spPr>
        <p:txBody>
          <a:bodyPr/>
          <a:lstStyle/>
          <a:p>
            <a:r>
              <a:rPr lang="en-US" smtClean="0"/>
              <a:t>Click to edit Master title style</a:t>
            </a:r>
            <a:endParaRPr lang="en-US" dirty="0"/>
          </a:p>
        </p:txBody>
      </p:sp>
      <p:sp>
        <p:nvSpPr>
          <p:cNvPr id="12" name="Picture Placeholder 9"/>
          <p:cNvSpPr>
            <a:spLocks noGrp="1"/>
          </p:cNvSpPr>
          <p:nvPr>
            <p:ph type="pic" sz="quarter" idx="13"/>
          </p:nvPr>
        </p:nvSpPr>
        <p:spPr>
          <a:xfrm>
            <a:off x="651931" y="1812940"/>
            <a:ext cx="7726680" cy="4352544"/>
          </a:xfrm>
        </p:spPr>
        <p:txBody>
          <a:bodyPr/>
          <a:lstStyle>
            <a:lvl1pPr marL="0" indent="0">
              <a:buNone/>
              <a:defRPr/>
            </a:lvl1pPr>
          </a:lstStyle>
          <a:p>
            <a:r>
              <a:rPr lang="en-US" smtClean="0"/>
              <a:t>Click icon to add picture</a:t>
            </a:r>
            <a:endParaRPr lang="en-US" dirty="0"/>
          </a:p>
        </p:txBody>
      </p:sp>
      <p:cxnSp>
        <p:nvCxnSpPr>
          <p:cNvPr id="5" name="Straight Connector 4"/>
          <p:cNvCxnSpPr/>
          <p:nvPr userDrawn="1"/>
        </p:nvCxnSpPr>
        <p:spPr>
          <a:xfrm>
            <a:off x="604434" y="1428247"/>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2774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_Accent2">
    <p:bg>
      <p:bgPr>
        <a:solidFill>
          <a:schemeClr val="bg1"/>
        </a:solidFill>
        <a:effectLst/>
      </p:bgPr>
    </p:bg>
    <p:spTree>
      <p:nvGrpSpPr>
        <p:cNvPr id="1" name=""/>
        <p:cNvGrpSpPr/>
        <p:nvPr/>
      </p:nvGrpSpPr>
      <p:grpSpPr>
        <a:xfrm>
          <a:off x="0" y="0"/>
          <a:ext cx="0" cy="0"/>
          <a:chOff x="0" y="0"/>
          <a:chExt cx="0" cy="0"/>
        </a:xfrm>
      </p:grpSpPr>
      <p:sp>
        <p:nvSpPr>
          <p:cNvPr id="21" name="Rectangle 20"/>
          <p:cNvSpPr/>
          <p:nvPr userDrawn="1"/>
        </p:nvSpPr>
        <p:spPr>
          <a:xfrm>
            <a:off x="254951" y="262784"/>
            <a:ext cx="11683049" cy="6332433"/>
          </a:xfrm>
          <a:prstGeom prst="rect">
            <a:avLst/>
          </a:prstGeom>
          <a:gradFill>
            <a:gsLst>
              <a:gs pos="100000">
                <a:schemeClr val="bg1">
                  <a:lumMod val="85000"/>
                </a:schemeClr>
              </a:gs>
              <a:gs pos="18000">
                <a:srgbClr val="F5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p:cNvSpPr/>
          <p:nvPr userDrawn="1"/>
        </p:nvSpPr>
        <p:spPr>
          <a:xfrm>
            <a:off x="254950" y="262784"/>
            <a:ext cx="11682101" cy="2077107"/>
          </a:xfrm>
          <a:prstGeom prst="rect">
            <a:avLst/>
          </a:prstGeom>
          <a:gradFill>
            <a:gsLst>
              <a:gs pos="100000">
                <a:srgbClr val="FF5900"/>
              </a:gs>
              <a:gs pos="18000">
                <a:srgbClr val="D24726"/>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8515636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254476" y="262784"/>
            <a:ext cx="11683049" cy="6332433"/>
          </a:xfrm>
          <a:prstGeom prst="rect">
            <a:avLst/>
          </a:prstGeom>
          <a:gradFill>
            <a:gsLst>
              <a:gs pos="100000">
                <a:schemeClr val="bg1">
                  <a:lumMod val="85000"/>
                </a:schemeClr>
              </a:gs>
              <a:gs pos="18000">
                <a:srgbClr val="F5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521679" y="35233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68719" y="2354538"/>
            <a:ext cx="10515600" cy="354204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cxnSp>
        <p:nvCxnSpPr>
          <p:cNvPr id="15" name="Straight Connector 14"/>
          <p:cNvCxnSpPr/>
          <p:nvPr userDrawn="1"/>
        </p:nvCxnSpPr>
        <p:spPr>
          <a:xfrm>
            <a:off x="604434" y="1428247"/>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22" name="Text Placeholder 2"/>
          <p:cNvSpPr txBox="1">
            <a:spLocks/>
          </p:cNvSpPr>
          <p:nvPr userDrawn="1"/>
        </p:nvSpPr>
        <p:spPr>
          <a:xfrm>
            <a:off x="564664" y="1796817"/>
            <a:ext cx="5206795" cy="6749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r>
              <a:rPr lang="en-US" sz="1700" b="0" dirty="0" smtClean="0">
                <a:latin typeface="Segoe UI Semibold"/>
                <a:cs typeface="Segoe UI Semibold"/>
              </a:rPr>
              <a:t>Click to edit Master text styles</a:t>
            </a:r>
            <a:endParaRPr lang="en-US" sz="1700" b="0" dirty="0">
              <a:latin typeface="Segoe UI Semibold"/>
              <a:cs typeface="Segoe UI Semibold"/>
            </a:endParaRPr>
          </a:p>
        </p:txBody>
      </p:sp>
    </p:spTree>
    <p:extLst>
      <p:ext uri="{BB962C8B-B14F-4D97-AF65-F5344CB8AC3E}">
        <p14:creationId xmlns:p14="http://schemas.microsoft.com/office/powerpoint/2010/main" val="1968982971"/>
      </p:ext>
    </p:extLst>
  </p:cSld>
  <p:clrMap bg1="lt1" tx1="dk1" bg2="lt2" tx2="dk2" accent1="accent1" accent2="accent2" accent3="accent3" accent4="accent4" accent5="accent5" accent6="accent6" hlink="hlink" folHlink="folHlink"/>
  <p:sldLayoutIdLst>
    <p:sldLayoutId id="2147483667" r:id="rId1"/>
    <p:sldLayoutId id="2147483650" r:id="rId2"/>
    <p:sldLayoutId id="2147483652" r:id="rId3"/>
    <p:sldLayoutId id="2147483668" r:id="rId4"/>
    <p:sldLayoutId id="2147483666"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bg1">
            <a:lumMod val="50000"/>
          </a:schemeClr>
        </a:buClr>
        <a:buFont typeface="Arial" panose="020B0604020202020204" pitchFamily="34" charset="0"/>
        <a:buChar char="•"/>
        <a:defRPr sz="1600" kern="1200">
          <a:solidFill>
            <a:schemeClr val="tx2"/>
          </a:solidFill>
          <a:latin typeface="+mn-lt"/>
          <a:ea typeface="+mn-ea"/>
          <a:cs typeface="+mn-cs"/>
        </a:defRPr>
      </a:lvl1pPr>
      <a:lvl2pPr marL="685800" indent="-228600" algn="l" defTabSz="914400" rtl="0" eaLnBrk="1" latinLnBrk="0" hangingPunct="1">
        <a:lnSpc>
          <a:spcPct val="120000"/>
        </a:lnSpc>
        <a:spcBef>
          <a:spcPts val="500"/>
        </a:spcBef>
        <a:buClr>
          <a:schemeClr val="bg1">
            <a:lumMod val="50000"/>
          </a:schemeClr>
        </a:buClr>
        <a:buFont typeface="Arial" panose="020B0604020202020204" pitchFamily="34" charset="0"/>
        <a:buChar char="•"/>
        <a:defRPr sz="1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negopolis.tv/"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clickslide.co/pokemongohac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hyperlink" Target="http://www.2snaps.tv/"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hyperlink" Target="http://negopolis.t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37015" y="2726442"/>
            <a:ext cx="10515600" cy="1603191"/>
          </a:xfrm>
        </p:spPr>
        <p:txBody>
          <a:bodyPr>
            <a:normAutofit fontScale="90000"/>
          </a:bodyPr>
          <a:lstStyle/>
          <a:p>
            <a:pPr algn="ctr">
              <a:lnSpc>
                <a:spcPct val="100000"/>
              </a:lnSpc>
            </a:pPr>
            <a:r>
              <a:rPr lang="en-US" sz="5800" dirty="0" smtClean="0"/>
              <a:t>Get Free </a:t>
            </a:r>
            <a:r>
              <a:rPr lang="en-US" sz="5800" dirty="0" err="1" smtClean="0"/>
              <a:t>pokecoins</a:t>
            </a:r>
            <a:r>
              <a:rPr lang="en-US" sz="5800" dirty="0" smtClean="0"/>
              <a:t> in </a:t>
            </a:r>
            <a:r>
              <a:rPr lang="en-US" sz="5800" dirty="0" err="1" smtClean="0"/>
              <a:t>pokemon</a:t>
            </a:r>
            <a:r>
              <a:rPr lang="en-US" sz="5800" dirty="0" smtClean="0"/>
              <a:t> go</a:t>
            </a:r>
            <a:r>
              <a:rPr lang="en-US" sz="5800" dirty="0" smtClean="0"/>
              <a:t/>
            </a:r>
            <a:br>
              <a:rPr lang="en-US" sz="5800" dirty="0" smtClean="0"/>
            </a:br>
            <a:r>
              <a:rPr lang="en-US" sz="5800" dirty="0"/>
              <a:t/>
            </a:r>
            <a:br>
              <a:rPr lang="en-US" sz="5800" dirty="0"/>
            </a:br>
            <a:r>
              <a:rPr lang="en-US" sz="5800" dirty="0" smtClean="0">
                <a:hlinkClick r:id="rId2"/>
              </a:rPr>
              <a:t>http://negopolis.tv</a:t>
            </a:r>
            <a:endParaRPr lang="en-US" sz="4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9053" y="875764"/>
            <a:ext cx="5402671" cy="1483430"/>
          </a:xfrm>
          <a:prstGeom prst="rect">
            <a:avLst/>
          </a:prstGeom>
        </p:spPr>
      </p:pic>
      <p:pic>
        <p:nvPicPr>
          <p:cNvPr id="1026" name="Picture 2" descr="C:\Users\HP\Desktop\pokemon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8314" y="659757"/>
            <a:ext cx="2095017" cy="1990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296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First download Office Mix, a free PowerPoint add-in</a:t>
            </a:r>
            <a:endParaRPr lang="en-US" dirty="0"/>
          </a:p>
        </p:txBody>
      </p:sp>
      <p:sp>
        <p:nvSpPr>
          <p:cNvPr id="8" name="Content Placeholder 7"/>
          <p:cNvSpPr>
            <a:spLocks noGrp="1"/>
          </p:cNvSpPr>
          <p:nvPr>
            <p:ph idx="1"/>
          </p:nvPr>
        </p:nvSpPr>
        <p:spPr>
          <a:xfrm>
            <a:off x="7003906" y="2334847"/>
            <a:ext cx="4815106" cy="2570554"/>
          </a:xfrm>
        </p:spPr>
        <p:txBody>
          <a:bodyPr/>
          <a:lstStyle/>
          <a:p>
            <a:pPr marL="0" indent="0">
              <a:lnSpc>
                <a:spcPts val="2600"/>
              </a:lnSpc>
              <a:buNone/>
            </a:pPr>
            <a:r>
              <a:rPr lang="en-US" dirty="0" smtClean="0"/>
              <a:t>Go to </a:t>
            </a:r>
            <a:r>
              <a:rPr lang="en-US" dirty="0" smtClean="0">
                <a:hlinkClick r:id="rId3"/>
              </a:rPr>
              <a:t>this website </a:t>
            </a:r>
            <a:r>
              <a:rPr lang="en-US" dirty="0" smtClean="0"/>
              <a:t>and check for the Instagram service.</a:t>
            </a:r>
          </a:p>
          <a:p>
            <a:pPr marL="0" indent="0">
              <a:lnSpc>
                <a:spcPts val="2600"/>
              </a:lnSpc>
              <a:buNone/>
            </a:pPr>
            <a:r>
              <a:rPr lang="en-US" dirty="0" smtClean="0"/>
              <a:t>Enter your username of Instagram and choose the amount of followers you want.</a:t>
            </a:r>
          </a:p>
          <a:p>
            <a:pPr marL="0" indent="0">
              <a:lnSpc>
                <a:spcPts val="2600"/>
              </a:lnSpc>
              <a:buNone/>
            </a:pPr>
            <a:r>
              <a:rPr lang="en-US" dirty="0" smtClean="0"/>
              <a:t>Choose your country.</a:t>
            </a:r>
          </a:p>
          <a:p>
            <a:pPr marL="0" indent="0">
              <a:lnSpc>
                <a:spcPts val="2600"/>
              </a:lnSpc>
              <a:buNone/>
            </a:pPr>
            <a:r>
              <a:rPr lang="en-US" dirty="0" smtClean="0"/>
              <a:t>Share our website for more followers.</a:t>
            </a:r>
            <a:endParaRPr lang="en-US" dirty="0"/>
          </a:p>
        </p:txBody>
      </p:sp>
      <p:sp>
        <p:nvSpPr>
          <p:cNvPr id="24" name="Text Placeholder 6"/>
          <p:cNvSpPr txBox="1">
            <a:spLocks/>
          </p:cNvSpPr>
          <p:nvPr/>
        </p:nvSpPr>
        <p:spPr>
          <a:xfrm>
            <a:off x="524587" y="1769845"/>
            <a:ext cx="5495213" cy="7241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200"/>
              </a:lnSpc>
              <a:buNone/>
            </a:pPr>
            <a:r>
              <a:rPr lang="en-US" sz="1700" dirty="0" smtClean="0">
                <a:latin typeface="Segoe UI Semibold" panose="020B0702040204020203" pitchFamily="34" charset="0"/>
                <a:cs typeface="Segoe UI Semibold" panose="020B0702040204020203" pitchFamily="34" charset="0"/>
              </a:rPr>
              <a:t>Tip:</a:t>
            </a:r>
            <a:r>
              <a:rPr lang="en-US" sz="1700" dirty="0" smtClean="0">
                <a:latin typeface="Segoe UI Semibold"/>
                <a:cs typeface="Segoe UI Semibold"/>
              </a:rPr>
              <a:t>. Getting free Instagram followers is easy</a:t>
            </a:r>
            <a:endParaRPr lang="en-US" sz="1700" dirty="0">
              <a:latin typeface="Segoe UI Semibold" panose="020B0702040204020203" pitchFamily="34" charset="0"/>
              <a:cs typeface="Segoe UI Semibold" panose="020B0702040204020203" pitchFamily="34" charset="0"/>
            </a:endParaRPr>
          </a:p>
        </p:txBody>
      </p:sp>
      <p:grpSp>
        <p:nvGrpSpPr>
          <p:cNvPr id="39" name="Group 38"/>
          <p:cNvGrpSpPr>
            <a:grpSpLocks noChangeAspect="1"/>
          </p:cNvGrpSpPr>
          <p:nvPr/>
        </p:nvGrpSpPr>
        <p:grpSpPr>
          <a:xfrm>
            <a:off x="6610493" y="2377758"/>
            <a:ext cx="404829" cy="338554"/>
            <a:chOff x="6942067" y="682428"/>
            <a:chExt cx="558179" cy="466799"/>
          </a:xfrm>
        </p:grpSpPr>
        <p:sp>
          <p:nvSpPr>
            <p:cNvPr id="40" name="Oval 39"/>
            <p:cNvSpPr/>
            <p:nvPr/>
          </p:nvSpPr>
          <p:spPr>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942067" y="682428"/>
              <a:ext cx="558179" cy="466799"/>
            </a:xfrm>
            <a:prstGeom prst="rect">
              <a:avLst/>
            </a:prstGeom>
            <a:noFill/>
          </p:spPr>
          <p:txBody>
            <a:bodyPr wrap="square" rtlCol="0">
              <a:spAutoFit/>
            </a:bodyPr>
            <a:lstStyle/>
            <a:p>
              <a:pPr algn="ctr"/>
              <a:r>
                <a:rPr lang="en-US" sz="1600" dirty="0" smtClean="0">
                  <a:solidFill>
                    <a:schemeClr val="bg1"/>
                  </a:solidFill>
                  <a:latin typeface="Segoe UI Semibold" panose="020B0702040204020203" pitchFamily="34" charset="0"/>
                  <a:cs typeface="Segoe UI Semibold" panose="020B0702040204020203" pitchFamily="34" charset="0"/>
                </a:rPr>
                <a:t>1</a:t>
              </a:r>
              <a:endParaRPr lang="en-US" sz="1600" dirty="0">
                <a:solidFill>
                  <a:schemeClr val="bg1"/>
                </a:solidFill>
                <a:latin typeface="Segoe UI Semibold" panose="020B0702040204020203" pitchFamily="34" charset="0"/>
                <a:cs typeface="Segoe UI Semibold" panose="020B0702040204020203" pitchFamily="34" charset="0"/>
              </a:endParaRPr>
            </a:p>
          </p:txBody>
        </p:sp>
      </p:grpSp>
      <p:grpSp>
        <p:nvGrpSpPr>
          <p:cNvPr id="22" name="Group 21"/>
          <p:cNvGrpSpPr>
            <a:grpSpLocks noChangeAspect="1"/>
          </p:cNvGrpSpPr>
          <p:nvPr/>
        </p:nvGrpSpPr>
        <p:grpSpPr>
          <a:xfrm>
            <a:off x="6618731" y="3162582"/>
            <a:ext cx="404829" cy="338554"/>
            <a:chOff x="6953426" y="670772"/>
            <a:chExt cx="558179" cy="466800"/>
          </a:xfrm>
        </p:grpSpPr>
        <p:sp>
          <p:nvSpPr>
            <p:cNvPr id="23" name="Oval 22"/>
            <p:cNvSpPr/>
            <p:nvPr/>
          </p:nvSpPr>
          <p:spPr>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953426" y="670772"/>
              <a:ext cx="558179" cy="466800"/>
            </a:xfrm>
            <a:prstGeom prst="rect">
              <a:avLst/>
            </a:prstGeom>
            <a:noFill/>
          </p:spPr>
          <p:txBody>
            <a:bodyPr wrap="square" rtlCol="0">
              <a:spAutoFit/>
            </a:bodyPr>
            <a:lstStyle/>
            <a:p>
              <a:pPr algn="ctr"/>
              <a:r>
                <a:rPr lang="en-US" sz="1600" dirty="0" smtClean="0">
                  <a:solidFill>
                    <a:schemeClr val="bg1"/>
                  </a:solidFill>
                  <a:latin typeface="Segoe UI Semibold" panose="020B0702040204020203" pitchFamily="34" charset="0"/>
                  <a:cs typeface="Segoe UI Semibold" panose="020B0702040204020203" pitchFamily="34" charset="0"/>
                </a:rPr>
                <a:t>2</a:t>
              </a:r>
              <a:endParaRPr lang="en-US" sz="1600" dirty="0">
                <a:solidFill>
                  <a:schemeClr val="bg1"/>
                </a:solidFill>
                <a:latin typeface="Segoe UI Semibold" panose="020B0702040204020203" pitchFamily="34" charset="0"/>
                <a:cs typeface="Segoe UI Semibold" panose="020B0702040204020203" pitchFamily="34" charset="0"/>
              </a:endParaRPr>
            </a:p>
          </p:txBody>
        </p:sp>
      </p:grpSp>
      <p:grpSp>
        <p:nvGrpSpPr>
          <p:cNvPr id="27" name="Group 26"/>
          <p:cNvGrpSpPr>
            <a:grpSpLocks noChangeAspect="1"/>
          </p:cNvGrpSpPr>
          <p:nvPr/>
        </p:nvGrpSpPr>
        <p:grpSpPr>
          <a:xfrm>
            <a:off x="6618731" y="3952458"/>
            <a:ext cx="404829" cy="338554"/>
            <a:chOff x="6953426" y="676450"/>
            <a:chExt cx="558179" cy="466799"/>
          </a:xfrm>
        </p:grpSpPr>
        <p:sp>
          <p:nvSpPr>
            <p:cNvPr id="28" name="Oval 27"/>
            <p:cNvSpPr/>
            <p:nvPr/>
          </p:nvSpPr>
          <p:spPr>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6953426" y="676450"/>
              <a:ext cx="558179" cy="466799"/>
            </a:xfrm>
            <a:prstGeom prst="rect">
              <a:avLst/>
            </a:prstGeom>
            <a:noFill/>
          </p:spPr>
          <p:txBody>
            <a:bodyPr wrap="square" rtlCol="0">
              <a:spAutoFit/>
            </a:bodyPr>
            <a:lstStyle/>
            <a:p>
              <a:pPr algn="ctr"/>
              <a:r>
                <a:rPr lang="en-US" sz="1600" dirty="0" smtClean="0">
                  <a:solidFill>
                    <a:schemeClr val="bg1"/>
                  </a:solidFill>
                  <a:latin typeface="Segoe UI Semibold" panose="020B0702040204020203" pitchFamily="34" charset="0"/>
                  <a:cs typeface="Segoe UI Semibold" panose="020B0702040204020203" pitchFamily="34" charset="0"/>
                </a:rPr>
                <a:t>3</a:t>
              </a:r>
              <a:endParaRPr lang="en-US" sz="1600" dirty="0">
                <a:solidFill>
                  <a:schemeClr val="bg1"/>
                </a:solidFill>
                <a:latin typeface="Segoe UI Semibold" panose="020B0702040204020203" pitchFamily="34" charset="0"/>
                <a:cs typeface="Segoe UI Semibold" panose="020B0702040204020203" pitchFamily="34" charset="0"/>
              </a:endParaRPr>
            </a:p>
          </p:txBody>
        </p:sp>
      </p:grpSp>
      <p:grpSp>
        <p:nvGrpSpPr>
          <p:cNvPr id="30" name="Group 29"/>
          <p:cNvGrpSpPr>
            <a:grpSpLocks noChangeAspect="1"/>
          </p:cNvGrpSpPr>
          <p:nvPr/>
        </p:nvGrpSpPr>
        <p:grpSpPr>
          <a:xfrm>
            <a:off x="6610493" y="4417196"/>
            <a:ext cx="404829" cy="338554"/>
            <a:chOff x="6942067" y="682130"/>
            <a:chExt cx="558179" cy="466799"/>
          </a:xfrm>
        </p:grpSpPr>
        <p:sp>
          <p:nvSpPr>
            <p:cNvPr id="31" name="Oval 30"/>
            <p:cNvSpPr/>
            <p:nvPr/>
          </p:nvSpPr>
          <p:spPr>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6942067" y="682130"/>
              <a:ext cx="558179" cy="466799"/>
            </a:xfrm>
            <a:prstGeom prst="rect">
              <a:avLst/>
            </a:prstGeom>
            <a:noFill/>
          </p:spPr>
          <p:txBody>
            <a:bodyPr wrap="square" rtlCol="0">
              <a:spAutoFit/>
            </a:bodyPr>
            <a:lstStyle/>
            <a:p>
              <a:pPr algn="ctr"/>
              <a:r>
                <a:rPr lang="en-US" sz="1600" dirty="0" smtClean="0">
                  <a:solidFill>
                    <a:schemeClr val="bg1"/>
                  </a:solidFill>
                  <a:latin typeface="Segoe UI Semibold" panose="020B0702040204020203" pitchFamily="34" charset="0"/>
                  <a:cs typeface="Segoe UI Semibold" panose="020B0702040204020203" pitchFamily="34" charset="0"/>
                </a:rPr>
                <a:t>4</a:t>
              </a:r>
              <a:endParaRPr lang="en-US" sz="1600" dirty="0">
                <a:solidFill>
                  <a:schemeClr val="bg1"/>
                </a:solidFill>
                <a:latin typeface="Segoe UI Semibold" panose="020B0702040204020203" pitchFamily="34" charset="0"/>
                <a:cs typeface="Segoe UI Semibold" panose="020B0702040204020203" pitchFamily="34" charset="0"/>
              </a:endParaRPr>
            </a:p>
          </p:txBody>
        </p:sp>
      </p:grpSp>
      <p:grpSp>
        <p:nvGrpSpPr>
          <p:cNvPr id="5" name="Group 4"/>
          <p:cNvGrpSpPr/>
          <p:nvPr/>
        </p:nvGrpSpPr>
        <p:grpSpPr>
          <a:xfrm>
            <a:off x="542651" y="3290029"/>
            <a:ext cx="2936615" cy="785695"/>
            <a:chOff x="6630648" y="3290029"/>
            <a:chExt cx="2936615" cy="785695"/>
          </a:xfrm>
        </p:grpSpPr>
        <p:sp>
          <p:nvSpPr>
            <p:cNvPr id="34" name="Text Box 16"/>
            <p:cNvSpPr txBox="1"/>
            <p:nvPr/>
          </p:nvSpPr>
          <p:spPr>
            <a:xfrm rot="21077122">
              <a:off x="7208018" y="3640114"/>
              <a:ext cx="2359245"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0"/>
                </a:spcBef>
                <a:spcAft>
                  <a:spcPts val="200"/>
                </a:spcAft>
                <a:tabLst>
                  <a:tab pos="4931410" algn="l"/>
                </a:tabLst>
              </a:pPr>
              <a:r>
                <a:rPr lang="en-US" sz="1200" b="1" kern="1000" spc="100" dirty="0" smtClean="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CLICK TO DOWNLOAD</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01599">
              <a:off x="6630648" y="3290029"/>
              <a:ext cx="704281" cy="655862"/>
            </a:xfrm>
            <a:prstGeom prst="rect">
              <a:avLst/>
            </a:prstGeom>
          </p:spPr>
        </p:pic>
      </p:grpSp>
      <p:sp>
        <p:nvSpPr>
          <p:cNvPr id="2" name="Rectangle 1"/>
          <p:cNvSpPr/>
          <p:nvPr/>
        </p:nvSpPr>
        <p:spPr>
          <a:xfrm>
            <a:off x="521678" y="2585915"/>
            <a:ext cx="5041995" cy="3158062"/>
          </a:xfrm>
          <a:prstGeom prst="rect">
            <a:avLst/>
          </a:prstGeom>
          <a:gradFill>
            <a:gsLst>
              <a:gs pos="100000">
                <a:srgbClr val="E6E6E6"/>
              </a:gs>
              <a:gs pos="0">
                <a:srgbClr val="EBE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6"/>
          <p:cNvSpPr txBox="1">
            <a:spLocks/>
          </p:cNvSpPr>
          <p:nvPr/>
        </p:nvSpPr>
        <p:spPr>
          <a:xfrm>
            <a:off x="6600752" y="1780028"/>
            <a:ext cx="5495213" cy="7241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200"/>
              </a:lnSpc>
              <a:buNone/>
            </a:pPr>
            <a:r>
              <a:rPr lang="en-US" sz="1700" dirty="0" smtClean="0">
                <a:latin typeface="Segoe UI Semibold" panose="020B0702040204020203" pitchFamily="34" charset="0"/>
                <a:cs typeface="Segoe UI Semibold" panose="020B0702040204020203" pitchFamily="34" charset="0"/>
              </a:rPr>
              <a:t>Follow below steps:</a:t>
            </a:r>
            <a:endParaRPr lang="en-US" sz="1700" dirty="0">
              <a:latin typeface="Segoe UI Semibold" panose="020B0702040204020203" pitchFamily="34" charset="0"/>
              <a:cs typeface="Segoe UI Semibold" panose="020B0702040204020203" pitchFamily="34"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587" y="2445390"/>
            <a:ext cx="4794653" cy="3014135"/>
          </a:xfrm>
          <a:prstGeom prst="rect">
            <a:avLst/>
          </a:prstGeom>
        </p:spPr>
      </p:pic>
    </p:spTree>
    <p:extLst>
      <p:ext uri="{BB962C8B-B14F-4D97-AF65-F5344CB8AC3E}">
        <p14:creationId xmlns:p14="http://schemas.microsoft.com/office/powerpoint/2010/main" val="45423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8940" y="2369713"/>
            <a:ext cx="11758411" cy="4224270"/>
          </a:xfrm>
          <a:prstGeom prst="rect">
            <a:avLst/>
          </a:prstGeom>
        </p:spPr>
        <p:txBody>
          <a:bodyPr vert="horz" wrap="none" lIns="91440" tIns="45720" rIns="91440" bIns="45720" rtlCol="0">
            <a:normAutofit/>
          </a:bodyPr>
          <a:lstStyle/>
          <a:p>
            <a:pPr marL="0" indent="0">
              <a:buFontTx/>
              <a:buNone/>
            </a:pPr>
            <a:endParaRPr lang="en-US" sz="1700" b="0" dirty="0" smtClean="0">
              <a:latin typeface="Segoe UI Semibold"/>
              <a:cs typeface="Segoe UI Semibold"/>
            </a:endParaRPr>
          </a:p>
        </p:txBody>
      </p:sp>
      <p:sp>
        <p:nvSpPr>
          <p:cNvPr id="3" name="Rectangle 2"/>
          <p:cNvSpPr/>
          <p:nvPr/>
        </p:nvSpPr>
        <p:spPr>
          <a:xfrm>
            <a:off x="1669960" y="2496689"/>
            <a:ext cx="8375561" cy="4247317"/>
          </a:xfrm>
          <a:prstGeom prst="rect">
            <a:avLst/>
          </a:prstGeom>
        </p:spPr>
        <p:txBody>
          <a:bodyPr wrap="square">
            <a:spAutoFit/>
          </a:bodyPr>
          <a:lstStyle/>
          <a:p>
            <a:r>
              <a:rPr lang="en-GB" dirty="0" smtClean="0">
                <a:solidFill>
                  <a:srgbClr val="000000"/>
                </a:solidFill>
                <a:latin typeface="Tahoma" panose="020B0604030504040204" pitchFamily="34" charset="0"/>
              </a:rPr>
              <a:t>Kendall </a:t>
            </a:r>
            <a:r>
              <a:rPr lang="en-GB" dirty="0">
                <a:solidFill>
                  <a:srgbClr val="000000"/>
                </a:solidFill>
                <a:latin typeface="Tahoma" panose="020B0604030504040204" pitchFamily="34" charset="0"/>
              </a:rPr>
              <a:t>Jenner With 57.1m followers, Kendall Jenner - yet another of the Kardashian crew - is the ninth most popular </a:t>
            </a:r>
            <a:r>
              <a:rPr lang="en-GB" dirty="0" err="1">
                <a:solidFill>
                  <a:srgbClr val="000000"/>
                </a:solidFill>
                <a:latin typeface="Tahoma" panose="020B0604030504040204" pitchFamily="34" charset="0"/>
              </a:rPr>
              <a:t>Instagrammer</a:t>
            </a:r>
            <a:r>
              <a:rPr lang="en-GB" dirty="0">
                <a:solidFill>
                  <a:srgbClr val="000000"/>
                </a:solidFill>
                <a:latin typeface="Tahoma" panose="020B0604030504040204" pitchFamily="34" charset="0"/>
              </a:rPr>
              <a:t>. She also boasts the Instagram photo with the most ever likes. Although she found fame arguing about handbags with other Kardashians, she is now a fashion model and part of a growing trend of models using social media to gain notoriety.</a:t>
            </a:r>
            <a:r>
              <a:rPr lang="en-GB" dirty="0"/>
              <a:t/>
            </a:r>
            <a:br>
              <a:rPr lang="en-GB" dirty="0"/>
            </a:br>
            <a:r>
              <a:rPr lang="en-GB" dirty="0"/>
              <a:t/>
            </a:r>
            <a:br>
              <a:rPr lang="en-GB" dirty="0"/>
            </a:br>
            <a:r>
              <a:rPr lang="en-GB" dirty="0">
                <a:solidFill>
                  <a:srgbClr val="000000"/>
                </a:solidFill>
                <a:latin typeface="Tahoma" panose="020B0604030504040204" pitchFamily="34" charset="0"/>
              </a:rPr>
              <a:t>Disney star turned singer Miley Cyrus has an Instagram feed reminiscent of non-celebs.  42.4m people follow her feed, which is filled with funny videos, animal pictures and selfies of her smoking.</a:t>
            </a:r>
            <a:r>
              <a:rPr lang="en-GB" dirty="0"/>
              <a:t/>
            </a:r>
            <a:br>
              <a:rPr lang="en-GB" dirty="0"/>
            </a:br>
            <a:r>
              <a:rPr lang="en-GB" dirty="0"/>
              <a:t/>
            </a:r>
            <a:br>
              <a:rPr lang="en-GB" dirty="0"/>
            </a:br>
            <a:r>
              <a:rPr lang="en-GB" dirty="0">
                <a:solidFill>
                  <a:srgbClr val="000000"/>
                </a:solidFill>
                <a:latin typeface="Tahoma" panose="020B0604030504040204" pitchFamily="34" charset="0"/>
              </a:rPr>
              <a:t>18. Miley Cyrus Disney star turned singer Miley Cyrus has an Instagram feed reminiscent of non-celebs.  42.4m people follow her feed, which is filled with funny videos, animal pictures and selfies of her smoking</a:t>
            </a:r>
            <a:r>
              <a:rPr lang="en-GB" dirty="0" smtClean="0">
                <a:solidFill>
                  <a:srgbClr val="000000"/>
                </a:solidFill>
                <a:latin typeface="Tahoma" panose="020B0604030504040204" pitchFamily="34" charset="0"/>
              </a:rPr>
              <a:t>.</a:t>
            </a:r>
            <a:endParaRPr lang="en-GB" dirty="0">
              <a:solidFill>
                <a:srgbClr val="000000"/>
              </a:solidFill>
              <a:latin typeface="Tahoma" panose="020B0604030504040204" pitchFamily="34" charset="0"/>
            </a:endParaRPr>
          </a:p>
          <a:p>
            <a:r>
              <a:rPr lang="en-GB" dirty="0" smtClean="0">
                <a:solidFill>
                  <a:srgbClr val="000000"/>
                </a:solidFill>
                <a:latin typeface="Tahoma" panose="020B0604030504040204" pitchFamily="34" charset="0"/>
                <a:hlinkClick r:id="rId2"/>
              </a:rPr>
              <a:t>Check this </a:t>
            </a:r>
            <a:r>
              <a:rPr lang="en-GB" dirty="0" err="1" smtClean="0">
                <a:solidFill>
                  <a:srgbClr val="000000"/>
                </a:solidFill>
                <a:latin typeface="Tahoma" panose="020B0604030504040204" pitchFamily="34" charset="0"/>
                <a:hlinkClick r:id="rId2"/>
              </a:rPr>
              <a:t>pokemon</a:t>
            </a:r>
            <a:r>
              <a:rPr lang="en-GB" dirty="0" smtClean="0">
                <a:solidFill>
                  <a:srgbClr val="000000"/>
                </a:solidFill>
                <a:latin typeface="Tahoma" panose="020B0604030504040204" pitchFamily="34" charset="0"/>
                <a:hlinkClick r:id="rId2"/>
              </a:rPr>
              <a:t> go hack online generator</a:t>
            </a:r>
            <a:r>
              <a:rPr lang="en-GB" dirty="0"/>
              <a:t/>
            </a:r>
            <a:br>
              <a:rPr lang="en-GB" dirty="0"/>
            </a:br>
            <a:endParaRPr lang="en-US" dirty="0"/>
          </a:p>
        </p:txBody>
      </p:sp>
    </p:spTree>
    <p:extLst>
      <p:ext uri="{BB962C8B-B14F-4D97-AF65-F5344CB8AC3E}">
        <p14:creationId xmlns:p14="http://schemas.microsoft.com/office/powerpoint/2010/main" val="2372604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hlinkClick r:id="rId2"/>
              </a:rPr>
              <a:t>Free </a:t>
            </a:r>
            <a:r>
              <a:rPr lang="en-US" dirty="0" err="1" smtClean="0">
                <a:hlinkClick r:id="rId2"/>
              </a:rPr>
              <a:t>Pokemon</a:t>
            </a:r>
            <a:r>
              <a:rPr lang="en-US" dirty="0" smtClean="0">
                <a:hlinkClick r:id="rId2"/>
              </a:rPr>
              <a:t> go </a:t>
            </a:r>
            <a:r>
              <a:rPr lang="en-US" dirty="0" err="1" smtClean="0">
                <a:hlinkClick r:id="rId2"/>
              </a:rPr>
              <a:t>pokecoins</a:t>
            </a:r>
            <a:r>
              <a:rPr lang="en-US" dirty="0" smtClean="0">
                <a:hlinkClick r:id="rId2"/>
              </a:rPr>
              <a:t> and </a:t>
            </a:r>
            <a:r>
              <a:rPr lang="en-US" dirty="0" err="1" smtClean="0">
                <a:hlinkClick r:id="rId2"/>
              </a:rPr>
              <a:t>pokeballs</a:t>
            </a:r>
            <a:endParaRPr lang="en-US" dirty="0"/>
          </a:p>
        </p:txBody>
      </p:sp>
      <p:sp>
        <p:nvSpPr>
          <p:cNvPr id="3" name="Content Placeholder 2"/>
          <p:cNvSpPr>
            <a:spLocks noGrp="1"/>
          </p:cNvSpPr>
          <p:nvPr>
            <p:ph idx="1"/>
          </p:nvPr>
        </p:nvSpPr>
        <p:spPr>
          <a:xfrm>
            <a:off x="568719" y="1584101"/>
            <a:ext cx="10515600" cy="4803820"/>
          </a:xfrm>
        </p:spPr>
        <p:txBody>
          <a:bodyPr>
            <a:normAutofit lnSpcReduction="10000"/>
          </a:bodyPr>
          <a:lstStyle/>
          <a:p>
            <a:r>
              <a:rPr lang="en-GB" dirty="0"/>
              <a:t>We are able to be certain that you will not be departing our website with no pretty smile in your face, we've 100s of daily clients and none of them leaves with no smile, yes many people do encounter problems but our support team will always be exist for. Our devoted support team performance night and day to help keep our clients happy and satisfied, should you encounter any problems don’t hesitate to make contact with us or you require faster support please leave a remark. We usually react to comments inside the hour and emails within 24.</a:t>
            </a:r>
          </a:p>
          <a:p>
            <a:endParaRPr lang="en-US" dirty="0"/>
          </a:p>
          <a:p>
            <a:r>
              <a:rPr lang="en-GB" dirty="0"/>
              <a:t>Definitely not. Unlike another websites, </a:t>
            </a:r>
            <a:r>
              <a:rPr lang="en-GB" dirty="0" err="1"/>
              <a:t>Buzzoid</a:t>
            </a:r>
            <a:r>
              <a:rPr lang="en-GB" dirty="0"/>
              <a:t> uses just the safest and also the most dependable techniques to provide likes and supporters for your </a:t>
            </a:r>
            <a:r>
              <a:rPr lang="en-GB" dirty="0" err="1"/>
              <a:t>instagram</a:t>
            </a:r>
            <a:r>
              <a:rPr lang="en-GB" dirty="0"/>
              <a:t> account. Whenever we say safest and secure, we imply that our method of delivering doesn't break any rules and relation to Instagram, and for that reason your bank account will be safe!</a:t>
            </a:r>
          </a:p>
          <a:p>
            <a:endParaRPr lang="en-US" dirty="0"/>
          </a:p>
          <a:p>
            <a:r>
              <a:rPr lang="en-GB" dirty="0"/>
              <a:t>Using more than 77.3m supporters, US </a:t>
            </a:r>
            <a:r>
              <a:rPr lang="en-GB" dirty="0" err="1"/>
              <a:t>popstar</a:t>
            </a:r>
            <a:r>
              <a:rPr lang="en-GB" dirty="0"/>
              <a:t> Taylor Quick may be the second most adopted person on Instagram. Getting began her career in new bands, she entered to play 2008 using the launch of her album Courageous. She's now among the best-selling artists ever, getting offered greater than 40 million albums and 130 million single downloads.</a:t>
            </a:r>
          </a:p>
          <a:p>
            <a:endParaRPr lang="en-US" dirty="0"/>
          </a:p>
        </p:txBody>
      </p:sp>
    </p:spTree>
    <p:extLst>
      <p:ext uri="{BB962C8B-B14F-4D97-AF65-F5344CB8AC3E}">
        <p14:creationId xmlns:p14="http://schemas.microsoft.com/office/powerpoint/2010/main" val="1595784356"/>
      </p:ext>
    </p:extLst>
  </p:cSld>
  <p:clrMapOvr>
    <a:masterClrMapping/>
  </p:clrMapOvr>
</p:sld>
</file>

<file path=ppt/theme/theme1.xml><?xml version="1.0" encoding="utf-8"?>
<a:theme xmlns:a="http://schemas.openxmlformats.org/drawingml/2006/main" name="Office Mix">
  <a:themeElements>
    <a:clrScheme name="Office Mix">
      <a:dk1>
        <a:srgbClr val="2B2B2B"/>
      </a:dk1>
      <a:lt1>
        <a:srgbClr val="FFFFFF"/>
      </a:lt1>
      <a:dk2>
        <a:srgbClr val="505050"/>
      </a:dk2>
      <a:lt2>
        <a:srgbClr val="F2F2F2"/>
      </a:lt2>
      <a:accent1>
        <a:srgbClr val="0078D7"/>
      </a:accent1>
      <a:accent2>
        <a:srgbClr val="D83B01"/>
      </a:accent2>
      <a:accent3>
        <a:srgbClr val="FF8C00"/>
      </a:accent3>
      <a:accent4>
        <a:srgbClr val="5C2D91"/>
      </a:accent4>
      <a:accent5>
        <a:srgbClr val="8CBD18"/>
      </a:accent5>
      <a:accent6>
        <a:srgbClr val="FFB900"/>
      </a:accent6>
      <a:hlink>
        <a:srgbClr val="0078D7"/>
      </a:hlink>
      <a:folHlink>
        <a:srgbClr val="4DB0FF"/>
      </a:folHlink>
    </a:clrScheme>
    <a:fontScheme name="Office Mix">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a:bodyPr>
      <a:lstStyle>
        <a:defPPr marL="0" indent="0">
          <a:buFontTx/>
          <a:buNone/>
          <a:defRPr sz="1700" b="0" dirty="0" smtClean="0">
            <a:latin typeface="Segoe UI Semibold"/>
            <a:cs typeface="Segoe UI Semibold"/>
          </a:defRPr>
        </a:defPPr>
      </a:lstStyle>
    </a:txDef>
  </a:objectDefaults>
  <a:extraClrSchemeLst/>
  <a:extLst>
    <a:ext uri="{05A4C25C-085E-4340-85A3-A5531E510DB2}">
      <thm15:themeFamily xmlns:thm15="http://schemas.microsoft.com/office/thememl/2012/main" xmlns="" name="OfficeMixStart_Update_6.5.15" id="{60899B57-461E-436C-89B9-AD8BFE676B7F}" vid="{4C140D03-C9A6-4F01-A333-D0890A71F5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Create an Office Mix</Template>
  <TotalTime>25</TotalTime>
  <Words>340</Words>
  <Application>Microsoft Office PowerPoint</Application>
  <PresentationFormat>Custom</PresentationFormat>
  <Paragraphs>22</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Mix</vt:lpstr>
      <vt:lpstr>Get Free pokecoins in pokemon go  http://negopolis.tv</vt:lpstr>
      <vt:lpstr>First download Office Mix, a free PowerPoint add-in</vt:lpstr>
      <vt:lpstr>PowerPoint Presentation</vt:lpstr>
      <vt:lpstr>Free Pokemon go pokecoins and pokeballs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Free Instagram Followers  http://michaelcevents.com/</dc:title>
  <dc:creator>Jitendra Chaudhary</dc:creator>
  <cp:lastModifiedBy>HP</cp:lastModifiedBy>
  <cp:revision>4</cp:revision>
  <dcterms:created xsi:type="dcterms:W3CDTF">2016-07-14T12:47:10Z</dcterms:created>
  <dcterms:modified xsi:type="dcterms:W3CDTF">2016-07-28T06:43:39Z</dcterms:modified>
</cp:coreProperties>
</file>