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dynamiclinic.com/en-ae/weight-loss-clinic/gastric-balloon/" TargetMode="External"/><Relationship Id="rId2" Type="http://schemas.openxmlformats.org/officeDocument/2006/relationships/hyperlink" Target="https://www.dynamiclinic.com/en-ae/weight-loss-clinic/non-surgical-weight-los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dynamiclinic.com/en-ae/weight-loss-clinic/bariatric-surgeon-dubai-uae/" TargetMode="External"/><Relationship Id="rId2" Type="http://schemas.openxmlformats.org/officeDocument/2006/relationships/hyperlink" Target="https://www.dynamiclinic.com/en-ae/weight-loss-clini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b="1" dirty="0">
                <a:solidFill>
                  <a:schemeClr val="tx1"/>
                </a:solidFill>
                <a:hlinkClick r:id="rId2"/>
              </a:rPr>
              <a:t>Gastric </a:t>
            </a:r>
            <a:r>
              <a:rPr lang="en-US" b="1" dirty="0" smtClean="0">
                <a:solidFill>
                  <a:schemeClr val="tx1"/>
                </a:solidFill>
                <a:hlinkClick r:id="rId2"/>
              </a:rPr>
              <a:t>Balloon in </a:t>
            </a:r>
            <a:r>
              <a:rPr lang="en-US" b="1" dirty="0">
                <a:solidFill>
                  <a:schemeClr val="tx1"/>
                </a:solidFill>
                <a:hlinkClick r:id="rId2"/>
              </a:rPr>
              <a:t>Dubai</a:t>
            </a:r>
            <a:r>
              <a:rPr lang="en-US" dirty="0">
                <a:solidFill>
                  <a:schemeClr val="tx1"/>
                </a:solidFill>
              </a:rPr>
              <a:t>, Abu Dhabi is a type of procedure that involves inserting a balloon in the stomach </a:t>
            </a:r>
            <a:r>
              <a:rPr lang="en-US" dirty="0" err="1">
                <a:solidFill>
                  <a:schemeClr val="tx1"/>
                </a:solidFill>
              </a:rPr>
              <a:t>endoscopically</a:t>
            </a:r>
            <a:r>
              <a:rPr lang="en-US" dirty="0">
                <a:solidFill>
                  <a:schemeClr val="tx1"/>
                </a:solidFill>
              </a:rPr>
              <a:t> to help you feel fuller soon. It’s suitable for those who want to lose weight non-surgically.</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Balloon in Dubai</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1928" y="1752600"/>
            <a:ext cx="4960144" cy="33067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a:buNone/>
            </a:pPr>
            <a:r>
              <a:rPr lang="en-US" sz="1600" dirty="0" smtClean="0"/>
              <a:t>	Obesity </a:t>
            </a:r>
            <a:r>
              <a:rPr lang="en-US" sz="1600" dirty="0"/>
              <a:t>has become a global epidemic and affects millions of people worldwide. It is a </a:t>
            </a:r>
            <a:r>
              <a:rPr lang="en-US" sz="1600" dirty="0" smtClean="0"/>
              <a:t>major risk factor </a:t>
            </a:r>
            <a:r>
              <a:rPr lang="en-US" sz="1600" dirty="0"/>
              <a:t>for several health problems, including diabetes, heart disease, and stroke. Despite the numerous weight-loss options available, many people struggle to </a:t>
            </a:r>
            <a:r>
              <a:rPr lang="en-US" sz="1600" b="1" dirty="0" smtClean="0"/>
              <a:t>Lose </a:t>
            </a:r>
            <a:r>
              <a:rPr lang="en-US" sz="1600" b="1" dirty="0"/>
              <a:t>W</a:t>
            </a:r>
            <a:r>
              <a:rPr lang="en-US" sz="1600" b="1" dirty="0" smtClean="0"/>
              <a:t>eight in Dubai</a:t>
            </a:r>
            <a:r>
              <a:rPr lang="en-US" sz="1600" dirty="0" smtClean="0"/>
              <a:t> and </a:t>
            </a:r>
            <a:r>
              <a:rPr lang="en-US" sz="1600" dirty="0"/>
              <a:t>maintain a healthy lifestyle. One of the latest innovations in weight loss is the gastric balloon. In this article, we will discuss what a </a:t>
            </a:r>
            <a:r>
              <a:rPr lang="en-US" sz="1600" b="1" dirty="0" smtClean="0"/>
              <a:t>Gastric Balloon in Dubai</a:t>
            </a:r>
            <a:r>
              <a:rPr lang="en-US" sz="1600" dirty="0" smtClean="0"/>
              <a:t> </a:t>
            </a:r>
            <a:r>
              <a:rPr lang="en-US" sz="1600" dirty="0"/>
              <a:t>is, how it works, its benefits and risks, and how it compares to other weight-loss procedures</a:t>
            </a:r>
            <a:r>
              <a:rPr lang="en-US" sz="1600" dirty="0" smtClean="0"/>
              <a:t>.</a:t>
            </a:r>
          </a:p>
          <a:p>
            <a:pPr>
              <a:buNone/>
            </a:pPr>
            <a:endParaRPr lang="en-US" sz="1600" dirty="0"/>
          </a:p>
          <a:p>
            <a:r>
              <a:rPr lang="en-US" sz="1600" b="1" dirty="0"/>
              <a:t>What is a Gastric Balloon?</a:t>
            </a:r>
          </a:p>
          <a:p>
            <a:r>
              <a:rPr lang="en-US" sz="1600" dirty="0"/>
              <a:t>A </a:t>
            </a:r>
            <a:r>
              <a:rPr lang="en-US" sz="1600" b="1" dirty="0" smtClean="0"/>
              <a:t>Gastric Balloon in Dubai</a:t>
            </a:r>
            <a:r>
              <a:rPr lang="en-US" sz="1600" dirty="0" smtClean="0"/>
              <a:t> </a:t>
            </a:r>
            <a:r>
              <a:rPr lang="en-US" sz="1600" dirty="0"/>
              <a:t>is a </a:t>
            </a:r>
            <a:r>
              <a:rPr lang="en-US" sz="1600" b="1" dirty="0" smtClean="0">
                <a:hlinkClick r:id="rId2"/>
              </a:rPr>
              <a:t>Non-Surgical Weight Loss in Dubai</a:t>
            </a:r>
            <a:r>
              <a:rPr lang="en-US" sz="1600" dirty="0" smtClean="0"/>
              <a:t> </a:t>
            </a:r>
            <a:r>
              <a:rPr lang="en-US" sz="1600" dirty="0"/>
              <a:t>procedure that involves inserting a deflated silicone balloon into the stomach. Once inserted, the balloon is filled with saline solution or gas, reducing the amount of space in the stomach and limiting food intake. The procedure is performed under sedation, and the balloon is removed after six months.</a:t>
            </a:r>
          </a:p>
          <a:p>
            <a:endParaRPr lang="en-US" sz="1600" b="1" dirty="0" smtClean="0"/>
          </a:p>
          <a:p>
            <a:r>
              <a:rPr lang="en-US" sz="1600" b="1" dirty="0" smtClean="0"/>
              <a:t>How </a:t>
            </a:r>
            <a:r>
              <a:rPr lang="en-US" sz="1600" b="1" dirty="0"/>
              <a:t>does a Gastric Balloon work?</a:t>
            </a:r>
          </a:p>
          <a:p>
            <a:r>
              <a:rPr lang="en-US" sz="1600" dirty="0"/>
              <a:t>The </a:t>
            </a:r>
            <a:r>
              <a:rPr lang="en-US" sz="1600" b="1" dirty="0" smtClean="0">
                <a:hlinkClick r:id="rId3"/>
              </a:rPr>
              <a:t>Gastric Balloon in Dubai</a:t>
            </a:r>
            <a:r>
              <a:rPr lang="en-US" sz="1600" dirty="0" smtClean="0">
                <a:hlinkClick r:id="rId3"/>
              </a:rPr>
              <a:t> </a:t>
            </a:r>
            <a:r>
              <a:rPr lang="en-US" sz="1600" dirty="0"/>
              <a:t>works by creating a feeling of fullness and reducing hunger. By limiting the amount of food that can be consumed, the body is forced to use stored fat for energy, resulting in </a:t>
            </a:r>
            <a:r>
              <a:rPr lang="en-US" sz="1600" b="1" dirty="0" smtClean="0"/>
              <a:t>Weight Loss in Dubai</a:t>
            </a:r>
            <a:r>
              <a:rPr lang="en-US" sz="1600" dirty="0" smtClean="0"/>
              <a:t>. </a:t>
            </a:r>
            <a:r>
              <a:rPr lang="en-US" sz="1600" dirty="0"/>
              <a:t>The balloon also helps patients develop healthy eating habits, such as eating smaller portions and choosing healthier food options.</a:t>
            </a:r>
          </a:p>
          <a:p>
            <a:pPr>
              <a:buNone/>
            </a:pP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r>
              <a:rPr lang="en-US" sz="1600" b="1" dirty="0"/>
              <a:t>Who is a candidate for a Gastric Balloon?</a:t>
            </a:r>
          </a:p>
          <a:p>
            <a:r>
              <a:rPr lang="en-US" sz="1600" dirty="0"/>
              <a:t>A </a:t>
            </a:r>
            <a:r>
              <a:rPr lang="en-US" sz="1600" b="1" dirty="0" smtClean="0"/>
              <a:t>Gastric </a:t>
            </a:r>
            <a:r>
              <a:rPr lang="en-US" sz="1600" b="1" dirty="0"/>
              <a:t>B</a:t>
            </a:r>
            <a:r>
              <a:rPr lang="en-US" sz="1600" b="1" dirty="0" smtClean="0"/>
              <a:t>alloon in Dubai</a:t>
            </a:r>
            <a:r>
              <a:rPr lang="en-US" sz="1600" dirty="0" smtClean="0"/>
              <a:t> is </a:t>
            </a:r>
            <a:r>
              <a:rPr lang="en-US" sz="1600" dirty="0"/>
              <a:t>recommended for individuals who have a body mass index (BMI) of 30 or higher and have not been able to </a:t>
            </a:r>
            <a:r>
              <a:rPr lang="en-US" sz="1600" b="1" dirty="0" smtClean="0">
                <a:hlinkClick r:id="rId2"/>
              </a:rPr>
              <a:t>Lose Weight in Dubai</a:t>
            </a:r>
            <a:r>
              <a:rPr lang="en-US" sz="1600" dirty="0" smtClean="0"/>
              <a:t> </a:t>
            </a:r>
            <a:r>
              <a:rPr lang="en-US" sz="1600" dirty="0"/>
              <a:t>through diet and exercise alone. It is also an option for those who are not eligible for other weight-loss surgeries due to medical conditions or BMI limitations.</a:t>
            </a:r>
          </a:p>
          <a:p>
            <a:endParaRPr lang="en-US" sz="1600" b="1" dirty="0" smtClean="0"/>
          </a:p>
          <a:p>
            <a:r>
              <a:rPr lang="en-US" sz="1600" b="1" dirty="0" smtClean="0"/>
              <a:t>Types </a:t>
            </a:r>
            <a:r>
              <a:rPr lang="en-US" sz="1600" b="1" dirty="0"/>
              <a:t>of Gastric Balloons</a:t>
            </a:r>
          </a:p>
          <a:p>
            <a:r>
              <a:rPr lang="en-US" sz="1600" dirty="0"/>
              <a:t>There are several types of </a:t>
            </a:r>
            <a:r>
              <a:rPr lang="en-US" sz="1600" b="1" dirty="0" smtClean="0"/>
              <a:t>Gastric </a:t>
            </a:r>
            <a:r>
              <a:rPr lang="en-US" sz="1600" b="1" dirty="0"/>
              <a:t>B</a:t>
            </a:r>
            <a:r>
              <a:rPr lang="en-US" sz="1600" b="1" dirty="0" smtClean="0"/>
              <a:t>alloons</a:t>
            </a:r>
            <a:r>
              <a:rPr lang="en-US" sz="1600" dirty="0" smtClean="0"/>
              <a:t> </a:t>
            </a:r>
            <a:r>
              <a:rPr lang="en-US" sz="1600" dirty="0"/>
              <a:t>available, including the </a:t>
            </a:r>
            <a:r>
              <a:rPr lang="en-US" sz="1600" dirty="0" err="1"/>
              <a:t>Orbera</a:t>
            </a:r>
            <a:r>
              <a:rPr lang="en-US" sz="1600" dirty="0"/>
              <a:t> balloon, </a:t>
            </a:r>
            <a:r>
              <a:rPr lang="en-US" sz="1600" dirty="0" err="1"/>
              <a:t>ReShape</a:t>
            </a:r>
            <a:r>
              <a:rPr lang="en-US" sz="1600" dirty="0"/>
              <a:t> balloon, </a:t>
            </a:r>
            <a:r>
              <a:rPr lang="en-US" sz="1600" dirty="0" err="1"/>
              <a:t>Obalon</a:t>
            </a:r>
            <a:r>
              <a:rPr lang="en-US" sz="1600" dirty="0"/>
              <a:t> balloon, and </a:t>
            </a:r>
            <a:r>
              <a:rPr lang="en-US" sz="1600" dirty="0" err="1"/>
              <a:t>Spatz</a:t>
            </a:r>
            <a:r>
              <a:rPr lang="en-US" sz="1600" dirty="0"/>
              <a:t> balloon. Each balloon has its unique features and advantages, and the choice of balloon depends on the patient's individual needs and goals.</a:t>
            </a:r>
          </a:p>
          <a:p>
            <a:endParaRPr lang="en-US" sz="1600" b="1" dirty="0" smtClean="0"/>
          </a:p>
          <a:p>
            <a:r>
              <a:rPr lang="en-US" sz="1600" b="1" dirty="0" smtClean="0"/>
              <a:t>Gastric </a:t>
            </a:r>
            <a:r>
              <a:rPr lang="en-US" sz="1600" b="1" dirty="0"/>
              <a:t>Balloon Procedure</a:t>
            </a:r>
          </a:p>
          <a:p>
            <a:r>
              <a:rPr lang="en-US" sz="1600" dirty="0"/>
              <a:t>The </a:t>
            </a:r>
            <a:r>
              <a:rPr lang="en-US" sz="1600" b="1" dirty="0" smtClean="0"/>
              <a:t>Gastric </a:t>
            </a:r>
            <a:r>
              <a:rPr lang="en-US" sz="1600" b="1" dirty="0"/>
              <a:t>B</a:t>
            </a:r>
            <a:r>
              <a:rPr lang="en-US" sz="1600" b="1" dirty="0" smtClean="0"/>
              <a:t>alloon</a:t>
            </a:r>
            <a:r>
              <a:rPr lang="en-US" sz="1600" dirty="0" smtClean="0"/>
              <a:t> </a:t>
            </a:r>
            <a:r>
              <a:rPr lang="en-US" sz="1600" dirty="0"/>
              <a:t>procedure is performed on an outpatient basis and takes approximately 20-30 minutes to complete. A gastroenterologist or </a:t>
            </a:r>
            <a:r>
              <a:rPr lang="en-US" sz="1600" b="1" dirty="0" smtClean="0">
                <a:hlinkClick r:id="rId3"/>
              </a:rPr>
              <a:t>Bariatric Surgeon in Dubai</a:t>
            </a:r>
            <a:r>
              <a:rPr lang="en-US" sz="1600" dirty="0" smtClean="0">
                <a:hlinkClick r:id="rId3"/>
              </a:rPr>
              <a:t> </a:t>
            </a:r>
            <a:r>
              <a:rPr lang="en-US" sz="1600" dirty="0"/>
              <a:t>inserts the deflated balloon through the mouth and into the stomach using an endoscope. Once the balloon is in place, it is filled with saline solution or gas and inflated to the desired size. After six months, the balloon is removed using the same endoscope.</a:t>
            </a:r>
          </a:p>
          <a:p>
            <a:pPr>
              <a:buNone/>
            </a:pP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TotalTime>
  <Words>282</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61</cp:revision>
  <dcterms:created xsi:type="dcterms:W3CDTF">2021-01-11T19:55:12Z</dcterms:created>
  <dcterms:modified xsi:type="dcterms:W3CDTF">2023-03-15T09:34:55Z</dcterms:modified>
</cp:coreProperties>
</file>