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366C19-C565-459F-B3C0-55C77498AFE0}"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66C19-C565-459F-B3C0-55C77498AFE0}"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66C19-C565-459F-B3C0-55C77498AFE0}"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66C19-C565-459F-B3C0-55C77498AFE0}"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366C19-C565-459F-B3C0-55C77498AFE0}"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366C19-C565-459F-B3C0-55C77498AFE0}"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366C19-C565-459F-B3C0-55C77498AFE0}" type="datetimeFigureOut">
              <a:rPr lang="en-US" smtClean="0"/>
              <a:t>3/24/2022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366C19-C565-459F-B3C0-55C77498AFE0}" type="datetimeFigureOut">
              <a:rPr lang="en-US" smtClean="0"/>
              <a:t>3/24/2022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366C19-C565-459F-B3C0-55C77498AFE0}" type="datetimeFigureOut">
              <a:rPr lang="en-US" smtClean="0"/>
              <a:t>3/24/2022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66C19-C565-459F-B3C0-55C77498AFE0}"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66C19-C565-459F-B3C0-55C77498AFE0}"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E8E364-A547-4AB1-AC15-29D66696262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366C19-C565-459F-B3C0-55C77498AFE0}" type="datetimeFigureOut">
              <a:rPr lang="en-US" smtClean="0"/>
              <a:t>3/24/2022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E8E364-A547-4AB1-AC15-29D6669626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Is Dhow cruise visited are safer in COVID-19?</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Yes the visits are eye capturing through all the perspectives here. The moments through the triggering session are classified according to the mean excitatory moments. The planning towards the Dhow cruise is the actual charming options along this superfine fun site. There the COVID is spreading with the flow here. The facilities are the best served still within this Dhow cruise. To avail the best offers here come to conclude the gesture of the perfect offers.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special discount offers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 offers are clearly indicating the best phases of the allowed offers of </a:t>
            </a:r>
            <a:r>
              <a:rPr lang="en-US" b="1" u="sng" dirty="0">
                <a:hlinkClick r:id="rId2"/>
              </a:rPr>
              <a:t>Dhow Cruise Dubai</a:t>
            </a:r>
            <a:r>
              <a:rPr lang="en-US" dirty="0"/>
              <a:t>. The right phases of the surroundings here are carrying insides the dhow cruise. The right one direction along the sides are fascinating one in this medium. The offers are the perfect plan here along this side. The right wards moments through this best offers are putting the best insight's here. The intersection towards the most available fun sites.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discounts for children</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There in this Dhow cruise the children's can achieve the perfect set of the exciting nature. The naturally available theme's here are playing the perfect role in this matter. The right impression on this facilities are the leading pathways. There you can manage to have the best facilities in this. The Dhow cruise is the well known series here through the ground time. The latest collection of the adventures are allowed to pass through this 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The tours are the best featuring captivating offer here in this. The statuses of the most latest special sites are available through this. The tours are the most natural invitations throughout this one. The right direction towards the Dubai tours are reliable one there. The most interesting feature are the speed up version that is going to make your day even more special inside and outside. The tours are the meaning of the plans in this. The special touring sites are the best motivated site here. Forget the boring routines in your life here.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Why shows are the best here? </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The shows are the well developed options wiring this. The surrounding towards the perfect one tours are related to the perfect plans here. The best allot versions here are containing the mean version organization in this. The next season of the thrilling features really the most newest session here. The feature are really the most amazing one in there plans. The relative version's in this option are containing the best allowed version's. </a:t>
            </a:r>
            <a:endParaRPr lang="en-US" dirty="0" smtClean="0"/>
          </a:p>
          <a:p>
            <a:r>
              <a:rPr lang="en-US"/>
              <a:t>Click here for more details: </a:t>
            </a:r>
            <a:r>
              <a:rPr lang="en-US" u="sng">
                <a:hlinkClick r:id="rId2"/>
              </a:rPr>
              <a:t>https://dhowcruisedubai.org/</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460</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Is Dhow cruise visited are safer in COVID-19? </vt:lpstr>
      <vt:lpstr>Slide 2</vt:lpstr>
      <vt:lpstr>Slide 3</vt:lpstr>
      <vt:lpstr>Dhow cruise special discount offers </vt:lpstr>
      <vt:lpstr>Dhow cruise discounts for children </vt:lpstr>
      <vt:lpstr>Slide 6</vt:lpstr>
      <vt:lpstr>Why shows are the best here?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Dhow cruise visited are safer in COVID-19? </dc:title>
  <dc:creator>Cyber</dc:creator>
  <cp:lastModifiedBy>Cyber</cp:lastModifiedBy>
  <cp:revision>1</cp:revision>
  <dcterms:created xsi:type="dcterms:W3CDTF">2022-03-24T15:49:41Z</dcterms:created>
  <dcterms:modified xsi:type="dcterms:W3CDTF">2022-03-24T15:51:33Z</dcterms:modified>
</cp:coreProperties>
</file>