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7B0"/>
    <a:srgbClr val="3C1039"/>
    <a:srgbClr val="661C61"/>
    <a:srgbClr val="A00C8B"/>
    <a:srgbClr val="870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49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58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60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4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46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92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49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74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5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17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002060"/>
            </a:gs>
            <a:gs pos="38000">
              <a:schemeClr val="accent1">
                <a:lumMod val="45000"/>
                <a:lumOff val="55000"/>
              </a:schemeClr>
            </a:gs>
            <a:gs pos="80000">
              <a:srgbClr val="870B75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D67F7-5043-4066-926E-199A104D509E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3F3DE-F924-45D3-837A-74E4E42AD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57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facebook.com/GuichenPokerClub" TargetMode="External"/><Relationship Id="rId7" Type="http://schemas.openxmlformats.org/officeDocument/2006/relationships/hyperlink" Target="https://www.google.com/maps/dir/guichen+poker+club/''/@47.9321291,-2.7248171,279928m/data=!3m1!1e3!4m9!4m8!1m1!4e2!1m5!1m1!1s0x480f1b52d2882b23:0x4c7c68138390b13d!2m2!1d-1.7956185!2d47.964369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11" Type="http://schemas.openxmlformats.org/officeDocument/2006/relationships/hyperlink" Target="https://zupimages.net/up/23/03/ye0r.jpg" TargetMode="External"/><Relationship Id="rId5" Type="http://schemas.openxmlformats.org/officeDocument/2006/relationships/hyperlink" Target="https://www.service-public.fr/particuliers/vosdroits/F16966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guichenpokerclub.fr/inscription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3000">
              <a:srgbClr val="3C1039"/>
            </a:gs>
            <a:gs pos="26000">
              <a:srgbClr val="C327B0"/>
            </a:gs>
            <a:gs pos="50000">
              <a:srgbClr val="661C61">
                <a:lumMod val="28000"/>
                <a:lumOff val="72000"/>
              </a:srgbClr>
            </a:gs>
            <a:gs pos="85000">
              <a:srgbClr val="A00C8B">
                <a:lumMod val="57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4B7DE972-22D3-D7C7-AB38-8FB67B0475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4" y="-37926"/>
            <a:ext cx="6846338" cy="985723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AA1C5A7-1921-BE92-D81D-A5E1B185E0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1396999"/>
          </a:xfrm>
        </p:spPr>
        <p:txBody>
          <a:bodyPr>
            <a:noAutofit/>
          </a:bodyPr>
          <a:lstStyle/>
          <a:p>
            <a:r>
              <a:rPr lang="fr-FR" sz="4400" b="1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FREEROLL 22 avril 2023 </a:t>
            </a:r>
            <a:r>
              <a:rPr lang="fr-FR" sz="3600" b="1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GUICHEN POKER CLUB</a:t>
            </a:r>
            <a:endParaRPr lang="fr-FR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B90850B-BF6E-0F9C-5686-B1EC9493A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8246" y="3608398"/>
            <a:ext cx="6203950" cy="2606712"/>
          </a:xfrm>
        </p:spPr>
        <p:txBody>
          <a:bodyPr>
            <a:normAutofit fontScale="70000" lnSpcReduction="20000"/>
          </a:bodyPr>
          <a:lstStyle/>
          <a:p>
            <a:pPr marL="342900" lvl="0" indent="-342900" algn="l">
              <a:lnSpc>
                <a:spcPct val="107000"/>
              </a:lnSpc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smartphone XIAOMI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®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100" i="1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Redmi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10 2022.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Cave à vin 8 bouteilles </a:t>
            </a:r>
            <a:r>
              <a:rPr lang="fr-FR" sz="3100" i="1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Klarstein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®.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Montre connectée </a:t>
            </a:r>
            <a:r>
              <a:rPr lang="fr-FR" sz="3100" i="1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Amazfit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® GTS3.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Enceinte Bluetooth JBL® Flip 5.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Enceinte ALEXA Echo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®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Dot (5</a:t>
            </a:r>
            <a:r>
              <a:rPr lang="fr-FR" sz="3100" i="1" baseline="300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ème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100" i="1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</a:t>
            </a: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2022).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fr-FR" sz="3100" i="1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Lot de 6 serviettes et draps de bain 100% coton.</a:t>
            </a:r>
            <a:endParaRPr lang="fr-FR" sz="3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E7420B7-65C7-6F9C-8999-9DDFAEE3776C}"/>
              </a:ext>
            </a:extLst>
          </p:cNvPr>
          <p:cNvSpPr txBox="1"/>
          <p:nvPr/>
        </p:nvSpPr>
        <p:spPr>
          <a:xfrm>
            <a:off x="1900347" y="1396999"/>
            <a:ext cx="316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TEXAS HOLDEM NL</a:t>
            </a:r>
            <a:endParaRPr lang="fr-FR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FC2FA39-CECA-409D-F9AA-8CD16F2B6559}"/>
              </a:ext>
            </a:extLst>
          </p:cNvPr>
          <p:cNvSpPr txBox="1"/>
          <p:nvPr/>
        </p:nvSpPr>
        <p:spPr>
          <a:xfrm>
            <a:off x="152943" y="2502329"/>
            <a:ext cx="5941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140 joueurs attendus en 6max</a:t>
            </a:r>
            <a:endParaRPr lang="fr-FR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8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1E986F-FB6B-FE93-1D5B-8F40630AE5B4}"/>
              </a:ext>
            </a:extLst>
          </p:cNvPr>
          <p:cNvSpPr txBox="1"/>
          <p:nvPr/>
        </p:nvSpPr>
        <p:spPr>
          <a:xfrm>
            <a:off x="2334846" y="2951027"/>
            <a:ext cx="2084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u="sng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PRIZEPOOL</a:t>
            </a:r>
            <a:endParaRPr lang="fr-F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16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BA2B4E-1FAD-6932-5C35-87B78A70AC99}"/>
              </a:ext>
            </a:extLst>
          </p:cNvPr>
          <p:cNvSpPr txBox="1"/>
          <p:nvPr/>
        </p:nvSpPr>
        <p:spPr>
          <a:xfrm>
            <a:off x="1086876" y="6136680"/>
            <a:ext cx="4315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</a:effectLst>
              </a:rPr>
              <a:t>Clic ici pour t’inscrire au tournoi   </a:t>
            </a:r>
            <a:r>
              <a:rPr lang="fr-FR" sz="2000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  <a:reflection blurRad="6350" stA="60000" endA="900" endPos="31000" dist="29997" dir="5400000" sy="-100000" algn="bl" rotWithShape="0"/>
                </a:effectLst>
                <a:sym typeface="Wingdings" panose="05000000000000000000" pitchFamily="2" charset="2"/>
              </a:rPr>
              <a:t></a:t>
            </a:r>
            <a:endParaRPr lang="fr-FR" sz="2000" dirty="0">
              <a:solidFill>
                <a:schemeClr val="bg1"/>
              </a:solidFill>
              <a:effectLst>
                <a:glow rad="228600">
                  <a:srgbClr val="C327B0">
                    <a:alpha val="40000"/>
                  </a:srgbClr>
                </a:glow>
                <a:reflection blurRad="6350" stA="60000" endA="900" endPos="31000" dist="29997" dir="5400000" sy="-100000" algn="bl" rotWithShape="0"/>
              </a:effectLst>
            </a:endParaRPr>
          </a:p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39DCBC8-66BE-98D0-F52C-684AABAE8323}"/>
              </a:ext>
            </a:extLst>
          </p:cNvPr>
          <p:cNvSpPr txBox="1"/>
          <p:nvPr/>
        </p:nvSpPr>
        <p:spPr>
          <a:xfrm>
            <a:off x="426246" y="8218367"/>
            <a:ext cx="59014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Échange du ticket repas à l’inscription à partir de </a:t>
            </a:r>
            <a:r>
              <a:rPr lang="fr-FR" sz="2000" u="sng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9h15</a:t>
            </a:r>
            <a:r>
              <a:rPr lang="fr-FR" sz="2000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000" dirty="0">
              <a:solidFill>
                <a:schemeClr val="bg1">
                  <a:lumMod val="9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7" name="Image 16">
            <a:hlinkClick r:id="rId3"/>
            <a:extLst>
              <a:ext uri="{FF2B5EF4-FFF2-40B4-BE49-F238E27FC236}">
                <a16:creationId xmlns:a16="http://schemas.microsoft.com/office/drawing/2014/main" id="{1EF87490-E917-4817-5B4D-8EEF730347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265" y="6897793"/>
            <a:ext cx="886048" cy="49891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76786AFC-322D-DA27-1334-D256547DE2A3}"/>
              </a:ext>
            </a:extLst>
          </p:cNvPr>
          <p:cNvSpPr txBox="1"/>
          <p:nvPr/>
        </p:nvSpPr>
        <p:spPr>
          <a:xfrm>
            <a:off x="695289" y="6959689"/>
            <a:ext cx="4403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</a:effectLst>
              </a:rPr>
              <a:t>       Clic ici pour nous contacter            </a:t>
            </a:r>
            <a:r>
              <a:rPr lang="fr-FR" sz="2000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  <a:reflection blurRad="6350" stA="60000" endA="900" endPos="31000" dist="29997" dir="5400000" sy="-100000" algn="bl" rotWithShape="0"/>
                </a:effectLst>
                <a:sym typeface="Wingdings" panose="05000000000000000000" pitchFamily="2" charset="2"/>
              </a:rPr>
              <a:t></a:t>
            </a:r>
            <a:endParaRPr lang="fr-FR" sz="2000" dirty="0">
              <a:solidFill>
                <a:schemeClr val="bg1"/>
              </a:solidFill>
              <a:effectLst>
                <a:glow rad="228600">
                  <a:srgbClr val="C327B0">
                    <a:alpha val="40000"/>
                  </a:srgbClr>
                </a:glow>
                <a:reflection blurRad="6350" stA="60000" endA="900" endPos="31000" dist="29997" dir="5400000" sy="-100000" algn="bl" rotWithShape="0"/>
              </a:effectLst>
            </a:endParaRPr>
          </a:p>
        </p:txBody>
      </p:sp>
      <p:pic>
        <p:nvPicPr>
          <p:cNvPr id="21" name="Image 20">
            <a:hlinkClick r:id="rId5"/>
            <a:extLst>
              <a:ext uri="{FF2B5EF4-FFF2-40B4-BE49-F238E27FC236}">
                <a16:creationId xmlns:a16="http://schemas.microsoft.com/office/drawing/2014/main" id="{EB17AE8E-D671-7AD2-15BA-28AC639C94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752" y="2516219"/>
            <a:ext cx="481714" cy="481714"/>
          </a:xfrm>
          <a:prstGeom prst="rect">
            <a:avLst/>
          </a:prstGeom>
        </p:spPr>
      </p:pic>
      <p:pic>
        <p:nvPicPr>
          <p:cNvPr id="9" name="Image 8">
            <a:hlinkClick r:id="rId7"/>
            <a:extLst>
              <a:ext uri="{FF2B5EF4-FFF2-40B4-BE49-F238E27FC236}">
                <a16:creationId xmlns:a16="http://schemas.microsoft.com/office/drawing/2014/main" id="{70D4DDF8-D846-FDE5-129F-F348B914A2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724" y="8800746"/>
            <a:ext cx="685526" cy="685526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48F2CB0-C83F-4A69-C185-A83531BDF2B5}"/>
              </a:ext>
            </a:extLst>
          </p:cNvPr>
          <p:cNvSpPr txBox="1"/>
          <p:nvPr/>
        </p:nvSpPr>
        <p:spPr>
          <a:xfrm>
            <a:off x="876422" y="8958843"/>
            <a:ext cx="4133504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</a:effectLst>
              </a:rPr>
              <a:t>     Clic ici pour venir avec ton GPS           </a:t>
            </a:r>
            <a:r>
              <a:rPr lang="fr-FR" dirty="0">
                <a:solidFill>
                  <a:schemeClr val="bg1"/>
                </a:solidFill>
                <a:effectLst>
                  <a:glow rad="228600">
                    <a:srgbClr val="C327B0">
                      <a:alpha val="40000"/>
                    </a:srgbClr>
                  </a:glow>
                  <a:reflection blurRad="76200" stA="73000" endPos="28000" dir="5400000" sy="-100000" algn="bl" rotWithShape="0"/>
                </a:effectLst>
                <a:sym typeface="Wingdings" panose="05000000000000000000" pitchFamily="2" charset="2"/>
              </a:rPr>
              <a:t></a:t>
            </a:r>
            <a:endParaRPr lang="fr-FR" dirty="0">
              <a:solidFill>
                <a:schemeClr val="bg1"/>
              </a:solidFill>
              <a:effectLst>
                <a:glow rad="228600">
                  <a:srgbClr val="C327B0">
                    <a:alpha val="40000"/>
                  </a:srgbClr>
                </a:glow>
                <a:reflection blurRad="76200" stA="73000" endPos="28000" dir="5400000" sy="-100000" algn="bl" rotWithShape="0"/>
              </a:effectLst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1E6F955-F4DD-44DF-F79C-5209EAB34B9D}"/>
              </a:ext>
            </a:extLst>
          </p:cNvPr>
          <p:cNvSpPr txBox="1"/>
          <p:nvPr/>
        </p:nvSpPr>
        <p:spPr>
          <a:xfrm>
            <a:off x="290116" y="9395859"/>
            <a:ext cx="6203950" cy="423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1600" i="1" dirty="0">
                <a:ln w="10160" cap="flat" cmpd="sng" algn="ctr">
                  <a:solidFill>
                    <a:srgbClr val="5B9BD5"/>
                  </a:solidFill>
                  <a:prstDash val="solid"/>
                  <a:round/>
                </a:ln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Espace Galatée, Rue du Commandant Charcot, 35580 Guichen</a:t>
            </a:r>
            <a:endParaRPr lang="fr-FR" sz="1600" i="1" dirty="0">
              <a:solidFill>
                <a:schemeClr val="bg1"/>
              </a:solidFill>
            </a:endParaRPr>
          </a:p>
        </p:txBody>
      </p:sp>
      <p:pic>
        <p:nvPicPr>
          <p:cNvPr id="23" name="Image 22">
            <a:hlinkClick r:id="rId9"/>
            <a:extLst>
              <a:ext uri="{FF2B5EF4-FFF2-40B4-BE49-F238E27FC236}">
                <a16:creationId xmlns:a16="http://schemas.microsoft.com/office/drawing/2014/main" id="{C37C3188-7112-218D-9BC3-9E209DD6DF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72" y="6011049"/>
            <a:ext cx="585480" cy="655388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26AF617C-64A7-03E6-8042-96DAAF346FCF}"/>
              </a:ext>
            </a:extLst>
          </p:cNvPr>
          <p:cNvSpPr txBox="1"/>
          <p:nvPr/>
        </p:nvSpPr>
        <p:spPr>
          <a:xfrm>
            <a:off x="1961251" y="1901014"/>
            <a:ext cx="3055773" cy="523220"/>
          </a:xfrm>
          <a:prstGeom prst="rect">
            <a:avLst/>
          </a:prstGeom>
          <a:gradFill>
            <a:gsLst>
              <a:gs pos="3000">
                <a:srgbClr val="3C1039"/>
              </a:gs>
              <a:gs pos="26000">
                <a:srgbClr val="C327B0"/>
              </a:gs>
              <a:gs pos="50000">
                <a:srgbClr val="661C61">
                  <a:lumMod val="28000"/>
                  <a:lumOff val="72000"/>
                </a:srgbClr>
              </a:gs>
              <a:gs pos="85000">
                <a:srgbClr val="A00C8B">
                  <a:lumMod val="5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Stack 20 000 jetons</a:t>
            </a:r>
            <a:endParaRPr lang="fr-FR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F179F4D-A8F6-D921-EA28-2DA58C88807E}"/>
              </a:ext>
            </a:extLst>
          </p:cNvPr>
          <p:cNvSpPr txBox="1"/>
          <p:nvPr/>
        </p:nvSpPr>
        <p:spPr>
          <a:xfrm>
            <a:off x="486766" y="7642713"/>
            <a:ext cx="5476051" cy="923330"/>
          </a:xfrm>
          <a:prstGeom prst="rect">
            <a:avLst/>
          </a:prstGeom>
          <a:noFill/>
          <a:effectLst>
            <a:glow rad="127000">
              <a:srgbClr val="FFFF00"/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effectLst>
                  <a:glow rad="457200">
                    <a:schemeClr val="accent4">
                      <a:satMod val="175000"/>
                      <a:alpha val="19000"/>
                    </a:schemeClr>
                  </a:glo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Restauration possible sur place </a:t>
            </a:r>
          </a:p>
          <a:p>
            <a:pPr algn="ctr"/>
            <a:r>
              <a:rPr lang="fr-FR" dirty="0">
                <a:solidFill>
                  <a:schemeClr val="bg1"/>
                </a:solidFill>
                <a:effectLst>
                  <a:glow rad="457200">
                    <a:schemeClr val="accent4">
                      <a:satMod val="175000"/>
                      <a:alpha val="19000"/>
                    </a:schemeClr>
                  </a:glo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avec le rougaille saucisse du chef +boisson+ dessert :</a:t>
            </a:r>
            <a:r>
              <a:rPr lang="fr-FR" u="sng" dirty="0">
                <a:solidFill>
                  <a:schemeClr val="bg1"/>
                </a:solidFill>
                <a:effectLst>
                  <a:glow rad="457200">
                    <a:schemeClr val="accent4">
                      <a:satMod val="175000"/>
                      <a:alpha val="19000"/>
                    </a:schemeClr>
                  </a:glo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10€</a:t>
            </a:r>
            <a:endParaRPr lang="fr-FR" dirty="0">
              <a:solidFill>
                <a:schemeClr val="bg1"/>
              </a:solidFill>
              <a:effectLst>
                <a:glow rad="457200">
                  <a:schemeClr val="accent4">
                    <a:satMod val="175000"/>
                    <a:alpha val="19000"/>
                  </a:schemeClr>
                </a:glo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78F4BE9D-167D-FC41-F1A9-AA06BF35DB9F}"/>
              </a:ext>
            </a:extLst>
          </p:cNvPr>
          <p:cNvSpPr/>
          <p:nvPr/>
        </p:nvSpPr>
        <p:spPr>
          <a:xfrm>
            <a:off x="885166" y="5985982"/>
            <a:ext cx="5013850" cy="677108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6F04B991-6F35-D0F4-5A8F-542CFEB2EDFF}"/>
              </a:ext>
            </a:extLst>
          </p:cNvPr>
          <p:cNvSpPr/>
          <p:nvPr/>
        </p:nvSpPr>
        <p:spPr>
          <a:xfrm>
            <a:off x="885165" y="6796373"/>
            <a:ext cx="5013851" cy="691912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FF9627D-217E-F2E7-EF74-9FAF833A9EDB}"/>
              </a:ext>
            </a:extLst>
          </p:cNvPr>
          <p:cNvSpPr/>
          <p:nvPr/>
        </p:nvSpPr>
        <p:spPr>
          <a:xfrm>
            <a:off x="885164" y="8800746"/>
            <a:ext cx="5013851" cy="685526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63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</TotalTime>
  <Words>132</Words>
  <Application>Microsoft Office PowerPoint</Application>
  <PresentationFormat>Format A4 (210 x 297 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Calisto MT</vt:lpstr>
      <vt:lpstr>Thème Office</vt:lpstr>
      <vt:lpstr>FREEROLL 22 avril 2023 GUICHEN POKER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FREEROLL 22 avril 2023 GUICHEN POKER CLUB</dc:title>
  <dc:creator>Nico Deschemin</dc:creator>
  <cp:lastModifiedBy>Nico Deschemin</cp:lastModifiedBy>
  <cp:revision>14</cp:revision>
  <dcterms:created xsi:type="dcterms:W3CDTF">2023-01-16T18:07:23Z</dcterms:created>
  <dcterms:modified xsi:type="dcterms:W3CDTF">2023-01-18T13:37:02Z</dcterms:modified>
</cp:coreProperties>
</file>