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8BD707-D9CF-40AE-B4C6-C98DA3205C09}" type="datetimeFigureOut">
              <a:rPr lang="en-US" smtClean="0"/>
              <a:pPr/>
              <a:t>8/17/2015</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8BD707-D9CF-40AE-B4C6-C98DA3205C09}" type="datetimeFigureOut">
              <a:rPr lang="en-US" smtClean="0"/>
              <a:pPr/>
              <a:t>8/17/2015</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8BD707-D9CF-40AE-B4C6-C98DA3205C09}" type="datetimeFigureOut">
              <a:rPr lang="en-US" smtClean="0"/>
              <a:pPr/>
              <a:t>8/17/2015</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6F15528-21DE-4FAA-801E-634DDDAF4B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8BD707-D9CF-40AE-B4C6-C98DA3205C09}" type="datetimeFigureOut">
              <a:rPr lang="en-US" smtClean="0"/>
              <a:pPr/>
              <a:t>8/17/2015</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8BD707-D9CF-40AE-B4C6-C98DA3205C09}" type="datetimeFigureOut">
              <a:rPr lang="en-US" smtClean="0"/>
              <a:pPr/>
              <a:t>8/17/2015</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8/17/2015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8BD707-D9CF-40AE-B4C6-C98DA3205C09}" type="datetimeFigureOut">
              <a:rPr lang="en-US" smtClean="0"/>
              <a:pPr/>
              <a:t>8/17/2015</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8BD707-D9CF-40AE-B4C6-C98DA3205C09}" type="datetimeFigureOut">
              <a:rPr lang="en-US" smtClean="0"/>
              <a:pPr/>
              <a:t>8/17/2015</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8BD707-D9CF-40AE-B4C6-C98DA3205C09}" type="datetimeFigureOut">
              <a:rPr lang="en-US" smtClean="0"/>
              <a:pPr/>
              <a:t>8/17/2015</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8BD707-D9CF-40AE-B4C6-C98DA3205C09}" type="datetimeFigureOut">
              <a:rPr lang="en-US" smtClean="0"/>
              <a:pPr/>
              <a:t>8/17/2015</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phinaturals.com/testplus-natural-testosterone-booster-supplement/"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phinaturals.com/testplus-natural-testosterone-booster-supplement/" TargetMode="Externa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phinaturals.com/testplus-natural-testosterone-booster-supplement/"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www.youtube.com/channel/UCGW-2eOIojuyuEDx9VjJJcQ" TargetMode="External"/><Relationship Id="rId13" Type="http://schemas.openxmlformats.org/officeDocument/2006/relationships/image" Target="../media/image13.png"/><Relationship Id="rId3" Type="http://schemas.openxmlformats.org/officeDocument/2006/relationships/hyperlink" Target="http://www.phinaturals.com/" TargetMode="External"/><Relationship Id="rId7" Type="http://schemas.openxmlformats.org/officeDocument/2006/relationships/image" Target="../media/image10.png"/><Relationship Id="rId12" Type="http://schemas.openxmlformats.org/officeDocument/2006/relationships/hyperlink" Target="http://www.facebook.com/pages/Phi-Naturals/709347872528589" TargetMode="External"/><Relationship Id="rId2" Type="http://schemas.openxmlformats.org/officeDocument/2006/relationships/image" Target="../media/image8.jpeg"/><Relationship Id="rId1" Type="http://schemas.openxmlformats.org/officeDocument/2006/relationships/slideLayout" Target="../slideLayouts/slideLayout9.xml"/><Relationship Id="rId6" Type="http://schemas.openxmlformats.org/officeDocument/2006/relationships/hyperlink" Target="http://plus.google.com/communities/102321345827282935063" TargetMode="External"/><Relationship Id="rId11"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hyperlink" Target="http://www.pinterest.com/PhiNatural" TargetMode="External"/><Relationship Id="rId4" Type="http://schemas.openxmlformats.org/officeDocument/2006/relationships/hyperlink" Target="http://twitter.com/PhiNatural" TargetMode="Externa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73687"/>
            <a:ext cx="7758112" cy="874713"/>
          </a:xfrm>
        </p:spPr>
        <p:txBody>
          <a:bodyPr>
            <a:normAutofit fontScale="90000"/>
          </a:bodyPr>
          <a:lstStyle/>
          <a:p>
            <a:r>
              <a:rPr lang="en-US" sz="4000" dirty="0">
                <a:hlinkClick r:id="rId2"/>
              </a:rPr>
              <a:t>Natural Testosterone Boosters</a:t>
            </a:r>
            <a:endParaRPr lang="en-US" sz="40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48400" y="76200"/>
            <a:ext cx="2758190" cy="4401879"/>
          </a:xfrm>
          <a:prstGeom prst="rect">
            <a:avLst/>
          </a:prstGeom>
        </p:spPr>
      </p:pic>
      <p:sp>
        <p:nvSpPr>
          <p:cNvPr id="5" name="Rectangle 4"/>
          <p:cNvSpPr/>
          <p:nvPr/>
        </p:nvSpPr>
        <p:spPr>
          <a:xfrm>
            <a:off x="304800" y="304800"/>
            <a:ext cx="5715000" cy="9233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n-US" dirty="0"/>
              <a:t>This is a natural testosterone supplement formulated to be a powerful testosterone booster. </a:t>
            </a:r>
          </a:p>
        </p:txBody>
      </p:sp>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038600" y="1301690"/>
            <a:ext cx="1494458" cy="1822510"/>
          </a:xfrm>
          <a:prstGeom prst="rect">
            <a:avLst/>
          </a:prstGeom>
        </p:spPr>
      </p:pic>
      <p:sp>
        <p:nvSpPr>
          <p:cNvPr id="3" name="Rectangle 2"/>
          <p:cNvSpPr/>
          <p:nvPr/>
        </p:nvSpPr>
        <p:spPr>
          <a:xfrm>
            <a:off x="297873" y="3124200"/>
            <a:ext cx="5791200" cy="2308324"/>
          </a:xfrm>
          <a:prstGeom prst="rect">
            <a:avLst/>
          </a:prstGeom>
        </p:spPr>
        <p:txBody>
          <a:bodyPr wrap="square">
            <a:spAutoFit/>
          </a:bodyPr>
          <a:lstStyle/>
          <a:p>
            <a:pPr algn="just"/>
            <a:r>
              <a:rPr lang="en-US" dirty="0"/>
              <a:t>Natural testosterone boosters are a much healthier and safer option than artificial testosterone boosters. Because they are made from natural ingredients and are manufactured more carefully, natural testosterone supplements are a more sensible choice if you want to increase your physical performance, endurance and quality of life. </a:t>
            </a:r>
          </a:p>
        </p:txBody>
      </p:sp>
    </p:spTree>
    <p:extLst>
      <p:ext uri="{BB962C8B-B14F-4D97-AF65-F5344CB8AC3E}">
        <p14:creationId xmlns:p14="http://schemas.microsoft.com/office/powerpoint/2010/main" xmlns="" val="2953759148"/>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43694"/>
            <a:ext cx="8229600" cy="1027906"/>
          </a:xfrm>
        </p:spPr>
        <p:txBody>
          <a:bodyPr>
            <a:normAutofit/>
          </a:bodyPr>
          <a:lstStyle/>
          <a:p>
            <a:pPr algn="ctr"/>
            <a:r>
              <a:rPr lang="en-US" sz="3600" dirty="0">
                <a:hlinkClick r:id="rId2"/>
              </a:rPr>
              <a:t>Natural Testosterone Supplements</a:t>
            </a:r>
            <a:endParaRPr lang="en-US" sz="3600" dirty="0"/>
          </a:p>
        </p:txBody>
      </p:sp>
      <p:sp>
        <p:nvSpPr>
          <p:cNvPr id="3" name="Rectangle 2"/>
          <p:cNvSpPr/>
          <p:nvPr/>
        </p:nvSpPr>
        <p:spPr>
          <a:xfrm>
            <a:off x="304800" y="1295400"/>
            <a:ext cx="6172200" cy="2893100"/>
          </a:xfrm>
          <a:prstGeom prst="rect">
            <a:avLst/>
          </a:prstGeom>
        </p:spPr>
        <p:txBody>
          <a:bodyPr wrap="square">
            <a:spAutoFit/>
          </a:bodyPr>
          <a:lstStyle/>
          <a:p>
            <a:r>
              <a:rPr lang="en-US" sz="2000" b="1" dirty="0"/>
              <a:t>Proprietary Blend (640mg per capsule):</a:t>
            </a:r>
            <a:endParaRPr lang="en-US" b="1" dirty="0"/>
          </a:p>
          <a:p>
            <a:endParaRPr lang="en-US" dirty="0"/>
          </a:p>
          <a:p>
            <a:pPr marL="285750" indent="-285750">
              <a:buFont typeface="Wingdings" pitchFamily="2" charset="2"/>
              <a:buChar char="Ø"/>
            </a:pPr>
            <a:r>
              <a:rPr lang="en-US" dirty="0" err="1"/>
              <a:t>Maral</a:t>
            </a:r>
            <a:r>
              <a:rPr lang="en-US" dirty="0"/>
              <a:t> Root (</a:t>
            </a:r>
            <a:r>
              <a:rPr lang="en-US" dirty="0" err="1"/>
              <a:t>Leuzea</a:t>
            </a:r>
            <a:r>
              <a:rPr lang="en-US" dirty="0"/>
              <a:t> </a:t>
            </a:r>
            <a:r>
              <a:rPr lang="en-US" dirty="0" err="1"/>
              <a:t>Carthamoides</a:t>
            </a:r>
            <a:r>
              <a:rPr lang="en-US" dirty="0"/>
              <a:t>)</a:t>
            </a:r>
          </a:p>
          <a:p>
            <a:pPr marL="285750" indent="-285750">
              <a:buFont typeface="Wingdings" pitchFamily="2" charset="2"/>
              <a:buChar char="Ø"/>
            </a:pPr>
            <a:r>
              <a:rPr lang="en-US" dirty="0"/>
              <a:t>Golden Root (</a:t>
            </a:r>
            <a:r>
              <a:rPr lang="en-US" dirty="0" err="1"/>
              <a:t>Rhodiola</a:t>
            </a:r>
            <a:r>
              <a:rPr lang="en-US" dirty="0"/>
              <a:t> </a:t>
            </a:r>
            <a:r>
              <a:rPr lang="en-US" dirty="0" err="1"/>
              <a:t>Rosea</a:t>
            </a:r>
            <a:r>
              <a:rPr lang="en-US" dirty="0"/>
              <a:t>)</a:t>
            </a:r>
          </a:p>
          <a:p>
            <a:pPr marL="285750" indent="-285750">
              <a:buFont typeface="Wingdings" pitchFamily="2" charset="2"/>
              <a:buChar char="Ø"/>
            </a:pPr>
            <a:r>
              <a:rPr lang="en-US" dirty="0"/>
              <a:t>Siberian Ginseng (</a:t>
            </a:r>
            <a:r>
              <a:rPr lang="en-US" dirty="0" err="1"/>
              <a:t>Eleutherococcus</a:t>
            </a:r>
            <a:r>
              <a:rPr lang="en-US" dirty="0"/>
              <a:t> </a:t>
            </a:r>
            <a:r>
              <a:rPr lang="en-US" dirty="0" err="1"/>
              <a:t>Senticus</a:t>
            </a:r>
            <a:r>
              <a:rPr lang="en-US" dirty="0"/>
              <a:t>)</a:t>
            </a:r>
          </a:p>
          <a:p>
            <a:pPr marL="285750" indent="-285750">
              <a:buFont typeface="Wingdings" pitchFamily="2" charset="2"/>
              <a:buChar char="Ø"/>
            </a:pPr>
            <a:r>
              <a:rPr lang="en-US" dirty="0"/>
              <a:t>Five Flavor berry (</a:t>
            </a:r>
            <a:r>
              <a:rPr lang="en-US" dirty="0" err="1"/>
              <a:t>Shisandra</a:t>
            </a:r>
            <a:r>
              <a:rPr lang="en-US" dirty="0"/>
              <a:t> </a:t>
            </a:r>
            <a:r>
              <a:rPr lang="en-US" dirty="0" err="1"/>
              <a:t>Chinesis</a:t>
            </a:r>
            <a:r>
              <a:rPr lang="en-US" dirty="0"/>
              <a:t>)</a:t>
            </a:r>
          </a:p>
          <a:p>
            <a:pPr marL="285750" indent="-285750">
              <a:buFont typeface="Wingdings" pitchFamily="2" charset="2"/>
              <a:buChar char="Ø"/>
            </a:pPr>
            <a:r>
              <a:rPr lang="en-US" dirty="0"/>
              <a:t>Puncture Vine (</a:t>
            </a:r>
            <a:r>
              <a:rPr lang="en-US" dirty="0" err="1"/>
              <a:t>Tribulus</a:t>
            </a:r>
            <a:r>
              <a:rPr lang="en-US" dirty="0"/>
              <a:t> </a:t>
            </a:r>
            <a:r>
              <a:rPr lang="en-US" dirty="0" err="1"/>
              <a:t>Terrestris</a:t>
            </a:r>
            <a:r>
              <a:rPr lang="en-US" dirty="0"/>
              <a:t>)</a:t>
            </a:r>
          </a:p>
          <a:p>
            <a:pPr marL="285750" indent="-285750">
              <a:buFont typeface="Wingdings" pitchFamily="2" charset="2"/>
              <a:buChar char="Ø"/>
            </a:pPr>
            <a:r>
              <a:rPr lang="en-US" dirty="0" err="1"/>
              <a:t>Cordyseps</a:t>
            </a:r>
            <a:r>
              <a:rPr lang="en-US" dirty="0"/>
              <a:t> </a:t>
            </a:r>
            <a:r>
              <a:rPr lang="en-US" dirty="0" err="1"/>
              <a:t>Sinesis</a:t>
            </a:r>
            <a:r>
              <a:rPr lang="en-US" dirty="0"/>
              <a:t> (</a:t>
            </a:r>
            <a:r>
              <a:rPr lang="en-US" dirty="0" err="1"/>
              <a:t>Mycellum</a:t>
            </a:r>
            <a:r>
              <a:rPr lang="en-US" dirty="0"/>
              <a:t> Extract)</a:t>
            </a:r>
          </a:p>
          <a:p>
            <a:pPr marL="285750" indent="-285750">
              <a:buFont typeface="Wingdings" pitchFamily="2" charset="2"/>
              <a:buChar char="Ø"/>
            </a:pPr>
            <a:r>
              <a:rPr lang="en-US" dirty="0" err="1"/>
              <a:t>Panax</a:t>
            </a:r>
            <a:r>
              <a:rPr lang="en-US" dirty="0"/>
              <a:t> Ginseng root</a:t>
            </a:r>
          </a:p>
          <a:p>
            <a:pPr marL="285750" indent="-285750">
              <a:buFont typeface="Wingdings" pitchFamily="2" charset="2"/>
              <a:buChar char="Ø"/>
            </a:pPr>
            <a:r>
              <a:rPr lang="en-US" dirty="0" err="1"/>
              <a:t>Tongkat</a:t>
            </a:r>
            <a:r>
              <a:rPr lang="en-US" dirty="0"/>
              <a:t> Ali root (</a:t>
            </a:r>
            <a:r>
              <a:rPr lang="en-US" dirty="0" err="1"/>
              <a:t>Eurycoma</a:t>
            </a:r>
            <a:r>
              <a:rPr lang="en-US" dirty="0"/>
              <a:t> </a:t>
            </a:r>
            <a:r>
              <a:rPr lang="en-US" dirty="0" err="1"/>
              <a:t>Longiflora</a:t>
            </a:r>
            <a:r>
              <a:rPr lang="en-US" dirty="0"/>
              <a:t>)</a:t>
            </a:r>
          </a:p>
        </p:txBody>
      </p:sp>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91200" y="1600200"/>
            <a:ext cx="3147829" cy="216130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09600" y="4267200"/>
            <a:ext cx="4553259" cy="2355915"/>
          </a:xfrm>
          <a:prstGeom prst="rect">
            <a:avLst/>
          </a:prstGeom>
        </p:spPr>
      </p:pic>
    </p:spTree>
    <p:extLst>
      <p:ext uri="{BB962C8B-B14F-4D97-AF65-F5344CB8AC3E}">
        <p14:creationId xmlns:p14="http://schemas.microsoft.com/office/powerpoint/2010/main" xmlns="" val="171226070"/>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xmlns="" val="0"/>
              </a:ext>
            </a:extLst>
          </a:blip>
          <a:srcRect t="15625" b="14063"/>
          <a:stretch/>
        </p:blipFill>
        <p:spPr>
          <a:xfrm>
            <a:off x="-533400" y="0"/>
            <a:ext cx="9753600" cy="6858000"/>
          </a:xfrm>
          <a:prstGeom prst="rect">
            <a:avLst/>
          </a:prstGeom>
        </p:spPr>
      </p:pic>
      <p:sp>
        <p:nvSpPr>
          <p:cNvPr id="2" name="Title 1"/>
          <p:cNvSpPr>
            <a:spLocks noGrp="1"/>
          </p:cNvSpPr>
          <p:nvPr>
            <p:ph type="title"/>
          </p:nvPr>
        </p:nvSpPr>
        <p:spPr>
          <a:xfrm>
            <a:off x="76200" y="572294"/>
            <a:ext cx="8229600" cy="570706"/>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algn="ctr"/>
            <a:r>
              <a:rPr lang="en-US" sz="4800" dirty="0"/>
              <a:t>Best Testosterone Booster</a:t>
            </a:r>
          </a:p>
        </p:txBody>
      </p:sp>
    </p:spTree>
    <p:extLst>
      <p:ext uri="{BB962C8B-B14F-4D97-AF65-F5344CB8AC3E}">
        <p14:creationId xmlns:p14="http://schemas.microsoft.com/office/powerpoint/2010/main" xmlns="" val="926343564"/>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1399032"/>
          </a:xfrm>
        </p:spPr>
        <p:txBody>
          <a:bodyPr/>
          <a:lstStyle/>
          <a:p>
            <a:pPr algn="ctr"/>
            <a:r>
              <a:rPr lang="en-US" dirty="0">
                <a:hlinkClick r:id="rId2"/>
              </a:rPr>
              <a:t>Testosterone Booster</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000750" y="1447800"/>
            <a:ext cx="2857500" cy="2838450"/>
          </a:xfrm>
          <a:prstGeom prst="rect">
            <a:avLst/>
          </a:prstGeom>
        </p:spPr>
      </p:pic>
      <p:sp>
        <p:nvSpPr>
          <p:cNvPr id="4" name="Rectangle 3"/>
          <p:cNvSpPr/>
          <p:nvPr/>
        </p:nvSpPr>
        <p:spPr>
          <a:xfrm>
            <a:off x="152400" y="1524000"/>
            <a:ext cx="5638800" cy="369332"/>
          </a:xfrm>
          <a:prstGeom prst="rect">
            <a:avLst/>
          </a:prstGeom>
        </p:spPr>
        <p:txBody>
          <a:bodyPr wrap="square">
            <a:spAutoFit/>
          </a:bodyPr>
          <a:lstStyle/>
          <a:p>
            <a:r>
              <a:rPr lang="en-US" dirty="0"/>
              <a:t>Advantages Of A Natural Testosterone </a:t>
            </a:r>
            <a:r>
              <a:rPr lang="en-US" dirty="0" smtClean="0"/>
              <a:t>Booster</a:t>
            </a:r>
            <a:endParaRPr lang="en-US" dirty="0"/>
          </a:p>
        </p:txBody>
      </p:sp>
      <p:sp>
        <p:nvSpPr>
          <p:cNvPr id="5" name="Rectangle 4"/>
          <p:cNvSpPr/>
          <p:nvPr/>
        </p:nvSpPr>
        <p:spPr>
          <a:xfrm>
            <a:off x="171450" y="2007275"/>
            <a:ext cx="5848350" cy="2031325"/>
          </a:xfrm>
          <a:prstGeom prst="rect">
            <a:avLst/>
          </a:prstGeom>
        </p:spPr>
        <p:txBody>
          <a:bodyPr wrap="square">
            <a:spAutoFit/>
          </a:bodyPr>
          <a:lstStyle/>
          <a:p>
            <a:pPr algn="just"/>
            <a:r>
              <a:rPr lang="en-US" dirty="0"/>
              <a:t>• Safer Than Artificial Testosterone Boosters</a:t>
            </a:r>
          </a:p>
          <a:p>
            <a:pPr algn="just"/>
            <a:endParaRPr lang="en-US" dirty="0"/>
          </a:p>
          <a:p>
            <a:pPr algn="just"/>
            <a:r>
              <a:rPr lang="en-US" dirty="0"/>
              <a:t>Because natural supplements are made from natural ingredients, they are obviously much safer than artificial ones. This is going to make the benefits more superior than the ones achieved using artificial testosterone boosters</a:t>
            </a:r>
            <a:r>
              <a:rPr lang="en-US" dirty="0" smtClean="0"/>
              <a:t>.</a:t>
            </a:r>
            <a:endParaRPr lang="en-US" dirty="0"/>
          </a:p>
        </p:txBody>
      </p:sp>
      <p:sp>
        <p:nvSpPr>
          <p:cNvPr id="6" name="Rectangle 5"/>
          <p:cNvSpPr/>
          <p:nvPr/>
        </p:nvSpPr>
        <p:spPr>
          <a:xfrm>
            <a:off x="228600" y="4244876"/>
            <a:ext cx="8629650" cy="2308324"/>
          </a:xfrm>
          <a:prstGeom prst="rect">
            <a:avLst/>
          </a:prstGeom>
        </p:spPr>
        <p:txBody>
          <a:bodyPr wrap="square">
            <a:spAutoFit/>
          </a:bodyPr>
          <a:lstStyle/>
          <a:p>
            <a:pPr algn="just"/>
            <a:r>
              <a:rPr lang="en-US" dirty="0"/>
              <a:t>• Faster Recovery</a:t>
            </a:r>
          </a:p>
          <a:p>
            <a:pPr algn="just"/>
            <a:endParaRPr lang="en-US" dirty="0"/>
          </a:p>
          <a:p>
            <a:pPr algn="just"/>
            <a:r>
              <a:rPr lang="en-US" dirty="0"/>
              <a:t>Because a natural male booster is absorbed by the body much faster and much easier, you will be able to experience improved results. Your body will be able to repair itself more properly and more quickly. Your muscles will be able to mend faster, which will result to lesser muscle pain and faster recovery. Thus, your performance will be better and you will be able to improve your performance faster</a:t>
            </a:r>
            <a:r>
              <a:rPr lang="en-US" dirty="0" smtClean="0"/>
              <a:t>.</a:t>
            </a:r>
            <a:endParaRPr lang="en-US" dirty="0"/>
          </a:p>
        </p:txBody>
      </p:sp>
    </p:spTree>
    <p:extLst>
      <p:ext uri="{BB962C8B-B14F-4D97-AF65-F5344CB8AC3E}">
        <p14:creationId xmlns:p14="http://schemas.microsoft.com/office/powerpoint/2010/main" xmlns="" val="2483374882"/>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Natural Testosterone Boosters</a:t>
            </a: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xmlns="" val="0"/>
              </a:ext>
            </a:extLst>
          </a:blip>
          <a:srcRect l="12388" r="12388"/>
          <a:stretch>
            <a:fillRect/>
          </a:stretch>
        </p:blipFill>
        <p:spPr/>
      </p:pic>
      <p:sp>
        <p:nvSpPr>
          <p:cNvPr id="4" name="Text Placeholder 3"/>
          <p:cNvSpPr>
            <a:spLocks noGrp="1"/>
          </p:cNvSpPr>
          <p:nvPr>
            <p:ph type="body" sz="half" idx="2"/>
          </p:nvPr>
        </p:nvSpPr>
        <p:spPr/>
        <p:txBody>
          <a:bodyPr>
            <a:normAutofit/>
          </a:bodyPr>
          <a:lstStyle/>
          <a:p>
            <a:pPr algn="r"/>
            <a:r>
              <a:rPr lang="en-US" sz="3600" b="1" dirty="0">
                <a:hlinkClick r:id="rId3"/>
              </a:rPr>
              <a:t>www.phinaturals.com</a:t>
            </a:r>
            <a:endParaRPr lang="en-US" sz="3600" b="1" dirty="0"/>
          </a:p>
        </p:txBody>
      </p:sp>
      <p:sp>
        <p:nvSpPr>
          <p:cNvPr id="6" name="Rectangle 5"/>
          <p:cNvSpPr/>
          <p:nvPr/>
        </p:nvSpPr>
        <p:spPr>
          <a:xfrm>
            <a:off x="1295400" y="5906869"/>
            <a:ext cx="2195245" cy="646331"/>
          </a:xfrm>
          <a:prstGeom prst="rect">
            <a:avLst/>
          </a:prstGeom>
        </p:spPr>
        <p:txBody>
          <a:bodyPr wrap="square">
            <a:spAutoFit/>
          </a:bodyPr>
          <a:lstStyle/>
          <a:p>
            <a:pPr algn="ctr"/>
            <a:r>
              <a:rPr lang="en-US" dirty="0"/>
              <a:t>For inquiries please visit :</a:t>
            </a:r>
          </a:p>
        </p:txBody>
      </p:sp>
      <p:pic>
        <p:nvPicPr>
          <p:cNvPr id="7" name="Picture 13">
            <a:hlinkClick r:id="rId4"/>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096000" y="533400"/>
            <a:ext cx="2019300" cy="67310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14">
            <a:hlinkClick r:id="rId6"/>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6096000" y="1524000"/>
            <a:ext cx="2019300" cy="673100"/>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15">
            <a:hlinkClick r:id="rId8"/>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6096000" y="2514600"/>
            <a:ext cx="2019300" cy="67310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16">
            <a:hlinkClick r:id="rId10"/>
          </p:cNvPr>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6096000" y="3543300"/>
            <a:ext cx="2019300" cy="673100"/>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17">
            <a:hlinkClick r:id="rId12"/>
          </p:cNvPr>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6096000" y="4533900"/>
            <a:ext cx="2019300" cy="6731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3351531"/>
      </p:ext>
    </p:extLst>
  </p:cSld>
  <p:clrMapOvr>
    <a:masterClrMapping/>
  </p:clrMapOvr>
  <mc:AlternateContent xmlns:mc="http://schemas.openxmlformats.org/markup-compatibility/2006">
    <mc:Choice xmlns:p14="http://schemas.microsoft.com/office/powerpoint/2010/main" xmlns="" Requires="p14">
      <p:transition spd="slow" p14:dur="2000" advClick="0" advTm="3000">
        <p14:prism isContent="1"/>
      </p:transition>
    </mc:Choice>
    <mc:Fallback>
      <p:transition spd="slow" advClick="0" advTm="3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16</TotalTime>
  <Words>267</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Natural Testosterone Boosters</vt:lpstr>
      <vt:lpstr>Natural Testosterone Supplements</vt:lpstr>
      <vt:lpstr>Best Testosterone Booster</vt:lpstr>
      <vt:lpstr>Testosterone Booster</vt:lpstr>
      <vt:lpstr>Natural Testosterone Boosters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dc:creator>
  <cp:lastModifiedBy>Neeraj</cp:lastModifiedBy>
  <cp:revision>35</cp:revision>
  <dcterms:created xsi:type="dcterms:W3CDTF">2006-08-16T00:00:00Z</dcterms:created>
  <dcterms:modified xsi:type="dcterms:W3CDTF">2015-08-17T07:39:46Z</dcterms:modified>
</cp:coreProperties>
</file>