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2/5/2021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2/5/2021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2/5/2021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2/5/2021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dkbusinesspatron.com/service/staffing-services/it-staffing-service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dkbusinesspatron.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t>DK Business Patron</a:t>
            </a:r>
            <a:endParaRPr lang="en-US" u="sng" dirty="0"/>
          </a:p>
        </p:txBody>
      </p:sp>
      <p:pic>
        <p:nvPicPr>
          <p:cNvPr id="4" name="Content Placeholder 3" descr="DK Business - Logo.jpg"/>
          <p:cNvPicPr>
            <a:picLocks noGrp="1" noChangeAspect="1"/>
          </p:cNvPicPr>
          <p:nvPr>
            <p:ph idx="1"/>
          </p:nvPr>
        </p:nvPicPr>
        <p:blipFill>
          <a:blip r:embed="rId2"/>
          <a:stretch>
            <a:fillRect/>
          </a:stretch>
        </p:blipFill>
        <p:spPr>
          <a:xfrm>
            <a:off x="3048000" y="2209800"/>
            <a:ext cx="3048000" cy="3048000"/>
          </a:xfrm>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Staffing Company in India</a:t>
            </a:r>
            <a:endParaRPr lang="en-US" dirty="0"/>
          </a:p>
        </p:txBody>
      </p:sp>
      <p:pic>
        <p:nvPicPr>
          <p:cNvPr id="4" name="Content Placeholder 3" descr="DK Business 02.png"/>
          <p:cNvPicPr>
            <a:picLocks noGrp="1" noChangeAspect="1"/>
          </p:cNvPicPr>
          <p:nvPr>
            <p:ph idx="1"/>
          </p:nvPr>
        </p:nvPicPr>
        <p:blipFill>
          <a:blip r:embed="rId2"/>
          <a:stretch>
            <a:fillRect/>
          </a:stretch>
        </p:blipFill>
        <p:spPr>
          <a:xfrm>
            <a:off x="1060450" y="1935163"/>
            <a:ext cx="7023099" cy="4389437"/>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u="sng" dirty="0" smtClean="0"/>
              <a:t>Best Choice to Hire The Best IT Staffing Companies in India? </a:t>
            </a:r>
            <a:endParaRPr lang="en-US" u="sng" dirty="0"/>
          </a:p>
        </p:txBody>
      </p:sp>
      <p:sp>
        <p:nvSpPr>
          <p:cNvPr id="3" name="Content Placeholder 2"/>
          <p:cNvSpPr>
            <a:spLocks noGrp="1"/>
          </p:cNvSpPr>
          <p:nvPr>
            <p:ph idx="1"/>
          </p:nvPr>
        </p:nvSpPr>
        <p:spPr/>
        <p:txBody>
          <a:bodyPr>
            <a:normAutofit fontScale="85000" lnSpcReduction="20000"/>
          </a:bodyPr>
          <a:lstStyle/>
          <a:p>
            <a:pPr algn="just">
              <a:buNone/>
            </a:pPr>
            <a:r>
              <a:rPr lang="en-HK" dirty="0" smtClean="0"/>
              <a:t>     Staffing </a:t>
            </a:r>
            <a:r>
              <a:rPr lang="en-HK" dirty="0" smtClean="0"/>
              <a:t>as a practice is vital to various organizations and is usually carried out by the in-house recruitment team. Staffing refers to the method of selecting skilled and qualified applicants in an organization or firm for all the open positions and roles in your company.</a:t>
            </a:r>
            <a:endParaRPr lang="en-US" dirty="0" smtClean="0"/>
          </a:p>
          <a:p>
            <a:pPr algn="just">
              <a:buNone/>
            </a:pPr>
            <a:r>
              <a:rPr lang="en-HK" dirty="0" smtClean="0"/>
              <a:t> </a:t>
            </a:r>
            <a:endParaRPr lang="en-US" dirty="0" smtClean="0"/>
          </a:p>
          <a:p>
            <a:pPr algn="just">
              <a:buNone/>
            </a:pPr>
            <a:r>
              <a:rPr lang="en-HK" dirty="0" smtClean="0"/>
              <a:t>     This </a:t>
            </a:r>
            <a:r>
              <a:rPr lang="en-HK" dirty="0" smtClean="0"/>
              <a:t>process involves hiring candidates after evaluating their skills, attitude, and knowledge. It is like an essential function in any firm as it links with the output decided and achieved by an organization. Staffing the employees involves different types of permanent staffing, temporary staffing, or contract staffing services. </a:t>
            </a:r>
            <a:endParaRPr lang="en-US" dirty="0" smtClean="0"/>
          </a:p>
          <a:p>
            <a:pPr algn="just">
              <a:buNone/>
            </a:pPr>
            <a:r>
              <a:rPr lang="en-HK" dirty="0" smtClean="0"/>
              <a:t> </a:t>
            </a:r>
            <a:endParaRPr lang="en-US" dirty="0" smtClean="0"/>
          </a:p>
          <a:p>
            <a:pPr algn="just">
              <a:buNone/>
            </a:pPr>
            <a:r>
              <a:rPr lang="en-HK" dirty="0" smtClean="0"/>
              <a:t>     Let </a:t>
            </a:r>
            <a:r>
              <a:rPr lang="en-HK" dirty="0" smtClean="0"/>
              <a:t>us explore some of the benefits that employers can reap by hiring an IT recruitment firm:</a:t>
            </a:r>
            <a:endParaRPr lang="en-US" dirty="0" smtClean="0"/>
          </a:p>
          <a:p>
            <a:pPr algn="just">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HK" b="1" u="sng" dirty="0" smtClean="0"/>
              <a:t>Saves your time</a:t>
            </a:r>
            <a:r>
              <a:rPr lang="en-US" u="sng" dirty="0" smtClean="0"/>
              <a:t/>
            </a:r>
            <a:br>
              <a:rPr lang="en-US" u="sng" dirty="0" smtClean="0"/>
            </a:br>
            <a:endParaRPr lang="en-US" u="sng" dirty="0"/>
          </a:p>
        </p:txBody>
      </p:sp>
      <p:sp>
        <p:nvSpPr>
          <p:cNvPr id="3" name="Content Placeholder 2"/>
          <p:cNvSpPr>
            <a:spLocks noGrp="1"/>
          </p:cNvSpPr>
          <p:nvPr>
            <p:ph idx="1"/>
          </p:nvPr>
        </p:nvSpPr>
        <p:spPr/>
        <p:txBody>
          <a:bodyPr/>
          <a:lstStyle/>
          <a:p>
            <a:pPr algn="just">
              <a:buNone/>
            </a:pPr>
            <a:r>
              <a:rPr lang="en-HK" dirty="0" smtClean="0"/>
              <a:t>   Partnering </a:t>
            </a:r>
            <a:r>
              <a:rPr lang="en-HK" dirty="0" smtClean="0"/>
              <a:t>with the </a:t>
            </a:r>
            <a:r>
              <a:rPr lang="en-HK" b="1" dirty="0" smtClean="0">
                <a:solidFill>
                  <a:srgbClr val="00B0F0"/>
                </a:solidFill>
                <a:hlinkClick r:id="rId2"/>
              </a:rPr>
              <a:t>best</a:t>
            </a:r>
            <a:r>
              <a:rPr lang="en-HK" dirty="0" smtClean="0">
                <a:solidFill>
                  <a:srgbClr val="00B0F0"/>
                </a:solidFill>
                <a:hlinkClick r:id="rId2"/>
              </a:rPr>
              <a:t> </a:t>
            </a:r>
            <a:r>
              <a:rPr lang="en-HK" b="1" dirty="0" smtClean="0">
                <a:solidFill>
                  <a:srgbClr val="00B0F0"/>
                </a:solidFill>
                <a:hlinkClick r:id="rId2"/>
              </a:rPr>
              <a:t>IT staffing companies in India</a:t>
            </a:r>
            <a:r>
              <a:rPr lang="en-HK" b="1" dirty="0" smtClean="0"/>
              <a:t> </a:t>
            </a:r>
            <a:r>
              <a:rPr lang="en-HK" dirty="0" smtClean="0"/>
              <a:t>can help you save a lot of time. You can easily hire the right employee without exceeding the deadline fixed for hiring. An experienced IT staffing company perform a thorough background check and conduct interviews in several parts to filter out the right one candidate who meets all the requirement of your profile. </a:t>
            </a:r>
            <a:endParaRPr lang="en-US" dirty="0" smtClean="0"/>
          </a:p>
          <a:p>
            <a:pPr algn="just">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HK" b="1" u="sng" dirty="0" smtClean="0"/>
              <a:t>You </a:t>
            </a:r>
            <a:r>
              <a:rPr lang="en-HK" b="1" u="sng" dirty="0" smtClean="0"/>
              <a:t>Access Richer Talent Pools</a:t>
            </a:r>
            <a:r>
              <a:rPr lang="en-HK" b="1" u="sng" dirty="0" smtClean="0"/>
              <a:t> </a:t>
            </a:r>
            <a:endParaRPr lang="en-US" u="sng" dirty="0"/>
          </a:p>
        </p:txBody>
      </p:sp>
      <p:sp>
        <p:nvSpPr>
          <p:cNvPr id="3" name="Content Placeholder 2"/>
          <p:cNvSpPr>
            <a:spLocks noGrp="1"/>
          </p:cNvSpPr>
          <p:nvPr>
            <p:ph idx="1"/>
          </p:nvPr>
        </p:nvSpPr>
        <p:spPr/>
        <p:txBody>
          <a:bodyPr/>
          <a:lstStyle/>
          <a:p>
            <a:pPr algn="just">
              <a:buNone/>
            </a:pPr>
            <a:r>
              <a:rPr lang="en-HK" dirty="0" smtClean="0"/>
              <a:t>   One </a:t>
            </a:r>
            <a:r>
              <a:rPr lang="en-HK" dirty="0" smtClean="0"/>
              <a:t>of the drawbacks of the internal HR department is that they do not have a ready reserve of candidates. On the other hand, an IT staffing agency is always on the lookout for industry-ready, skilled talent who are looking for employment. All you need to do is to only talk about your intention to the IT staffing agency and they will provide you with the right source. </a:t>
            </a:r>
            <a:endParaRPr lang="en-US" dirty="0" smtClean="0"/>
          </a:p>
          <a:p>
            <a:pPr algn="just">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HK" b="1" u="sng" dirty="0" smtClean="0"/>
              <a:t>End to disagreements</a:t>
            </a:r>
            <a:r>
              <a:rPr lang="en-US" u="sng" dirty="0" smtClean="0"/>
              <a:t/>
            </a:r>
            <a:br>
              <a:rPr lang="en-US" u="sng" dirty="0" smtClean="0"/>
            </a:br>
            <a:endParaRPr lang="en-US" u="sng" dirty="0"/>
          </a:p>
        </p:txBody>
      </p:sp>
      <p:sp>
        <p:nvSpPr>
          <p:cNvPr id="3" name="Content Placeholder 2"/>
          <p:cNvSpPr>
            <a:spLocks noGrp="1"/>
          </p:cNvSpPr>
          <p:nvPr>
            <p:ph idx="1"/>
          </p:nvPr>
        </p:nvSpPr>
        <p:spPr/>
        <p:txBody>
          <a:bodyPr>
            <a:normAutofit fontScale="92500" lnSpcReduction="10000"/>
          </a:bodyPr>
          <a:lstStyle/>
          <a:p>
            <a:pPr algn="just">
              <a:buNone/>
            </a:pPr>
            <a:r>
              <a:rPr lang="en-HK" dirty="0" smtClean="0"/>
              <a:t>     Disagreements </a:t>
            </a:r>
            <a:r>
              <a:rPr lang="en-HK" dirty="0" smtClean="0"/>
              <a:t>between recruiting managers and department often cause the selection of the candidate to turn nasty. Not only that, but there is also many confusions and other factors which always make the hiring process slow. For an HR, hiring someone who fulfils all the skills and requirements can be a difficult task. </a:t>
            </a:r>
            <a:endParaRPr lang="en-US" dirty="0" smtClean="0"/>
          </a:p>
          <a:p>
            <a:pPr algn="just">
              <a:buNone/>
            </a:pPr>
            <a:r>
              <a:rPr lang="en-HK" dirty="0" smtClean="0"/>
              <a:t> </a:t>
            </a:r>
            <a:endParaRPr lang="en-US" dirty="0" smtClean="0"/>
          </a:p>
          <a:p>
            <a:pPr algn="just">
              <a:buNone/>
            </a:pPr>
            <a:r>
              <a:rPr lang="en-HK" dirty="0" smtClean="0"/>
              <a:t>     Only </a:t>
            </a:r>
            <a:r>
              <a:rPr lang="en-HK" dirty="0" smtClean="0"/>
              <a:t>an IT staffing partner can handle this situation more feasibly. With their high industry expertise, they do not need much input from hiring managers and perform all the tasks easily whether it be the joining date of staff, contract length or the designation.</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HK" b="1" u="sng" dirty="0" smtClean="0"/>
              <a:t>No need to invest in advertisement</a:t>
            </a:r>
            <a:r>
              <a:rPr lang="en-US" u="sng" dirty="0" smtClean="0"/>
              <a:t/>
            </a:r>
            <a:br>
              <a:rPr lang="en-US" u="sng" dirty="0" smtClean="0"/>
            </a:br>
            <a:endParaRPr lang="en-US" u="sng" dirty="0"/>
          </a:p>
        </p:txBody>
      </p:sp>
      <p:sp>
        <p:nvSpPr>
          <p:cNvPr id="3" name="Content Placeholder 2"/>
          <p:cNvSpPr>
            <a:spLocks noGrp="1"/>
          </p:cNvSpPr>
          <p:nvPr>
            <p:ph idx="1"/>
          </p:nvPr>
        </p:nvSpPr>
        <p:spPr/>
        <p:txBody>
          <a:bodyPr>
            <a:normAutofit/>
          </a:bodyPr>
          <a:lstStyle/>
          <a:p>
            <a:pPr algn="just">
              <a:buNone/>
            </a:pPr>
            <a:r>
              <a:rPr lang="en-HK" dirty="0" smtClean="0"/>
              <a:t>    Whenever </a:t>
            </a:r>
            <a:r>
              <a:rPr lang="en-HK" dirty="0" smtClean="0"/>
              <a:t>your company need to hire a staff, you want this message to reach potential as much as possible and ensure that you do not miss out any talent. But marketing this way requires a high level of expertise in terms of thinking and innovation and needs more money. By partnering with an </a:t>
            </a:r>
            <a:r>
              <a:rPr lang="en-HK" b="1" dirty="0" smtClean="0"/>
              <a:t>IT staffing company in India</a:t>
            </a:r>
            <a:r>
              <a:rPr lang="en-HK" dirty="0" smtClean="0"/>
              <a:t>, you transfer all these costs to them, and the best part is they know to target the potential candidates well than anyone. </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HK" b="1" u="sng" dirty="0" smtClean="0"/>
              <a:t>Conclusion</a:t>
            </a:r>
            <a:r>
              <a:rPr lang="en-US" u="sng" dirty="0" smtClean="0"/>
              <a:t/>
            </a:r>
            <a:br>
              <a:rPr lang="en-US" u="sng" dirty="0" smtClean="0"/>
            </a:br>
            <a:endParaRPr lang="en-US" u="sng" dirty="0"/>
          </a:p>
        </p:txBody>
      </p:sp>
      <p:sp>
        <p:nvSpPr>
          <p:cNvPr id="3" name="Content Placeholder 2"/>
          <p:cNvSpPr>
            <a:spLocks noGrp="1"/>
          </p:cNvSpPr>
          <p:nvPr>
            <p:ph idx="1"/>
          </p:nvPr>
        </p:nvSpPr>
        <p:spPr/>
        <p:txBody>
          <a:bodyPr>
            <a:normAutofit/>
          </a:bodyPr>
          <a:lstStyle/>
          <a:p>
            <a:pPr algn="just">
              <a:buNone/>
            </a:pPr>
            <a:r>
              <a:rPr lang="en-HK" dirty="0" smtClean="0"/>
              <a:t>    Hiring </a:t>
            </a:r>
            <a:r>
              <a:rPr lang="en-HK" dirty="0" smtClean="0"/>
              <a:t>an IT staffing company is always the preferred choice over your on-site HR department. Since, here in this article, we are discussing the IT hiring, your in-house team will rarely have enough knowledge and expertise about the job role and candidate personality. Moreover, an IT staffing company always have a good touch with a good number of people from several industries, while an in-house recruiting team is limited.</a:t>
            </a:r>
            <a:endParaRPr lang="en-US" dirty="0" smtClean="0"/>
          </a:p>
          <a:p>
            <a:pPr algn="just">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solidFill>
                  <a:srgbClr val="0070C0"/>
                </a:solidFill>
              </a:rPr>
              <a:t>Contact US</a:t>
            </a:r>
            <a:endParaRPr lang="en-US" u="sng" dirty="0">
              <a:solidFill>
                <a:srgbClr val="0070C0"/>
              </a:solidFill>
            </a:endParaRPr>
          </a:p>
        </p:txBody>
      </p:sp>
      <p:sp>
        <p:nvSpPr>
          <p:cNvPr id="3" name="Content Placeholder 2"/>
          <p:cNvSpPr>
            <a:spLocks noGrp="1"/>
          </p:cNvSpPr>
          <p:nvPr>
            <p:ph idx="1"/>
          </p:nvPr>
        </p:nvSpPr>
        <p:spPr/>
        <p:txBody>
          <a:bodyPr>
            <a:normAutofit/>
          </a:bodyPr>
          <a:lstStyle/>
          <a:p>
            <a:pPr algn="ctr">
              <a:buNone/>
            </a:pPr>
            <a:r>
              <a:rPr lang="en-US" b="1" dirty="0" smtClean="0">
                <a:solidFill>
                  <a:srgbClr val="00B0F0"/>
                </a:solidFill>
              </a:rPr>
              <a:t>Company Name</a:t>
            </a:r>
            <a:r>
              <a:rPr lang="en-US" dirty="0" smtClean="0"/>
              <a:t> - DK Business Patron</a:t>
            </a:r>
          </a:p>
          <a:p>
            <a:pPr algn="ctr">
              <a:buNone/>
            </a:pPr>
            <a:endParaRPr lang="en-US" dirty="0" smtClean="0"/>
          </a:p>
          <a:p>
            <a:pPr algn="ctr">
              <a:buNone/>
            </a:pPr>
            <a:r>
              <a:rPr lang="en-US" b="1" dirty="0" smtClean="0">
                <a:solidFill>
                  <a:srgbClr val="00B0F0"/>
                </a:solidFill>
              </a:rPr>
              <a:t>Office US</a:t>
            </a:r>
            <a:r>
              <a:rPr lang="en-US" b="1" dirty="0" smtClean="0"/>
              <a:t> :</a:t>
            </a:r>
            <a:r>
              <a:rPr lang="en-US" dirty="0" smtClean="0"/>
              <a:t> 400 </a:t>
            </a:r>
            <a:r>
              <a:rPr lang="en-US" dirty="0" err="1" smtClean="0"/>
              <a:t>Rella</a:t>
            </a:r>
            <a:r>
              <a:rPr lang="en-US" dirty="0" smtClean="0"/>
              <a:t> Blvd Ste 123-219 Montebello, NY  (USA) 10901</a:t>
            </a:r>
          </a:p>
          <a:p>
            <a:pPr algn="ctr">
              <a:buNone/>
            </a:pPr>
            <a:endParaRPr lang="en-US" dirty="0" smtClean="0"/>
          </a:p>
          <a:p>
            <a:pPr algn="ctr">
              <a:buNone/>
            </a:pPr>
            <a:r>
              <a:rPr lang="en-US" b="1" dirty="0" smtClean="0">
                <a:solidFill>
                  <a:srgbClr val="00B0F0"/>
                </a:solidFill>
              </a:rPr>
              <a:t>Email</a:t>
            </a:r>
            <a:r>
              <a:rPr lang="en-US" b="1" dirty="0" smtClean="0"/>
              <a:t>:</a:t>
            </a:r>
            <a:r>
              <a:rPr lang="en-US" dirty="0" smtClean="0"/>
              <a:t> info@dkbusinesspatron.com</a:t>
            </a:r>
          </a:p>
          <a:p>
            <a:pPr algn="ctr">
              <a:buNone/>
            </a:pPr>
            <a:endParaRPr lang="en-US" dirty="0" smtClean="0"/>
          </a:p>
          <a:p>
            <a:pPr algn="ctr">
              <a:buNone/>
            </a:pPr>
            <a:r>
              <a:rPr lang="en-US" b="1" dirty="0" smtClean="0">
                <a:solidFill>
                  <a:srgbClr val="00B0F0"/>
                </a:solidFill>
              </a:rPr>
              <a:t>Website</a:t>
            </a:r>
          </a:p>
          <a:p>
            <a:pPr algn="ctr">
              <a:buNone/>
            </a:pPr>
            <a:r>
              <a:rPr lang="en-US" dirty="0" smtClean="0">
                <a:solidFill>
                  <a:srgbClr val="7030A0"/>
                </a:solidFill>
                <a:hlinkClick r:id="rId2"/>
              </a:rPr>
              <a:t>www.dkbusinesspatron.com</a:t>
            </a:r>
            <a:endParaRPr lang="en-US" dirty="0">
              <a:solidFill>
                <a:srgbClr val="7030A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28</TotalTime>
  <Words>477</Words>
  <Application>Microsoft Office PowerPoint</Application>
  <PresentationFormat>On-screen Show (4:3)</PresentationFormat>
  <Paragraphs>29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DK Business Patron</vt:lpstr>
      <vt:lpstr>IT Staffing Company in India</vt:lpstr>
      <vt:lpstr>Best Choice to Hire The Best IT Staffing Companies in India? </vt:lpstr>
      <vt:lpstr>Saves your time </vt:lpstr>
      <vt:lpstr>You Access Richer Talent Pools </vt:lpstr>
      <vt:lpstr>End to disagreements </vt:lpstr>
      <vt:lpstr>No need to invest in advertisement </vt:lpstr>
      <vt:lpstr>Conclusion </vt:lpstr>
      <vt:lpstr>Contact US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DK Business Patron</dc:title>
  <dc:creator>dell</dc:creator>
  <cp:lastModifiedBy>dell</cp:lastModifiedBy>
  <cp:revision>4</cp:revision>
  <dcterms:created xsi:type="dcterms:W3CDTF">2006-08-16T00:00:00Z</dcterms:created>
  <dcterms:modified xsi:type="dcterms:W3CDTF">2021-02-05T09:45:28Z</dcterms:modified>
</cp:coreProperties>
</file>