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1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352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549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793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2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9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781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417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506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5823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468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12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24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uponustaad.com/coupons/soch-coupon-cod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uponustaad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hyperlink" Target="https://couponustaad.com/coupons/soch-coupon-co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4558" y="2514151"/>
            <a:ext cx="2946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Want to Buy at </a:t>
            </a:r>
            <a:r>
              <a:rPr lang="en-IN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00761" y="3122342"/>
            <a:ext cx="2611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pay full amount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262" y="4092498"/>
            <a:ext cx="320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provide you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9790" y="4545009"/>
            <a:ext cx="5082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 promo code for </a:t>
            </a:r>
            <a:r>
              <a:rPr lang="en-I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save your money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0448" y="5224569"/>
            <a:ext cx="182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soch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promo code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99" y="337431"/>
            <a:ext cx="2207056" cy="88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5654" y="1844100"/>
            <a:ext cx="177805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och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1686" y="2640485"/>
            <a:ext cx="7344334" cy="2956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dirty="0" err="1"/>
              <a:t>Soch</a:t>
            </a:r>
            <a:r>
              <a:rPr lang="en-IN" dirty="0"/>
              <a:t> represents heritage like no other. From designer apparel to elegant fashionwear, it’s a one - stop brand for all your ethnic needs. The first exclusive </a:t>
            </a:r>
            <a:r>
              <a:rPr lang="en-IN" dirty="0" err="1"/>
              <a:t>Soch</a:t>
            </a:r>
            <a:r>
              <a:rPr lang="en-IN" dirty="0"/>
              <a:t> store was opened in 2005. Every store, since then, has reflected the Indian craftsmanship in a contemporary vocabulary. Through its innovative use of traditional crafts, </a:t>
            </a:r>
            <a:r>
              <a:rPr lang="en-IN" dirty="0" err="1"/>
              <a:t>Soch</a:t>
            </a:r>
            <a:r>
              <a:rPr lang="en-IN" dirty="0"/>
              <a:t> celebrates Indian woman with a contemporary lifestyle. Today, </a:t>
            </a:r>
            <a:r>
              <a:rPr lang="en-IN" dirty="0" err="1"/>
              <a:t>Soch</a:t>
            </a:r>
            <a:r>
              <a:rPr lang="en-IN" dirty="0"/>
              <a:t> has grown to retail through over 124 exclusive brand outlets across 45 cities.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99" y="337431"/>
            <a:ext cx="2207056" cy="88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2" y="241864"/>
            <a:ext cx="1553301" cy="810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3642" y="1953758"/>
            <a:ext cx="6242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save money at </a:t>
            </a:r>
            <a:r>
              <a:rPr lang="en-I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3642" y="2738236"/>
            <a:ext cx="734433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activate the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deals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offer you need to follow below instructions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 to the couponustaad.com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 the store list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Store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Browse The offer and Promo code 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Get Deals or Get Coupon  button and it will redirect on the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297" y="222992"/>
            <a:ext cx="1863143" cy="7452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340" y="178787"/>
            <a:ext cx="2207056" cy="88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5380" y="2056193"/>
            <a:ext cx="21396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solidFill>
                  <a:srgbClr val="F11F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2500" b="1" dirty="0">
              <a:solidFill>
                <a:srgbClr val="F11F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26" y="3077735"/>
            <a:ext cx="7344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any Queries contact us at</a:t>
            </a:r>
            <a:endParaRPr lang="en-IN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couponustaad@gmail.com</a:t>
            </a:r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4538" y="4495795"/>
            <a:ext cx="7344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 for </a:t>
            </a:r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soch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 </a:t>
            </a:r>
          </a:p>
          <a:p>
            <a:pPr>
              <a:lnSpc>
                <a:spcPct val="150000"/>
              </a:lnSpc>
            </a:pPr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soch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coupon code</a:t>
            </a:r>
            <a:endParaRPr lang="en-I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795" y="417337"/>
            <a:ext cx="1863143" cy="7452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838" y="480971"/>
            <a:ext cx="2207056" cy="88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180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haris</dc:creator>
  <cp:lastModifiedBy>shaikh haris</cp:lastModifiedBy>
  <cp:revision>27</cp:revision>
  <dcterms:created xsi:type="dcterms:W3CDTF">2020-02-06T13:05:39Z</dcterms:created>
  <dcterms:modified xsi:type="dcterms:W3CDTF">2020-08-04T09:43:10Z</dcterms:modified>
</cp:coreProperties>
</file>