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1" r:id="rId1"/>
  </p:sldMasterIdLst>
  <p:notesMasterIdLst>
    <p:notesMasterId r:id="rId10"/>
  </p:notesMasterIdLst>
  <p:sldIdLst>
    <p:sldId id="256" r:id="rId2"/>
    <p:sldId id="257" r:id="rId3"/>
    <p:sldId id="299" r:id="rId4"/>
    <p:sldId id="300" r:id="rId5"/>
    <p:sldId id="301" r:id="rId6"/>
    <p:sldId id="302" r:id="rId7"/>
    <p:sldId id="303" r:id="rId8"/>
    <p:sldId id="259" r:id="rId9"/>
  </p:sldIdLst>
  <p:sldSz cx="9144000" cy="5143500" type="screen16x9"/>
  <p:notesSz cx="6858000" cy="9144000"/>
  <p:embeddedFontLst>
    <p:embeddedFont>
      <p:font typeface="Palatino Linotype" pitchFamily="18" charset="0"/>
      <p:regular r:id="rId11"/>
      <p:bold r:id="rId12"/>
      <p:italic r:id="rId13"/>
      <p:boldItalic r:id="rId14"/>
    </p:embeddedFont>
    <p:embeddedFont>
      <p:font typeface="Overpass Black" charset="0"/>
      <p:bold r:id="rId15"/>
      <p:boldItalic r:id="rId16"/>
    </p:embeddedFont>
    <p:embeddedFont>
      <p:font typeface="Source Sans Pro" charset="0"/>
      <p:regular r:id="rId17"/>
      <p:bold r:id="rId18"/>
      <p:italic r:id="rId19"/>
      <p:boldItalic r:id="rId20"/>
    </p:embeddedFont>
    <p:embeddedFont>
      <p:font typeface="Overpass SemiBold"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631">
          <p15:clr>
            <a:srgbClr val="0000FF"/>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F8CB4F6-73D6-4984-A71D-F993766EFFBC}">
  <a:tblStyle styleId="{5F8CB4F6-73D6-4984-A71D-F993766EFFB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786" y="-96"/>
      </p:cViewPr>
      <p:guideLst>
        <p:guide orient="horz" pos="631"/>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11.fntdata"/><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font" Target="fonts/font14.fntdata"/><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font" Target="fonts/font13.fntdata"/><Relationship Id="rId28" Type="http://schemas.openxmlformats.org/officeDocument/2006/relationships/tableStyles" Target="tableStyles.xml"/><Relationship Id="rId10" Type="http://schemas.openxmlformats.org/officeDocument/2006/relationships/notesMaster" Target="notesMasters/notes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 Id="rId22" Type="http://schemas.openxmlformats.org/officeDocument/2006/relationships/font" Target="fonts/font12.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8c7ef38d1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8c7ef38d1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8c7ef38d1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8c7ef38d1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8c7ef38d1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8c7ef38d1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8c7ef38d1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8c7ef38d1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8c7ef38d1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8c7ef38d1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8c7ef38d1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8c7ef38d1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g8c7ef38d1c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6" name="Google Shape;356;g8c7ef38d1c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1"/>
        </a:solidFill>
        <a:effectLst/>
      </p:bgPr>
    </p:bg>
    <p:spTree>
      <p:nvGrpSpPr>
        <p:cNvPr id="1" name="Shape 8"/>
        <p:cNvGrpSpPr/>
        <p:nvPr/>
      </p:nvGrpSpPr>
      <p:grpSpPr>
        <a:xfrm>
          <a:off x="0" y="0"/>
          <a:ext cx="0" cy="0"/>
          <a:chOff x="0" y="0"/>
          <a:chExt cx="0" cy="0"/>
        </a:xfrm>
      </p:grpSpPr>
      <p:sp>
        <p:nvSpPr>
          <p:cNvPr id="9" name="Google Shape;9;p2"/>
          <p:cNvSpPr/>
          <p:nvPr/>
        </p:nvSpPr>
        <p:spPr>
          <a:xfrm flipH="1">
            <a:off x="-643491" y="243550"/>
            <a:ext cx="6568991" cy="4899985"/>
          </a:xfrm>
          <a:custGeom>
            <a:avLst/>
            <a:gdLst/>
            <a:ahLst/>
            <a:cxnLst/>
            <a:rect l="l" t="t" r="r" b="b"/>
            <a:pathLst>
              <a:path w="157861" h="135172" extrusionOk="0">
                <a:moveTo>
                  <a:pt x="144416" y="32024"/>
                </a:moveTo>
                <a:cubicBezTo>
                  <a:pt x="149529" y="48436"/>
                  <a:pt x="157860" y="81258"/>
                  <a:pt x="121477" y="72699"/>
                </a:cubicBezTo>
                <a:lnTo>
                  <a:pt x="121477" y="72699"/>
                </a:lnTo>
                <a:cubicBezTo>
                  <a:pt x="84386" y="63980"/>
                  <a:pt x="66856" y="57292"/>
                  <a:pt x="69001" y="77287"/>
                </a:cubicBezTo>
                <a:lnTo>
                  <a:pt x="69001" y="77287"/>
                </a:lnTo>
                <a:cubicBezTo>
                  <a:pt x="71010" y="95958"/>
                  <a:pt x="57155" y="92580"/>
                  <a:pt x="46518" y="89795"/>
                </a:cubicBezTo>
                <a:lnTo>
                  <a:pt x="46518" y="89795"/>
                </a:lnTo>
                <a:cubicBezTo>
                  <a:pt x="38050" y="87581"/>
                  <a:pt x="23419" y="86531"/>
                  <a:pt x="20018" y="94451"/>
                </a:cubicBezTo>
                <a:lnTo>
                  <a:pt x="20018" y="94451"/>
                </a:lnTo>
                <a:cubicBezTo>
                  <a:pt x="18671" y="97533"/>
                  <a:pt x="19813" y="102052"/>
                  <a:pt x="25063" y="108489"/>
                </a:cubicBezTo>
                <a:lnTo>
                  <a:pt x="25063" y="108489"/>
                </a:lnTo>
                <a:cubicBezTo>
                  <a:pt x="39716" y="126452"/>
                  <a:pt x="13125" y="135172"/>
                  <a:pt x="0" y="135172"/>
                </a:cubicBezTo>
                <a:lnTo>
                  <a:pt x="0" y="135172"/>
                </a:lnTo>
                <a:lnTo>
                  <a:pt x="155989" y="135172"/>
                </a:lnTo>
                <a:lnTo>
                  <a:pt x="155989" y="0"/>
                </a:lnTo>
                <a:cubicBezTo>
                  <a:pt x="155989" y="0"/>
                  <a:pt x="137568" y="10021"/>
                  <a:pt x="144416" y="32024"/>
                </a:cubicBezTo>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txBox="1">
            <a:spLocks noGrp="1"/>
          </p:cNvSpPr>
          <p:nvPr>
            <p:ph type="ctrTitle"/>
          </p:nvPr>
        </p:nvSpPr>
        <p:spPr>
          <a:xfrm>
            <a:off x="581000" y="838988"/>
            <a:ext cx="4353900" cy="1656000"/>
          </a:xfrm>
          <a:prstGeom prst="rect">
            <a:avLst/>
          </a:prstGeom>
        </p:spPr>
        <p:txBody>
          <a:bodyPr spcFirstLastPara="1" wrap="square" lIns="91425" tIns="91425" rIns="91425" bIns="91425" anchor="b" anchorCtr="0">
            <a:noAutofit/>
          </a:bodyPr>
          <a:lstStyle>
            <a:lvl1pPr lvl="0">
              <a:lnSpc>
                <a:spcPct val="80000"/>
              </a:lnSpc>
              <a:spcBef>
                <a:spcPts val="0"/>
              </a:spcBef>
              <a:spcAft>
                <a:spcPts val="0"/>
              </a:spcAft>
              <a:buSzPts val="5200"/>
              <a:buNone/>
              <a:defRPr sz="50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720000" y="3580013"/>
            <a:ext cx="2859600" cy="927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sz="2500">
                <a:latin typeface="Source Sans Pro"/>
                <a:ea typeface="Source Sans Pro"/>
                <a:cs typeface="Source Sans Pro"/>
                <a:sym typeface="Source Sans Pro"/>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lt1"/>
        </a:solidFill>
        <a:effectLst/>
      </p:bgPr>
    </p:bg>
    <p:spTree>
      <p:nvGrpSpPr>
        <p:cNvPr id="1" name="Shape 18"/>
        <p:cNvGrpSpPr/>
        <p:nvPr/>
      </p:nvGrpSpPr>
      <p:grpSpPr>
        <a:xfrm>
          <a:off x="0" y="0"/>
          <a:ext cx="0" cy="0"/>
          <a:chOff x="0" y="0"/>
          <a:chExt cx="0" cy="0"/>
        </a:xfrm>
      </p:grpSpPr>
      <p:sp>
        <p:nvSpPr>
          <p:cNvPr id="19" name="Google Shape;19;p4"/>
          <p:cNvSpPr/>
          <p:nvPr/>
        </p:nvSpPr>
        <p:spPr>
          <a:xfrm>
            <a:off x="-881225" y="1272176"/>
            <a:ext cx="7340216" cy="4171360"/>
          </a:xfrm>
          <a:custGeom>
            <a:avLst/>
            <a:gdLst/>
            <a:ahLst/>
            <a:cxnLst/>
            <a:rect l="l" t="t" r="r" b="b"/>
            <a:pathLst>
              <a:path w="135616" h="77069" extrusionOk="0">
                <a:moveTo>
                  <a:pt x="110703" y="61981"/>
                </a:moveTo>
                <a:cubicBezTo>
                  <a:pt x="106869" y="63560"/>
                  <a:pt x="102909" y="64888"/>
                  <a:pt x="99275" y="66893"/>
                </a:cubicBezTo>
                <a:cubicBezTo>
                  <a:pt x="94688" y="69400"/>
                  <a:pt x="90854" y="72633"/>
                  <a:pt x="85640" y="73961"/>
                </a:cubicBezTo>
                <a:cubicBezTo>
                  <a:pt x="82132" y="74863"/>
                  <a:pt x="78397" y="74838"/>
                  <a:pt x="74813" y="75339"/>
                </a:cubicBezTo>
                <a:cubicBezTo>
                  <a:pt x="70878" y="75891"/>
                  <a:pt x="66944" y="76542"/>
                  <a:pt x="62984" y="76793"/>
                </a:cubicBezTo>
                <a:cubicBezTo>
                  <a:pt x="62733" y="76818"/>
                  <a:pt x="62482" y="76818"/>
                  <a:pt x="62257" y="76818"/>
                </a:cubicBezTo>
                <a:cubicBezTo>
                  <a:pt x="61004" y="76893"/>
                  <a:pt x="59776" y="76943"/>
                  <a:pt x="58548" y="76969"/>
                </a:cubicBezTo>
                <a:cubicBezTo>
                  <a:pt x="58322" y="76994"/>
                  <a:pt x="58071" y="76994"/>
                  <a:pt x="57846" y="76994"/>
                </a:cubicBezTo>
                <a:cubicBezTo>
                  <a:pt x="57595" y="76994"/>
                  <a:pt x="57370" y="76994"/>
                  <a:pt x="57119" y="76994"/>
                </a:cubicBezTo>
                <a:cubicBezTo>
                  <a:pt x="56868" y="77019"/>
                  <a:pt x="56618" y="77019"/>
                  <a:pt x="56342" y="77019"/>
                </a:cubicBezTo>
                <a:cubicBezTo>
                  <a:pt x="41129" y="77069"/>
                  <a:pt x="25039" y="74262"/>
                  <a:pt x="12582" y="65039"/>
                </a:cubicBezTo>
                <a:cubicBezTo>
                  <a:pt x="10753" y="63660"/>
                  <a:pt x="8948" y="62131"/>
                  <a:pt x="7946" y="60076"/>
                </a:cubicBezTo>
                <a:cubicBezTo>
                  <a:pt x="7094" y="58322"/>
                  <a:pt x="6918" y="56342"/>
                  <a:pt x="6517" y="54437"/>
                </a:cubicBezTo>
                <a:cubicBezTo>
                  <a:pt x="6041" y="52282"/>
                  <a:pt x="5164" y="50302"/>
                  <a:pt x="3435" y="48848"/>
                </a:cubicBezTo>
                <a:cubicBezTo>
                  <a:pt x="1104" y="46893"/>
                  <a:pt x="1" y="45916"/>
                  <a:pt x="1229" y="42758"/>
                </a:cubicBezTo>
                <a:cubicBezTo>
                  <a:pt x="5089" y="32733"/>
                  <a:pt x="12432" y="24261"/>
                  <a:pt x="21154" y="17996"/>
                </a:cubicBezTo>
                <a:cubicBezTo>
                  <a:pt x="33309" y="9249"/>
                  <a:pt x="48172" y="4286"/>
                  <a:pt x="62808" y="1880"/>
                </a:cubicBezTo>
                <a:cubicBezTo>
                  <a:pt x="70979" y="527"/>
                  <a:pt x="79300" y="1"/>
                  <a:pt x="87595" y="452"/>
                </a:cubicBezTo>
                <a:cubicBezTo>
                  <a:pt x="89575" y="552"/>
                  <a:pt x="91555" y="702"/>
                  <a:pt x="93510" y="928"/>
                </a:cubicBezTo>
                <a:cubicBezTo>
                  <a:pt x="95390" y="1129"/>
                  <a:pt x="97295" y="1605"/>
                  <a:pt x="99149" y="1555"/>
                </a:cubicBezTo>
                <a:cubicBezTo>
                  <a:pt x="103861" y="1404"/>
                  <a:pt x="108874" y="2306"/>
                  <a:pt x="113360" y="3660"/>
                </a:cubicBezTo>
                <a:cubicBezTo>
                  <a:pt x="116367" y="4562"/>
                  <a:pt x="120854" y="5489"/>
                  <a:pt x="122132" y="8773"/>
                </a:cubicBezTo>
                <a:cubicBezTo>
                  <a:pt x="122558" y="9825"/>
                  <a:pt x="123009" y="10778"/>
                  <a:pt x="123736" y="11655"/>
                </a:cubicBezTo>
                <a:cubicBezTo>
                  <a:pt x="124789" y="13008"/>
                  <a:pt x="126493" y="13184"/>
                  <a:pt x="127871" y="13961"/>
                </a:cubicBezTo>
                <a:cubicBezTo>
                  <a:pt x="129400" y="14838"/>
                  <a:pt x="130754" y="16041"/>
                  <a:pt x="131781" y="17469"/>
                </a:cubicBezTo>
                <a:cubicBezTo>
                  <a:pt x="133285" y="19500"/>
                  <a:pt x="134137" y="21956"/>
                  <a:pt x="134563" y="24462"/>
                </a:cubicBezTo>
                <a:cubicBezTo>
                  <a:pt x="135290" y="28372"/>
                  <a:pt x="135616" y="32833"/>
                  <a:pt x="134638" y="36718"/>
                </a:cubicBezTo>
                <a:cubicBezTo>
                  <a:pt x="133636" y="40653"/>
                  <a:pt x="131706" y="44287"/>
                  <a:pt x="129325" y="47520"/>
                </a:cubicBezTo>
                <a:cubicBezTo>
                  <a:pt x="125114" y="53209"/>
                  <a:pt x="119701" y="57896"/>
                  <a:pt x="113285" y="60878"/>
                </a:cubicBezTo>
                <a:cubicBezTo>
                  <a:pt x="112433" y="61254"/>
                  <a:pt x="111555" y="61630"/>
                  <a:pt x="110703" y="6198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4"/>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1" name="Google Shape;21;p4"/>
          <p:cNvSpPr txBox="1">
            <a:spLocks noGrp="1"/>
          </p:cNvSpPr>
          <p:nvPr>
            <p:ph type="body" idx="1"/>
          </p:nvPr>
        </p:nvSpPr>
        <p:spPr>
          <a:xfrm>
            <a:off x="720000" y="1152475"/>
            <a:ext cx="7704000" cy="3416400"/>
          </a:xfrm>
          <a:prstGeom prst="rect">
            <a:avLst/>
          </a:prstGeom>
        </p:spPr>
        <p:txBody>
          <a:bodyPr spcFirstLastPara="1" wrap="square" lIns="91425" tIns="91425" rIns="91425" bIns="91425" anchor="t" anchorCtr="0">
            <a:noAutofit/>
          </a:bodyPr>
          <a:lstStyle>
            <a:lvl1pPr marL="457200" lvl="0" indent="-330200">
              <a:lnSpc>
                <a:spcPct val="100000"/>
              </a:lnSpc>
              <a:spcBef>
                <a:spcPts val="0"/>
              </a:spcBef>
              <a:spcAft>
                <a:spcPts val="0"/>
              </a:spcAft>
              <a:buClr>
                <a:schemeClr val="dk1"/>
              </a:buClr>
              <a:buSzPts val="1600"/>
              <a:buChar char="●"/>
              <a:defRPr sz="1200"/>
            </a:lvl1pPr>
            <a:lvl2pPr marL="914400" lvl="1" indent="-330200">
              <a:spcBef>
                <a:spcPts val="1600"/>
              </a:spcBef>
              <a:spcAft>
                <a:spcPts val="0"/>
              </a:spcAft>
              <a:buSzPts val="1600"/>
              <a:buChar char="○"/>
              <a:defRPr/>
            </a:lvl2pPr>
            <a:lvl3pPr marL="1371600" lvl="2" indent="-330200">
              <a:spcBef>
                <a:spcPts val="1600"/>
              </a:spcBef>
              <a:spcAft>
                <a:spcPts val="0"/>
              </a:spcAft>
              <a:buSzPts val="1600"/>
              <a:buChar char="■"/>
              <a:defRPr/>
            </a:lvl3pPr>
            <a:lvl4pPr marL="1828800" lvl="3" indent="-330200">
              <a:spcBef>
                <a:spcPts val="1600"/>
              </a:spcBef>
              <a:spcAft>
                <a:spcPts val="0"/>
              </a:spcAft>
              <a:buSzPts val="1600"/>
              <a:buChar char="●"/>
              <a:defRPr/>
            </a:lvl4pPr>
            <a:lvl5pPr marL="2286000" lvl="4" indent="-330200">
              <a:spcBef>
                <a:spcPts val="1600"/>
              </a:spcBef>
              <a:spcAft>
                <a:spcPts val="0"/>
              </a:spcAft>
              <a:buSzPts val="1600"/>
              <a:buChar char="○"/>
              <a:defRPr/>
            </a:lvl5pPr>
            <a:lvl6pPr marL="2743200" lvl="5" indent="-330200">
              <a:spcBef>
                <a:spcPts val="1600"/>
              </a:spcBef>
              <a:spcAft>
                <a:spcPts val="0"/>
              </a:spcAft>
              <a:buSzPts val="1600"/>
              <a:buChar char="■"/>
              <a:defRPr/>
            </a:lvl6pPr>
            <a:lvl7pPr marL="3200400" lvl="6" indent="-330200">
              <a:spcBef>
                <a:spcPts val="1600"/>
              </a:spcBef>
              <a:spcAft>
                <a:spcPts val="0"/>
              </a:spcAft>
              <a:buSzPts val="1600"/>
              <a:buChar char="●"/>
              <a:defRPr/>
            </a:lvl7pPr>
            <a:lvl8pPr marL="3657600" lvl="7" indent="-330200">
              <a:spcBef>
                <a:spcPts val="1600"/>
              </a:spcBef>
              <a:spcAft>
                <a:spcPts val="0"/>
              </a:spcAft>
              <a:buSzPts val="1600"/>
              <a:buChar char="○"/>
              <a:defRPr/>
            </a:lvl8pPr>
            <a:lvl9pPr marL="4114800" lvl="8" indent="-330200">
              <a:spcBef>
                <a:spcPts val="1600"/>
              </a:spcBef>
              <a:spcAft>
                <a:spcPts val="1600"/>
              </a:spcAft>
              <a:buSzPts val="16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solidFill>
          <a:schemeClr val="lt1"/>
        </a:solidFill>
        <a:effectLst/>
      </p:bgPr>
    </p:bg>
    <p:spTree>
      <p:nvGrpSpPr>
        <p:cNvPr id="1" name="Shape 32"/>
        <p:cNvGrpSpPr/>
        <p:nvPr/>
      </p:nvGrpSpPr>
      <p:grpSpPr>
        <a:xfrm>
          <a:off x="0" y="0"/>
          <a:ext cx="0" cy="0"/>
          <a:chOff x="0" y="0"/>
          <a:chExt cx="0" cy="0"/>
        </a:xfrm>
      </p:grpSpPr>
      <p:sp>
        <p:nvSpPr>
          <p:cNvPr id="33" name="Google Shape;33;p7"/>
          <p:cNvSpPr txBox="1">
            <a:spLocks noGrp="1"/>
          </p:cNvSpPr>
          <p:nvPr>
            <p:ph type="title"/>
          </p:nvPr>
        </p:nvSpPr>
        <p:spPr>
          <a:xfrm>
            <a:off x="5486100" y="1496400"/>
            <a:ext cx="2937900" cy="755700"/>
          </a:xfrm>
          <a:prstGeom prst="rect">
            <a:avLst/>
          </a:prstGeom>
        </p:spPr>
        <p:txBody>
          <a:bodyPr spcFirstLastPara="1" wrap="square" lIns="91425" tIns="91425" rIns="91425" bIns="91425" anchor="b" anchorCtr="0">
            <a:noAutofit/>
          </a:bodyPr>
          <a:lstStyle>
            <a:lvl1pPr lvl="0" algn="r">
              <a:spcBef>
                <a:spcPts val="0"/>
              </a:spcBef>
              <a:spcAft>
                <a:spcPts val="0"/>
              </a:spcAft>
              <a:buSzPts val="2400"/>
              <a:buNone/>
              <a:defRPr sz="30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4" name="Google Shape;34;p7"/>
          <p:cNvSpPr/>
          <p:nvPr/>
        </p:nvSpPr>
        <p:spPr>
          <a:xfrm flipH="1">
            <a:off x="-74873" y="0"/>
            <a:ext cx="6007006" cy="5143633"/>
          </a:xfrm>
          <a:custGeom>
            <a:avLst/>
            <a:gdLst/>
            <a:ahLst/>
            <a:cxnLst/>
            <a:rect l="l" t="t" r="r" b="b"/>
            <a:pathLst>
              <a:path w="157861" h="135172" extrusionOk="0">
                <a:moveTo>
                  <a:pt x="144416" y="32024"/>
                </a:moveTo>
                <a:cubicBezTo>
                  <a:pt x="149529" y="48436"/>
                  <a:pt x="157860" y="81258"/>
                  <a:pt x="121477" y="72699"/>
                </a:cubicBezTo>
                <a:lnTo>
                  <a:pt x="121477" y="72699"/>
                </a:lnTo>
                <a:cubicBezTo>
                  <a:pt x="84386" y="63980"/>
                  <a:pt x="66856" y="57292"/>
                  <a:pt x="69001" y="77287"/>
                </a:cubicBezTo>
                <a:lnTo>
                  <a:pt x="69001" y="77287"/>
                </a:lnTo>
                <a:cubicBezTo>
                  <a:pt x="71010" y="95958"/>
                  <a:pt x="57155" y="92580"/>
                  <a:pt x="46518" y="89795"/>
                </a:cubicBezTo>
                <a:lnTo>
                  <a:pt x="46518" y="89795"/>
                </a:lnTo>
                <a:cubicBezTo>
                  <a:pt x="38050" y="87581"/>
                  <a:pt x="23419" y="86531"/>
                  <a:pt x="20018" y="94451"/>
                </a:cubicBezTo>
                <a:lnTo>
                  <a:pt x="20018" y="94451"/>
                </a:lnTo>
                <a:cubicBezTo>
                  <a:pt x="18671" y="97533"/>
                  <a:pt x="19813" y="102052"/>
                  <a:pt x="25063" y="108489"/>
                </a:cubicBezTo>
                <a:lnTo>
                  <a:pt x="25063" y="108489"/>
                </a:lnTo>
                <a:cubicBezTo>
                  <a:pt x="39716" y="126452"/>
                  <a:pt x="13125" y="135172"/>
                  <a:pt x="0" y="135172"/>
                </a:cubicBezTo>
                <a:lnTo>
                  <a:pt x="0" y="135172"/>
                </a:lnTo>
                <a:lnTo>
                  <a:pt x="155989" y="135172"/>
                </a:lnTo>
                <a:lnTo>
                  <a:pt x="155989" y="0"/>
                </a:lnTo>
                <a:cubicBezTo>
                  <a:pt x="155989" y="0"/>
                  <a:pt x="137568" y="10021"/>
                  <a:pt x="144416" y="32024"/>
                </a:cubicBezTo>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7"/>
          <p:cNvSpPr txBox="1">
            <a:spLocks noGrp="1"/>
          </p:cNvSpPr>
          <p:nvPr>
            <p:ph type="subTitle" idx="1"/>
          </p:nvPr>
        </p:nvSpPr>
        <p:spPr>
          <a:xfrm>
            <a:off x="5486100" y="2330400"/>
            <a:ext cx="2937900" cy="1316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100"/>
              <a:buNone/>
              <a:defRPr/>
            </a:lvl1pPr>
            <a:lvl2pPr lvl="1" algn="ctr" rtl="0">
              <a:lnSpc>
                <a:spcPct val="100000"/>
              </a:lnSpc>
              <a:spcBef>
                <a:spcPts val="160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5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ackground">
  <p:cSld name="CUSTOM_14_1">
    <p:spTree>
      <p:nvGrpSpPr>
        <p:cNvPr id="1" name="Shape 137"/>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540000"/>
            <a:ext cx="77040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Overpass Black"/>
              <a:buNone/>
              <a:defRPr sz="3000">
                <a:solidFill>
                  <a:schemeClr val="dk1"/>
                </a:solidFill>
                <a:latin typeface="Overpass Black"/>
                <a:ea typeface="Overpass Black"/>
                <a:cs typeface="Overpass Black"/>
                <a:sym typeface="Overpass Black"/>
              </a:defRPr>
            </a:lvl1pPr>
            <a:lvl2pPr lvl="1">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2pPr>
            <a:lvl3pPr lvl="2">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3pPr>
            <a:lvl4pPr lvl="3">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4pPr>
            <a:lvl5pPr lvl="4">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5pPr>
            <a:lvl6pPr lvl="5">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6pPr>
            <a:lvl7pPr lvl="6">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7pPr>
            <a:lvl8pPr lvl="7">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8pPr>
            <a:lvl9pPr lvl="8">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9pPr>
          </a:lstStyle>
          <a:p>
            <a:endParaRPr/>
          </a:p>
        </p:txBody>
      </p:sp>
      <p:sp>
        <p:nvSpPr>
          <p:cNvPr id="7" name="Google Shape;7;p1"/>
          <p:cNvSpPr txBox="1">
            <a:spLocks noGrp="1"/>
          </p:cNvSpPr>
          <p:nvPr>
            <p:ph type="body" idx="1"/>
          </p:nvPr>
        </p:nvSpPr>
        <p:spPr>
          <a:xfrm>
            <a:off x="720000" y="1772050"/>
            <a:ext cx="7704000" cy="2796900"/>
          </a:xfrm>
          <a:prstGeom prst="rect">
            <a:avLst/>
          </a:prstGeom>
          <a:noFill/>
          <a:ln>
            <a:noFill/>
          </a:ln>
        </p:spPr>
        <p:txBody>
          <a:bodyPr spcFirstLastPara="1" wrap="square" lIns="91425" tIns="91425" rIns="91425" bIns="91425" anchor="t" anchorCtr="0">
            <a:noAutofit/>
          </a:bodyPr>
          <a:lstStyle>
            <a:lvl1pPr marL="457200" lvl="0" indent="-330200">
              <a:lnSpc>
                <a:spcPct val="115000"/>
              </a:lnSpc>
              <a:spcBef>
                <a:spcPts val="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1pPr>
            <a:lvl2pPr marL="914400" lvl="1" indent="-330200">
              <a:lnSpc>
                <a:spcPct val="115000"/>
              </a:lnSpc>
              <a:spcBef>
                <a:spcPts val="160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2pPr>
            <a:lvl3pPr marL="1371600" lvl="2" indent="-330200">
              <a:lnSpc>
                <a:spcPct val="115000"/>
              </a:lnSpc>
              <a:spcBef>
                <a:spcPts val="160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3pPr>
            <a:lvl4pPr marL="1828800" lvl="3" indent="-330200">
              <a:lnSpc>
                <a:spcPct val="115000"/>
              </a:lnSpc>
              <a:spcBef>
                <a:spcPts val="160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4pPr>
            <a:lvl5pPr marL="2286000" lvl="4" indent="-330200">
              <a:lnSpc>
                <a:spcPct val="115000"/>
              </a:lnSpc>
              <a:spcBef>
                <a:spcPts val="160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5pPr>
            <a:lvl6pPr marL="2743200" lvl="5" indent="-330200">
              <a:lnSpc>
                <a:spcPct val="115000"/>
              </a:lnSpc>
              <a:spcBef>
                <a:spcPts val="160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6pPr>
            <a:lvl7pPr marL="3200400" lvl="6" indent="-330200">
              <a:lnSpc>
                <a:spcPct val="115000"/>
              </a:lnSpc>
              <a:spcBef>
                <a:spcPts val="160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7pPr>
            <a:lvl8pPr marL="3657600" lvl="7" indent="-330200">
              <a:lnSpc>
                <a:spcPct val="115000"/>
              </a:lnSpc>
              <a:spcBef>
                <a:spcPts val="160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8pPr>
            <a:lvl9pPr marL="4114800" lvl="8" indent="-330200">
              <a:lnSpc>
                <a:spcPct val="115000"/>
              </a:lnSpc>
              <a:spcBef>
                <a:spcPts val="1600"/>
              </a:spcBef>
              <a:spcAft>
                <a:spcPts val="160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3" r:id="rId3"/>
    <p:sldLayoutId id="2147483658" r:id="rId4"/>
    <p:sldLayoutId id="2147483669"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1620">
          <p15:clr>
            <a:srgbClr val="EA4335"/>
          </p15:clr>
        </p15:guide>
        <p15:guide id="2" pos="2880">
          <p15:clr>
            <a:srgbClr val="EA4335"/>
          </p15:clr>
        </p15:guide>
        <p15:guide id="3" pos="454">
          <p15:clr>
            <a:srgbClr val="EA4335"/>
          </p15:clr>
        </p15:guide>
        <p15:guide id="4" pos="5306">
          <p15:clr>
            <a:srgbClr val="EA4335"/>
          </p15:clr>
        </p15:guide>
        <p15:guide id="5" orient="horz" pos="340">
          <p15:clr>
            <a:srgbClr val="EA4335"/>
          </p15:clr>
        </p15:guide>
        <p15:guide id="6" orient="horz" pos="2900">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dubaiwebsitedesign.a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dubaiwebsitedesign.ae/seo-company-abu-dhabi.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dubaiwebsitedesign.ae/"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1.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6"/>
          <p:cNvSpPr txBox="1">
            <a:spLocks noGrp="1"/>
          </p:cNvSpPr>
          <p:nvPr>
            <p:ph type="ctrTitle"/>
          </p:nvPr>
        </p:nvSpPr>
        <p:spPr>
          <a:xfrm>
            <a:off x="430925" y="987973"/>
            <a:ext cx="8429296" cy="1780284"/>
          </a:xfrm>
          <a:prstGeom prst="rect">
            <a:avLst/>
          </a:prstGeom>
        </p:spPr>
        <p:txBody>
          <a:bodyPr spcFirstLastPara="1" wrap="square" lIns="91425" tIns="91425" rIns="91425" bIns="91425" anchor="b" anchorCtr="0">
            <a:noAutofit/>
          </a:bodyPr>
          <a:lstStyle/>
          <a:p>
            <a:pPr algn="ctr"/>
            <a:r>
              <a:rPr lang="en-IN" sz="5400" b="1" dirty="0" smtClean="0">
                <a:latin typeface="Palatino Linotype" pitchFamily="18" charset="0"/>
              </a:rPr>
              <a:t>How to Find the Best </a:t>
            </a:r>
            <a:r>
              <a:rPr lang="en-IN" sz="5400" b="1" dirty="0" smtClean="0">
                <a:solidFill>
                  <a:schemeClr val="accent1"/>
                </a:solidFill>
                <a:latin typeface="Palatino Linotype" pitchFamily="18" charset="0"/>
              </a:rPr>
              <a:t>SEO Company in Dubai</a:t>
            </a:r>
            <a:r>
              <a:rPr lang="en-IN" sz="5400" b="1" dirty="0" smtClean="0">
                <a:latin typeface="Palatino Linotype" pitchFamily="18" charset="0"/>
              </a:rPr>
              <a:t>?</a:t>
            </a:r>
            <a:endParaRPr lang="en-US" sz="5400" dirty="0">
              <a:latin typeface="Palatino Linotype" pitchFamily="18" charset="0"/>
            </a:endParaRPr>
          </a:p>
        </p:txBody>
      </p:sp>
      <p:sp>
        <p:nvSpPr>
          <p:cNvPr id="16386" name="AutoShape 2" descr="Web Design Company Dubai"/>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6388" name="AutoShape 4" descr="Web Design Company Dubai"/>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6390" name="AutoShape 6" descr="Web Design Company Dubai"/>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6392" name="AutoShape 8" descr="Web Design Company Dubai"/>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6394" name="AutoShape 10" descr="Web Design Company Dubai"/>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6396" name="AutoShape 12" descr="Web Design Company Dubai"/>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32" name="Picture 331" descr="logo (1).jpg"/>
          <p:cNvPicPr>
            <a:picLocks noChangeAspect="1"/>
          </p:cNvPicPr>
          <p:nvPr/>
        </p:nvPicPr>
        <p:blipFill>
          <a:blip r:embed="rId3"/>
          <a:stretch>
            <a:fillRect/>
          </a:stretch>
        </p:blipFill>
        <p:spPr>
          <a:xfrm>
            <a:off x="7317335" y="4477407"/>
            <a:ext cx="1278444" cy="34437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27"/>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p>
            <a:r>
              <a:rPr lang="en-AU" sz="2400" b="1" dirty="0" smtClean="0">
                <a:latin typeface="Palatino Linotype" pitchFamily="18" charset="0"/>
              </a:rPr>
              <a:t>Choosing The Right</a:t>
            </a:r>
            <a:r>
              <a:rPr lang="en-IN" sz="2400" b="1" dirty="0" smtClean="0">
                <a:latin typeface="Palatino Linotype" pitchFamily="18" charset="0"/>
              </a:rPr>
              <a:t> </a:t>
            </a:r>
            <a:r>
              <a:rPr lang="en-IN" sz="2400" b="1" dirty="0" smtClean="0">
                <a:solidFill>
                  <a:schemeClr val="accent1"/>
                </a:solidFill>
                <a:latin typeface="Palatino Linotype" pitchFamily="18" charset="0"/>
              </a:rPr>
              <a:t>SEO Company Abu Dhabi</a:t>
            </a:r>
            <a:endParaRPr lang="en-US" sz="2400" dirty="0">
              <a:solidFill>
                <a:schemeClr val="accent1"/>
              </a:solidFill>
              <a:latin typeface="Palatino Linotype" pitchFamily="18" charset="0"/>
            </a:endParaRPr>
          </a:p>
        </p:txBody>
      </p:sp>
      <p:sp>
        <p:nvSpPr>
          <p:cNvPr id="336" name="Google Shape;336;p27"/>
          <p:cNvSpPr txBox="1">
            <a:spLocks noGrp="1"/>
          </p:cNvSpPr>
          <p:nvPr>
            <p:ph type="body" idx="1"/>
          </p:nvPr>
        </p:nvSpPr>
        <p:spPr>
          <a:xfrm>
            <a:off x="720000" y="1152475"/>
            <a:ext cx="7704000" cy="3416400"/>
          </a:xfrm>
          <a:prstGeom prst="rect">
            <a:avLst/>
          </a:prstGeom>
        </p:spPr>
        <p:txBody>
          <a:bodyPr spcFirstLastPara="1" wrap="square" lIns="91425" tIns="91425" rIns="91425" bIns="91425" anchor="t" anchorCtr="0">
            <a:noAutofit/>
          </a:bodyPr>
          <a:lstStyle/>
          <a:p>
            <a:pPr marL="0" indent="0">
              <a:buSzPts val="1100"/>
              <a:buNone/>
            </a:pPr>
            <a:r>
              <a:rPr lang="en-AU" sz="1600" dirty="0" smtClean="0">
                <a:latin typeface="Palatino Linotype" pitchFamily="18" charset="0"/>
              </a:rPr>
              <a:t>Choosing the right </a:t>
            </a:r>
            <a:r>
              <a:rPr lang="en-AU" sz="1600" b="1" dirty="0" smtClean="0">
                <a:latin typeface="Palatino Linotype" pitchFamily="18" charset="0"/>
                <a:hlinkClick r:id="rId3"/>
              </a:rPr>
              <a:t>Web Design Company in UAE</a:t>
            </a:r>
            <a:r>
              <a:rPr lang="en-AU" sz="1600" dirty="0" smtClean="0">
                <a:latin typeface="Palatino Linotype" pitchFamily="18" charset="0"/>
              </a:rPr>
              <a:t> is not an easy task. There are several options for you and this is sure to make you confused for choice. Trusting a company to build a robust web presence for you is harder than you think. Read the reviews posted by different </a:t>
            </a:r>
            <a:r>
              <a:rPr lang="en-IN" sz="1600" dirty="0" smtClean="0">
                <a:latin typeface="Palatino Linotype" pitchFamily="18" charset="0"/>
              </a:rPr>
              <a:t>SEO companies in  Abu Dhabi and then choose the SEO agency that is apt for </a:t>
            </a:r>
            <a:r>
              <a:rPr lang="en-IN" sz="1600" dirty="0" smtClean="0">
                <a:latin typeface="Palatino Linotype" pitchFamily="18" charset="0"/>
              </a:rPr>
              <a:t>you.</a:t>
            </a:r>
            <a:endParaRPr lang="en-US" sz="1600" dirty="0" smtClean="0">
              <a:latin typeface="Palatino Linotype" pitchFamily="18" charset="0"/>
            </a:endParaRPr>
          </a:p>
          <a:p>
            <a:pPr marL="0" indent="0">
              <a:buSzPts val="1100"/>
              <a:buNone/>
            </a:pPr>
            <a:endParaRPr lang="en-US" sz="1600" dirty="0" smtClean="0">
              <a:latin typeface="Palatino Linotype" pitchFamily="18" charset="0"/>
            </a:endParaRPr>
          </a:p>
          <a:p>
            <a:pPr marL="0" indent="0">
              <a:buSzPts val="1100"/>
              <a:buNone/>
            </a:pPr>
            <a:r>
              <a:rPr lang="en-IN" sz="1600" dirty="0" smtClean="0">
                <a:latin typeface="Palatino Linotype" pitchFamily="18" charset="0"/>
              </a:rPr>
              <a:t>Some </a:t>
            </a:r>
            <a:r>
              <a:rPr lang="en-IN" sz="1600" dirty="0" smtClean="0">
                <a:latin typeface="Palatino Linotype" pitchFamily="18" charset="0"/>
              </a:rPr>
              <a:t>of the reasons for choosing a particular SEO company are mentioned below</a:t>
            </a:r>
            <a:r>
              <a:rPr lang="en-IN" sz="1600" dirty="0" smtClean="0">
                <a:latin typeface="Palatino Linotype" pitchFamily="18" charset="0"/>
              </a:rPr>
              <a:t>:</a:t>
            </a:r>
          </a:p>
          <a:p>
            <a:pPr>
              <a:buNone/>
            </a:pPr>
            <a:endParaRPr lang="en-US" sz="1600" dirty="0" smtClean="0">
              <a:latin typeface="Palatino Linotype" pitchFamily="18" charset="0"/>
            </a:endParaRPr>
          </a:p>
          <a:p>
            <a:pPr lvl="0"/>
            <a:r>
              <a:rPr lang="en-IN" sz="1600" dirty="0" smtClean="0">
                <a:latin typeface="Palatino Linotype" pitchFamily="18" charset="0"/>
              </a:rPr>
              <a:t>Referrals</a:t>
            </a:r>
            <a:endParaRPr lang="en-US" sz="1600" dirty="0" smtClean="0">
              <a:latin typeface="Palatino Linotype" pitchFamily="18" charset="0"/>
            </a:endParaRPr>
          </a:p>
          <a:p>
            <a:pPr lvl="0"/>
            <a:r>
              <a:rPr lang="en-IN" sz="1600" dirty="0" smtClean="0">
                <a:latin typeface="Palatino Linotype" pitchFamily="18" charset="0"/>
              </a:rPr>
              <a:t>Past Experience</a:t>
            </a:r>
            <a:endParaRPr lang="en-US" sz="1600" dirty="0" smtClean="0">
              <a:latin typeface="Palatino Linotype" pitchFamily="18" charset="0"/>
            </a:endParaRPr>
          </a:p>
          <a:p>
            <a:pPr lvl="0"/>
            <a:r>
              <a:rPr lang="en-IN" sz="1600" dirty="0" smtClean="0">
                <a:latin typeface="Palatino Linotype" pitchFamily="18" charset="0"/>
              </a:rPr>
              <a:t>Company’s Reputation</a:t>
            </a:r>
            <a:endParaRPr lang="en-US" sz="1600" dirty="0" smtClean="0">
              <a:latin typeface="Palatino Linotype" pitchFamily="18" charset="0"/>
            </a:endParaRPr>
          </a:p>
          <a:p>
            <a:pPr lvl="0"/>
            <a:r>
              <a:rPr lang="en-IN" sz="1600" dirty="0" smtClean="0">
                <a:latin typeface="Palatino Linotype" pitchFamily="18" charset="0"/>
              </a:rPr>
              <a:t>Online Reviews</a:t>
            </a:r>
            <a:endParaRPr lang="en-US" sz="1600" dirty="0" smtClean="0">
              <a:latin typeface="Palatino Linotype" pitchFamily="18" charset="0"/>
            </a:endParaRPr>
          </a:p>
          <a:p>
            <a:pPr marL="0" lvl="0" indent="0" algn="l" rtl="0">
              <a:spcBef>
                <a:spcPts val="0"/>
              </a:spcBef>
              <a:spcAft>
                <a:spcPts val="0"/>
              </a:spcAft>
              <a:buClr>
                <a:schemeClr val="dk1"/>
              </a:buClr>
              <a:buSzPts val="1100"/>
              <a:buFont typeface="Arial"/>
              <a:buNone/>
            </a:pPr>
            <a:endParaRPr dirty="0">
              <a:latin typeface="Palatino Linotype" pitchFamily="18" charset="0"/>
            </a:endParaRPr>
          </a:p>
        </p:txBody>
      </p:sp>
      <p:sp>
        <p:nvSpPr>
          <p:cNvPr id="14338" name="AutoShape 2" descr="Web Design Company Dubai"/>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 name="Picture 4" descr="logo (1).jpg"/>
          <p:cNvPicPr>
            <a:picLocks noChangeAspect="1"/>
          </p:cNvPicPr>
          <p:nvPr/>
        </p:nvPicPr>
        <p:blipFill>
          <a:blip r:embed="rId4"/>
          <a:stretch>
            <a:fillRect/>
          </a:stretch>
        </p:blipFill>
        <p:spPr>
          <a:xfrm>
            <a:off x="7317335" y="4477407"/>
            <a:ext cx="1278444" cy="34437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27"/>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p>
            <a:r>
              <a:rPr lang="en-AU" sz="2400" b="1" dirty="0" smtClean="0">
                <a:latin typeface="Palatino Linotype" pitchFamily="18" charset="0"/>
              </a:rPr>
              <a:t>Banking on The </a:t>
            </a:r>
            <a:r>
              <a:rPr lang="en-AU" sz="2400" b="1" dirty="0" smtClean="0">
                <a:solidFill>
                  <a:schemeClr val="accent1"/>
                </a:solidFill>
                <a:latin typeface="Palatino Linotype" pitchFamily="18" charset="0"/>
              </a:rPr>
              <a:t>Referrals</a:t>
            </a:r>
            <a:endParaRPr lang="en-US" sz="2400" dirty="0">
              <a:solidFill>
                <a:schemeClr val="accent1"/>
              </a:solidFill>
              <a:latin typeface="Palatino Linotype" pitchFamily="18" charset="0"/>
            </a:endParaRPr>
          </a:p>
        </p:txBody>
      </p:sp>
      <p:sp>
        <p:nvSpPr>
          <p:cNvPr id="336" name="Google Shape;336;p27"/>
          <p:cNvSpPr txBox="1">
            <a:spLocks noGrp="1"/>
          </p:cNvSpPr>
          <p:nvPr>
            <p:ph type="body" idx="1"/>
          </p:nvPr>
        </p:nvSpPr>
        <p:spPr>
          <a:xfrm>
            <a:off x="720000" y="1152475"/>
            <a:ext cx="7704000" cy="2147773"/>
          </a:xfrm>
          <a:prstGeom prst="rect">
            <a:avLst/>
          </a:prstGeom>
        </p:spPr>
        <p:txBody>
          <a:bodyPr spcFirstLastPara="1" wrap="square" lIns="91425" tIns="91425" rIns="91425" bIns="91425" anchor="t" anchorCtr="0">
            <a:noAutofit/>
          </a:bodyPr>
          <a:lstStyle/>
          <a:p>
            <a:pPr marL="0" indent="0">
              <a:buSzPts val="1100"/>
              <a:buNone/>
            </a:pPr>
            <a:r>
              <a:rPr lang="en-AU" sz="1800" dirty="0" smtClean="0">
                <a:latin typeface="Palatino Linotype" pitchFamily="18" charset="0"/>
              </a:rPr>
              <a:t>A big chunk of new customers for </a:t>
            </a:r>
            <a:r>
              <a:rPr lang="en-IN" sz="1800" dirty="0" smtClean="0">
                <a:latin typeface="Palatino Linotype" pitchFamily="18" charset="0"/>
              </a:rPr>
              <a:t>an SEO company comes from referrals. So, if your friends and family suggest that a particular SEO Services Abu Dhabi company offers good services, people will go for it.  Referrals hold a huge amount of importance. When you do not know how to find the right company and people around you have hired such services before, you will trust them to provide you with the right guidance.</a:t>
            </a:r>
            <a:endParaRPr lang="en-US" sz="1800" dirty="0" smtClean="0">
              <a:latin typeface="Palatino Linotype" pitchFamily="18" charset="0"/>
            </a:endParaRPr>
          </a:p>
          <a:p>
            <a:pPr marL="0" lvl="0" indent="0" algn="l" rtl="0">
              <a:spcBef>
                <a:spcPts val="0"/>
              </a:spcBef>
              <a:spcAft>
                <a:spcPts val="0"/>
              </a:spcAft>
              <a:buClr>
                <a:schemeClr val="dk1"/>
              </a:buClr>
              <a:buSzPts val="1100"/>
              <a:buFont typeface="Arial"/>
              <a:buNone/>
            </a:pPr>
            <a:endParaRPr dirty="0">
              <a:latin typeface="Palatino Linotype" pitchFamily="18" charset="0"/>
            </a:endParaRPr>
          </a:p>
        </p:txBody>
      </p:sp>
      <p:pic>
        <p:nvPicPr>
          <p:cNvPr id="4" name="Picture 3" descr="logo (1).jpg"/>
          <p:cNvPicPr>
            <a:picLocks noChangeAspect="1"/>
          </p:cNvPicPr>
          <p:nvPr/>
        </p:nvPicPr>
        <p:blipFill>
          <a:blip r:embed="rId3"/>
          <a:stretch>
            <a:fillRect/>
          </a:stretch>
        </p:blipFill>
        <p:spPr>
          <a:xfrm>
            <a:off x="7317335" y="4477407"/>
            <a:ext cx="1278444" cy="34437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27"/>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p>
            <a:r>
              <a:rPr lang="en-AU" sz="2400" b="1" dirty="0" smtClean="0">
                <a:latin typeface="Palatino Linotype" pitchFamily="18" charset="0"/>
              </a:rPr>
              <a:t>Check the Past </a:t>
            </a:r>
            <a:r>
              <a:rPr lang="en-AU" sz="2400" b="1" dirty="0" smtClean="0">
                <a:solidFill>
                  <a:schemeClr val="accent1"/>
                </a:solidFill>
                <a:latin typeface="Palatino Linotype" pitchFamily="18" charset="0"/>
              </a:rPr>
              <a:t>Performance</a:t>
            </a:r>
            <a:endParaRPr lang="en-US" sz="2400" dirty="0">
              <a:solidFill>
                <a:schemeClr val="accent1"/>
              </a:solidFill>
              <a:latin typeface="Palatino Linotype" pitchFamily="18" charset="0"/>
            </a:endParaRPr>
          </a:p>
        </p:txBody>
      </p:sp>
      <p:sp>
        <p:nvSpPr>
          <p:cNvPr id="336" name="Google Shape;336;p27"/>
          <p:cNvSpPr txBox="1">
            <a:spLocks noGrp="1"/>
          </p:cNvSpPr>
          <p:nvPr>
            <p:ph type="body" idx="1"/>
          </p:nvPr>
        </p:nvSpPr>
        <p:spPr>
          <a:xfrm>
            <a:off x="720000" y="1152475"/>
            <a:ext cx="7704000" cy="3335442"/>
          </a:xfrm>
          <a:prstGeom prst="rect">
            <a:avLst/>
          </a:prstGeom>
        </p:spPr>
        <p:txBody>
          <a:bodyPr spcFirstLastPara="1" wrap="square" lIns="91425" tIns="91425" rIns="91425" bIns="91425" anchor="t" anchorCtr="0">
            <a:noAutofit/>
          </a:bodyPr>
          <a:lstStyle/>
          <a:p>
            <a:pPr marL="0" indent="0">
              <a:buSzPts val="1100"/>
              <a:buNone/>
            </a:pPr>
            <a:r>
              <a:rPr lang="en-AU" sz="1600" dirty="0" smtClean="0">
                <a:latin typeface="Palatino Linotype" pitchFamily="18" charset="0"/>
              </a:rPr>
              <a:t>Another way that leads you to the best SEO Company in Abu Dhabi is by checking the record. Check the level of experience of a company. A well-established and reliable SEO firm will have immense experience in the field. They have a huge client portfolio to demonstrate the quality of services that have been provided by them.</a:t>
            </a:r>
            <a:endParaRPr lang="en-US" sz="1600" dirty="0" smtClean="0">
              <a:latin typeface="Palatino Linotype" pitchFamily="18" charset="0"/>
            </a:endParaRPr>
          </a:p>
          <a:p>
            <a:pPr marL="0" lvl="0" indent="0" algn="l" rtl="0">
              <a:spcBef>
                <a:spcPts val="0"/>
              </a:spcBef>
              <a:spcAft>
                <a:spcPts val="0"/>
              </a:spcAft>
              <a:buClr>
                <a:schemeClr val="dk1"/>
              </a:buClr>
              <a:buSzPts val="1100"/>
              <a:buFont typeface="Arial"/>
              <a:buNone/>
            </a:pPr>
            <a:endParaRPr lang="en-US" sz="1600" dirty="0" smtClean="0">
              <a:latin typeface="Palatino Linotype" pitchFamily="18" charset="0"/>
            </a:endParaRPr>
          </a:p>
          <a:p>
            <a:pPr marL="0" indent="0">
              <a:buSzPts val="1100"/>
              <a:buNone/>
            </a:pPr>
            <a:r>
              <a:rPr lang="en-AU" sz="1600" dirty="0" smtClean="0">
                <a:latin typeface="Palatino Linotype" pitchFamily="18" charset="0"/>
              </a:rPr>
              <a:t>Check for parameters such as:</a:t>
            </a:r>
            <a:endParaRPr lang="en-US" sz="1600" dirty="0" smtClean="0">
              <a:latin typeface="Palatino Linotype" pitchFamily="18" charset="0"/>
            </a:endParaRPr>
          </a:p>
          <a:p>
            <a:pPr marL="0" lvl="0" indent="0" algn="l" rtl="0">
              <a:spcBef>
                <a:spcPts val="0"/>
              </a:spcBef>
              <a:spcAft>
                <a:spcPts val="0"/>
              </a:spcAft>
              <a:buClr>
                <a:schemeClr val="dk1"/>
              </a:buClr>
              <a:buSzPts val="1100"/>
              <a:buFont typeface="Arial"/>
              <a:buNone/>
            </a:pPr>
            <a:endParaRPr lang="en-US" sz="1600" dirty="0" smtClean="0">
              <a:latin typeface="Palatino Linotype" pitchFamily="18" charset="0"/>
            </a:endParaRPr>
          </a:p>
          <a:p>
            <a:pPr lvl="0"/>
            <a:r>
              <a:rPr lang="en-AU" sz="1600" dirty="0" smtClean="0">
                <a:latin typeface="Palatino Linotype" pitchFamily="18" charset="0"/>
              </a:rPr>
              <a:t>Leads</a:t>
            </a:r>
            <a:endParaRPr lang="en-US" sz="1600" dirty="0" smtClean="0">
              <a:latin typeface="Palatino Linotype" pitchFamily="18" charset="0"/>
            </a:endParaRPr>
          </a:p>
          <a:p>
            <a:pPr lvl="0"/>
            <a:r>
              <a:rPr lang="en-AU" sz="1600" dirty="0" smtClean="0">
                <a:latin typeface="Palatino Linotype" pitchFamily="18" charset="0"/>
              </a:rPr>
              <a:t>Sales Generated</a:t>
            </a:r>
            <a:endParaRPr lang="en-US" sz="1600" dirty="0" smtClean="0">
              <a:latin typeface="Palatino Linotype" pitchFamily="18" charset="0"/>
            </a:endParaRPr>
          </a:p>
          <a:p>
            <a:pPr lvl="0"/>
            <a:r>
              <a:rPr lang="en-AU" sz="1600" dirty="0" smtClean="0">
                <a:latin typeface="Palatino Linotype" pitchFamily="18" charset="0"/>
              </a:rPr>
              <a:t>Revenue Earned</a:t>
            </a:r>
            <a:endParaRPr lang="en-US" sz="1600" dirty="0" smtClean="0">
              <a:latin typeface="Palatino Linotype" pitchFamily="18" charset="0"/>
            </a:endParaRPr>
          </a:p>
          <a:p>
            <a:r>
              <a:rPr lang="en-AU" sz="1600" dirty="0" smtClean="0">
                <a:latin typeface="Palatino Linotype" pitchFamily="18" charset="0"/>
              </a:rPr>
              <a:t>The company that helps you gain these objectives is good for you.</a:t>
            </a:r>
            <a:endParaRPr lang="en-US" sz="1600" dirty="0" smtClean="0">
              <a:latin typeface="Palatino Linotype" pitchFamily="18" charset="0"/>
            </a:endParaRPr>
          </a:p>
          <a:p>
            <a:pPr marL="0" lvl="0" indent="0" algn="l" rtl="0">
              <a:spcBef>
                <a:spcPts val="0"/>
              </a:spcBef>
              <a:spcAft>
                <a:spcPts val="0"/>
              </a:spcAft>
              <a:buClr>
                <a:schemeClr val="dk1"/>
              </a:buClr>
              <a:buSzPts val="1100"/>
              <a:buFont typeface="Arial"/>
              <a:buNone/>
            </a:pPr>
            <a:endParaRPr dirty="0">
              <a:latin typeface="Palatino Linotype" pitchFamily="18" charset="0"/>
            </a:endParaRPr>
          </a:p>
        </p:txBody>
      </p:sp>
      <p:pic>
        <p:nvPicPr>
          <p:cNvPr id="4" name="Picture 3" descr="logo (1).jpg"/>
          <p:cNvPicPr>
            <a:picLocks noChangeAspect="1"/>
          </p:cNvPicPr>
          <p:nvPr/>
        </p:nvPicPr>
        <p:blipFill>
          <a:blip r:embed="rId3"/>
          <a:stretch>
            <a:fillRect/>
          </a:stretch>
        </p:blipFill>
        <p:spPr>
          <a:xfrm>
            <a:off x="7317335" y="4477407"/>
            <a:ext cx="1278444" cy="34437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27"/>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p>
            <a:r>
              <a:rPr lang="en-AU" sz="2400" b="1" dirty="0" smtClean="0">
                <a:latin typeface="Palatino Linotype" pitchFamily="18" charset="0"/>
              </a:rPr>
              <a:t>Reading about </a:t>
            </a:r>
            <a:r>
              <a:rPr lang="en-AU" sz="2400" b="1" dirty="0" smtClean="0">
                <a:solidFill>
                  <a:schemeClr val="accent1"/>
                </a:solidFill>
                <a:latin typeface="Palatino Linotype" pitchFamily="18" charset="0"/>
              </a:rPr>
              <a:t>Client Reviews</a:t>
            </a:r>
            <a:endParaRPr lang="en-US" sz="2400" dirty="0">
              <a:solidFill>
                <a:schemeClr val="accent1"/>
              </a:solidFill>
              <a:latin typeface="Palatino Linotype" pitchFamily="18" charset="0"/>
            </a:endParaRPr>
          </a:p>
        </p:txBody>
      </p:sp>
      <p:sp>
        <p:nvSpPr>
          <p:cNvPr id="336" name="Google Shape;336;p27"/>
          <p:cNvSpPr txBox="1">
            <a:spLocks noGrp="1"/>
          </p:cNvSpPr>
          <p:nvPr>
            <p:ph type="body" idx="1"/>
          </p:nvPr>
        </p:nvSpPr>
        <p:spPr>
          <a:xfrm>
            <a:off x="720000" y="1961771"/>
            <a:ext cx="7704000" cy="2494615"/>
          </a:xfrm>
          <a:prstGeom prst="rect">
            <a:avLst/>
          </a:prstGeom>
        </p:spPr>
        <p:txBody>
          <a:bodyPr spcFirstLastPara="1" wrap="square" lIns="91425" tIns="91425" rIns="91425" bIns="91425" anchor="t" anchorCtr="0">
            <a:noAutofit/>
          </a:bodyPr>
          <a:lstStyle/>
          <a:p>
            <a:pPr marL="0" indent="0">
              <a:buSzPts val="1100"/>
              <a:buNone/>
            </a:pPr>
            <a:r>
              <a:rPr lang="en-AU" sz="1800" dirty="0" smtClean="0">
                <a:latin typeface="Palatino Linotype" pitchFamily="18" charset="0"/>
              </a:rPr>
              <a:t>A big tip to pick the right </a:t>
            </a:r>
            <a:r>
              <a:rPr lang="en-IN" sz="1800" b="1" dirty="0" smtClean="0">
                <a:latin typeface="Palatino Linotype" pitchFamily="18" charset="0"/>
                <a:hlinkClick r:id="rId3"/>
              </a:rPr>
              <a:t>SEO Company in Abu Dhabi</a:t>
            </a:r>
            <a:r>
              <a:rPr lang="en-IN" sz="1800" dirty="0" smtClean="0">
                <a:latin typeface="Palatino Linotype" pitchFamily="18" charset="0"/>
              </a:rPr>
              <a:t> is reading the client reviews. Everything is available on the web and when you need to pick a good SEO company read what the past clients have posted about the same. A company that has good feedback posted about it is an ideal choice for you provided the financials are in the range.</a:t>
            </a:r>
            <a:endParaRPr lang="en-US" sz="1800" dirty="0" smtClean="0">
              <a:latin typeface="Palatino Linotype" pitchFamily="18" charset="0"/>
            </a:endParaRPr>
          </a:p>
          <a:p>
            <a:pPr marL="0" lvl="0" indent="0" algn="l" rtl="0">
              <a:spcBef>
                <a:spcPts val="0"/>
              </a:spcBef>
              <a:spcAft>
                <a:spcPts val="0"/>
              </a:spcAft>
              <a:buClr>
                <a:schemeClr val="dk1"/>
              </a:buClr>
              <a:buSzPts val="1100"/>
              <a:buFont typeface="Arial"/>
              <a:buNone/>
            </a:pPr>
            <a:endParaRPr dirty="0">
              <a:latin typeface="Palatino Linotype" pitchFamily="18" charset="0"/>
            </a:endParaRPr>
          </a:p>
        </p:txBody>
      </p:sp>
      <p:pic>
        <p:nvPicPr>
          <p:cNvPr id="4" name="Picture 3" descr="logo (1).jpg"/>
          <p:cNvPicPr>
            <a:picLocks noChangeAspect="1"/>
          </p:cNvPicPr>
          <p:nvPr/>
        </p:nvPicPr>
        <p:blipFill>
          <a:blip r:embed="rId4"/>
          <a:stretch>
            <a:fillRect/>
          </a:stretch>
        </p:blipFill>
        <p:spPr>
          <a:xfrm>
            <a:off x="7317335" y="4477407"/>
            <a:ext cx="1278444" cy="34437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27"/>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p>
            <a:r>
              <a:rPr lang="en-AU" sz="2400" b="1" dirty="0" smtClean="0">
                <a:latin typeface="Palatino Linotype" pitchFamily="18" charset="0"/>
              </a:rPr>
              <a:t>Pricing For the </a:t>
            </a:r>
            <a:r>
              <a:rPr lang="en-AU" sz="2400" b="1" dirty="0" smtClean="0">
                <a:solidFill>
                  <a:schemeClr val="accent1"/>
                </a:solidFill>
                <a:latin typeface="Palatino Linotype" pitchFamily="18" charset="0"/>
              </a:rPr>
              <a:t>Services</a:t>
            </a:r>
            <a:endParaRPr lang="en-US" sz="2400" dirty="0">
              <a:solidFill>
                <a:schemeClr val="accent1"/>
              </a:solidFill>
              <a:latin typeface="Palatino Linotype" pitchFamily="18" charset="0"/>
            </a:endParaRPr>
          </a:p>
        </p:txBody>
      </p:sp>
      <p:sp>
        <p:nvSpPr>
          <p:cNvPr id="336" name="Google Shape;336;p27"/>
          <p:cNvSpPr txBox="1">
            <a:spLocks noGrp="1"/>
          </p:cNvSpPr>
          <p:nvPr>
            <p:ph type="body" idx="1"/>
          </p:nvPr>
        </p:nvSpPr>
        <p:spPr>
          <a:xfrm>
            <a:off x="698980" y="1341661"/>
            <a:ext cx="7704000" cy="2494615"/>
          </a:xfrm>
          <a:prstGeom prst="rect">
            <a:avLst/>
          </a:prstGeom>
        </p:spPr>
        <p:txBody>
          <a:bodyPr spcFirstLastPara="1" wrap="square" lIns="91425" tIns="91425" rIns="91425" bIns="91425" anchor="t" anchorCtr="0">
            <a:noAutofit/>
          </a:bodyPr>
          <a:lstStyle/>
          <a:p>
            <a:pPr marL="0" indent="0">
              <a:buSzPts val="1100"/>
              <a:buNone/>
            </a:pPr>
            <a:r>
              <a:rPr lang="en-AU" sz="1600" dirty="0" smtClean="0">
                <a:latin typeface="Palatino Linotype" pitchFamily="18" charset="0"/>
              </a:rPr>
              <a:t>An SEO company should be selected if it conforms to all these points</a:t>
            </a:r>
            <a:r>
              <a:rPr lang="en-AU" sz="1600" dirty="0" smtClean="0">
                <a:latin typeface="Palatino Linotype" pitchFamily="18" charset="0"/>
              </a:rPr>
              <a:t>.</a:t>
            </a:r>
          </a:p>
          <a:p>
            <a:pPr marL="0" indent="0">
              <a:buSzPts val="1100"/>
              <a:buNone/>
            </a:pPr>
            <a:endParaRPr lang="en-AU" sz="1600" dirty="0" smtClean="0">
              <a:latin typeface="Palatino Linotype" pitchFamily="18" charset="0"/>
            </a:endParaRPr>
          </a:p>
          <a:p>
            <a:pPr lvl="0"/>
            <a:r>
              <a:rPr lang="en-AU" sz="1600" dirty="0" smtClean="0">
                <a:latin typeface="Palatino Linotype" pitchFamily="18" charset="0"/>
              </a:rPr>
              <a:t>The pricing is at par with other SEO companies.</a:t>
            </a:r>
            <a:endParaRPr lang="en-US" sz="1600" dirty="0" smtClean="0">
              <a:latin typeface="Palatino Linotype" pitchFamily="18" charset="0"/>
            </a:endParaRPr>
          </a:p>
          <a:p>
            <a:pPr lvl="0"/>
            <a:r>
              <a:rPr lang="en-AU" sz="1600" dirty="0" smtClean="0">
                <a:latin typeface="Palatino Linotype" pitchFamily="18" charset="0"/>
              </a:rPr>
              <a:t>It should offer value for money services.</a:t>
            </a:r>
            <a:endParaRPr lang="en-US" sz="1600" dirty="0" smtClean="0">
              <a:latin typeface="Palatino Linotype" pitchFamily="18" charset="0"/>
            </a:endParaRPr>
          </a:p>
          <a:p>
            <a:pPr lvl="0"/>
            <a:r>
              <a:rPr lang="en-AU" sz="1600" dirty="0" smtClean="0">
                <a:latin typeface="Palatino Linotype" pitchFamily="18" charset="0"/>
              </a:rPr>
              <a:t>The latest SEO techniques should be adopted</a:t>
            </a:r>
            <a:endParaRPr lang="en-US" sz="1600" dirty="0" smtClean="0">
              <a:latin typeface="Palatino Linotype" pitchFamily="18" charset="0"/>
            </a:endParaRPr>
          </a:p>
          <a:p>
            <a:pPr marL="0" indent="0">
              <a:buSzPts val="1100"/>
              <a:buNone/>
            </a:pPr>
            <a:endParaRPr lang="en-US" sz="1600" dirty="0" smtClean="0">
              <a:latin typeface="Palatino Linotype" pitchFamily="18" charset="0"/>
            </a:endParaRPr>
          </a:p>
          <a:p>
            <a:pPr marL="0" indent="0">
              <a:buSzPts val="1100"/>
              <a:buNone/>
            </a:pPr>
            <a:endParaRPr lang="en-US" sz="1600" dirty="0" smtClean="0">
              <a:latin typeface="Palatino Linotype" pitchFamily="18" charset="0"/>
            </a:endParaRPr>
          </a:p>
          <a:p>
            <a:pPr marL="0" indent="0">
              <a:buSzPts val="1100"/>
              <a:buNone/>
            </a:pPr>
            <a:r>
              <a:rPr lang="en-AU" sz="1600" dirty="0" smtClean="0">
                <a:latin typeface="Palatino Linotype" pitchFamily="18" charset="0"/>
              </a:rPr>
              <a:t>Use your time and effort to choose the right company and see the advantages that you reap from the right SEO in the long run.</a:t>
            </a:r>
            <a:endParaRPr lang="en-US" sz="1600" dirty="0" smtClean="0">
              <a:latin typeface="Palatino Linotype" pitchFamily="18" charset="0"/>
            </a:endParaRPr>
          </a:p>
          <a:p>
            <a:pPr marL="0" indent="0">
              <a:buSzPts val="1100"/>
              <a:buNone/>
            </a:pPr>
            <a:endParaRPr lang="en-US" dirty="0" smtClean="0">
              <a:latin typeface="Palatino Linotype" pitchFamily="18" charset="0"/>
            </a:endParaRPr>
          </a:p>
          <a:p>
            <a:pPr marL="0" lvl="0" indent="0" algn="l" rtl="0">
              <a:spcBef>
                <a:spcPts val="0"/>
              </a:spcBef>
              <a:spcAft>
                <a:spcPts val="0"/>
              </a:spcAft>
              <a:buClr>
                <a:schemeClr val="dk1"/>
              </a:buClr>
              <a:buSzPts val="1100"/>
              <a:buFont typeface="Arial"/>
              <a:buNone/>
            </a:pPr>
            <a:endParaRPr dirty="0">
              <a:latin typeface="Palatino Linotype" pitchFamily="18" charset="0"/>
            </a:endParaRPr>
          </a:p>
        </p:txBody>
      </p:sp>
      <p:pic>
        <p:nvPicPr>
          <p:cNvPr id="4" name="Picture 3" descr="logo (1).jpg"/>
          <p:cNvPicPr>
            <a:picLocks noChangeAspect="1"/>
          </p:cNvPicPr>
          <p:nvPr/>
        </p:nvPicPr>
        <p:blipFill>
          <a:blip r:embed="rId3"/>
          <a:stretch>
            <a:fillRect/>
          </a:stretch>
        </p:blipFill>
        <p:spPr>
          <a:xfrm>
            <a:off x="7317335" y="4477407"/>
            <a:ext cx="1278444" cy="34437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27"/>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p>
            <a:r>
              <a:rPr lang="en-AU" sz="2400" b="1" dirty="0" smtClean="0">
                <a:latin typeface="Palatino Linotype" pitchFamily="18" charset="0"/>
              </a:rPr>
              <a:t>Mistakes Committed While Choosing </a:t>
            </a:r>
            <a:r>
              <a:rPr lang="en-AU" sz="2400" b="1" dirty="0" smtClean="0">
                <a:solidFill>
                  <a:schemeClr val="accent1"/>
                </a:solidFill>
                <a:latin typeface="Palatino Linotype" pitchFamily="18" charset="0"/>
              </a:rPr>
              <a:t>SEO Company</a:t>
            </a:r>
            <a:endParaRPr lang="en-US" sz="2400" dirty="0">
              <a:solidFill>
                <a:schemeClr val="accent1"/>
              </a:solidFill>
              <a:latin typeface="Palatino Linotype" pitchFamily="18" charset="0"/>
            </a:endParaRPr>
          </a:p>
        </p:txBody>
      </p:sp>
      <p:sp>
        <p:nvSpPr>
          <p:cNvPr id="336" name="Google Shape;336;p27"/>
          <p:cNvSpPr txBox="1">
            <a:spLocks noGrp="1"/>
          </p:cNvSpPr>
          <p:nvPr>
            <p:ph type="body" idx="1"/>
          </p:nvPr>
        </p:nvSpPr>
        <p:spPr>
          <a:xfrm>
            <a:off x="698980" y="1341661"/>
            <a:ext cx="7704000" cy="2494615"/>
          </a:xfrm>
          <a:prstGeom prst="rect">
            <a:avLst/>
          </a:prstGeom>
        </p:spPr>
        <p:txBody>
          <a:bodyPr spcFirstLastPara="1" wrap="square" lIns="91425" tIns="91425" rIns="91425" bIns="91425" anchor="t" anchorCtr="0">
            <a:noAutofit/>
          </a:bodyPr>
          <a:lstStyle/>
          <a:p>
            <a:pPr marL="0" indent="0">
              <a:buSzPts val="1100"/>
              <a:buNone/>
            </a:pPr>
            <a:r>
              <a:rPr lang="en-AU" sz="1600" dirty="0" smtClean="0">
                <a:latin typeface="Palatino Linotype" pitchFamily="18" charset="0"/>
              </a:rPr>
              <a:t>Many companies are not able to choose the right SEO service provider for their business. One of the mistakes that are committed is that they make the price the sole guiding factor and choose a cheap SEO company. Even though spending too much is not advisable you should not go for a company that has extremely low rates.</a:t>
            </a:r>
            <a:endParaRPr lang="en-US" sz="1600" dirty="0" smtClean="0">
              <a:latin typeface="Palatino Linotype" pitchFamily="18" charset="0"/>
            </a:endParaRPr>
          </a:p>
          <a:p>
            <a:pPr marL="0" indent="0">
              <a:buSzPts val="1100"/>
              <a:buNone/>
            </a:pPr>
            <a:endParaRPr lang="en-US" sz="1600" dirty="0" smtClean="0">
              <a:latin typeface="Palatino Linotype" pitchFamily="18" charset="0"/>
            </a:endParaRPr>
          </a:p>
          <a:p>
            <a:pPr marL="0" indent="0">
              <a:buSzPts val="1100"/>
              <a:buNone/>
            </a:pPr>
            <a:r>
              <a:rPr lang="en-AU" sz="1600" dirty="0" smtClean="0">
                <a:latin typeface="Palatino Linotype" pitchFamily="18" charset="0"/>
              </a:rPr>
              <a:t>Another </a:t>
            </a:r>
            <a:r>
              <a:rPr lang="en-AU" sz="1600" dirty="0" smtClean="0">
                <a:latin typeface="Palatino Linotype" pitchFamily="18" charset="0"/>
              </a:rPr>
              <a:t>common mistake is going for only local SEO companies and not expanding the horizon beyond a certain point.</a:t>
            </a:r>
            <a:endParaRPr lang="en-US" sz="1600" dirty="0" smtClean="0">
              <a:latin typeface="Palatino Linotype" pitchFamily="18" charset="0"/>
            </a:endParaRPr>
          </a:p>
          <a:p>
            <a:pPr marL="0" indent="0">
              <a:buSzPts val="1100"/>
              <a:buNone/>
            </a:pPr>
            <a:endParaRPr lang="en-US" dirty="0" smtClean="0">
              <a:latin typeface="Palatino Linotype" pitchFamily="18" charset="0"/>
            </a:endParaRPr>
          </a:p>
          <a:p>
            <a:pPr marL="0" lvl="0" indent="0" algn="l" rtl="0">
              <a:spcBef>
                <a:spcPts val="0"/>
              </a:spcBef>
              <a:spcAft>
                <a:spcPts val="0"/>
              </a:spcAft>
              <a:buClr>
                <a:schemeClr val="dk1"/>
              </a:buClr>
              <a:buSzPts val="1100"/>
              <a:buFont typeface="Arial"/>
              <a:buNone/>
            </a:pPr>
            <a:endParaRPr dirty="0">
              <a:latin typeface="Palatino Linotype" pitchFamily="18" charset="0"/>
            </a:endParaRPr>
          </a:p>
        </p:txBody>
      </p:sp>
      <p:pic>
        <p:nvPicPr>
          <p:cNvPr id="4" name="Picture 3" descr="logo (1).jpg"/>
          <p:cNvPicPr>
            <a:picLocks noChangeAspect="1"/>
          </p:cNvPicPr>
          <p:nvPr/>
        </p:nvPicPr>
        <p:blipFill>
          <a:blip r:embed="rId3"/>
          <a:stretch>
            <a:fillRect/>
          </a:stretch>
        </p:blipFill>
        <p:spPr>
          <a:xfrm>
            <a:off x="7317335" y="4477407"/>
            <a:ext cx="1278444" cy="34437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29"/>
          <p:cNvSpPr txBox="1">
            <a:spLocks noGrp="1"/>
          </p:cNvSpPr>
          <p:nvPr>
            <p:ph type="title"/>
          </p:nvPr>
        </p:nvSpPr>
        <p:spPr>
          <a:xfrm>
            <a:off x="5044666" y="924910"/>
            <a:ext cx="2937900" cy="104341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sz="4000" dirty="0" smtClean="0">
                <a:ea typeface="Overpass SemiBold"/>
                <a:cs typeface="Overpass SemiBold"/>
              </a:rPr>
              <a:t>Thank You</a:t>
            </a:r>
            <a:endParaRPr sz="4000" dirty="0">
              <a:solidFill>
                <a:schemeClr val="accent1"/>
              </a:solidFill>
              <a:latin typeface="Overpass SemiBold"/>
              <a:ea typeface="Overpass SemiBold"/>
              <a:cs typeface="Overpass SemiBold"/>
              <a:sym typeface="Overpass SemiBold"/>
            </a:endParaRPr>
          </a:p>
        </p:txBody>
      </p:sp>
      <p:sp>
        <p:nvSpPr>
          <p:cNvPr id="113" name="Subtitle 112"/>
          <p:cNvSpPr>
            <a:spLocks noGrp="1"/>
          </p:cNvSpPr>
          <p:nvPr>
            <p:ph type="subTitle" idx="1"/>
          </p:nvPr>
        </p:nvSpPr>
        <p:spPr>
          <a:xfrm>
            <a:off x="4572001" y="1975944"/>
            <a:ext cx="3778428" cy="998493"/>
          </a:xfrm>
        </p:spPr>
        <p:txBody>
          <a:bodyPr/>
          <a:lstStyle/>
          <a:p>
            <a:r>
              <a:rPr lang="en-US" sz="2800" dirty="0" smtClean="0"/>
              <a:t>Dubai Business Setup</a:t>
            </a:r>
            <a:endParaRPr lang="en-US" sz="2800" dirty="0"/>
          </a:p>
        </p:txBody>
      </p:sp>
      <p:sp>
        <p:nvSpPr>
          <p:cNvPr id="114" name="Subtitle 112"/>
          <p:cNvSpPr txBox="1">
            <a:spLocks/>
          </p:cNvSpPr>
          <p:nvPr/>
        </p:nvSpPr>
        <p:spPr>
          <a:xfrm>
            <a:off x="4225159" y="2895598"/>
            <a:ext cx="4372263" cy="998493"/>
          </a:xfrm>
          <a:prstGeom prst="rect">
            <a:avLst/>
          </a:prstGeom>
          <a:noFill/>
          <a:ln>
            <a:noFill/>
          </a:ln>
        </p:spPr>
        <p:txBody>
          <a:bodyPr spcFirstLastPara="1" wrap="square" lIns="91425" tIns="91425" rIns="91425" bIns="91425" anchor="ctr" anchorCtr="0">
            <a:noAutofit/>
          </a:bodyPr>
          <a:lstStyle/>
          <a:p>
            <a:pPr marL="457200" lvl="0" indent="-330200" algn="r">
              <a:lnSpc>
                <a:spcPct val="115000"/>
              </a:lnSpc>
              <a:buClr>
                <a:schemeClr val="dk2"/>
              </a:buClr>
              <a:buSzPts val="2100"/>
            </a:pPr>
            <a:r>
              <a:rPr lang="en-US" sz="1800" b="1" dirty="0" smtClean="0">
                <a:solidFill>
                  <a:schemeClr val="dk2"/>
                </a:solidFill>
                <a:latin typeface="Source Sans Pro"/>
                <a:ea typeface="Source Sans Pro"/>
                <a:cs typeface="Source Sans Pro"/>
                <a:sym typeface="Source Sans Pro"/>
                <a:hlinkClick r:id="rId3"/>
              </a:rPr>
              <a:t>https://www.dubaiwebsitedesign.ae</a:t>
            </a:r>
            <a:r>
              <a:rPr lang="en-US" sz="2400" b="1" dirty="0" smtClean="0">
                <a:solidFill>
                  <a:schemeClr val="dk2"/>
                </a:solidFill>
                <a:latin typeface="Source Sans Pro"/>
                <a:ea typeface="Source Sans Pro"/>
                <a:cs typeface="Source Sans Pro"/>
                <a:sym typeface="Source Sans Pro"/>
                <a:hlinkClick r:id="rId3"/>
              </a:rPr>
              <a:t>/</a:t>
            </a:r>
            <a:endParaRPr kumimoji="0" lang="en-US" sz="2400" b="1" i="0" u="none" strike="noStrike" kern="0" cap="none" spc="0" normalizeH="0" baseline="0" noProof="0" dirty="0">
              <a:ln>
                <a:noFill/>
              </a:ln>
              <a:solidFill>
                <a:schemeClr val="dk2"/>
              </a:solidFill>
              <a:effectLst/>
              <a:uLnTx/>
              <a:uFillTx/>
              <a:latin typeface="Source Sans Pro"/>
              <a:ea typeface="Source Sans Pro"/>
              <a:cs typeface="Source Sans Pro"/>
              <a:sym typeface="Source Sans Pro"/>
            </a:endParaRPr>
          </a:p>
        </p:txBody>
      </p:sp>
      <p:pic>
        <p:nvPicPr>
          <p:cNvPr id="1026" name="Picture 2"/>
          <p:cNvPicPr>
            <a:picLocks noChangeAspect="1" noChangeArrowheads="1"/>
          </p:cNvPicPr>
          <p:nvPr/>
        </p:nvPicPr>
        <p:blipFill>
          <a:blip r:embed="rId4"/>
          <a:srcRect t="8404" r="1245" b="5116"/>
          <a:stretch>
            <a:fillRect/>
          </a:stretch>
        </p:blipFill>
        <p:spPr bwMode="auto">
          <a:xfrm>
            <a:off x="811431" y="1345325"/>
            <a:ext cx="3340155" cy="2480440"/>
          </a:xfrm>
          <a:prstGeom prst="rect">
            <a:avLst/>
          </a:prstGeom>
          <a:noFill/>
          <a:ln w="9525">
            <a:noFill/>
            <a:miter lim="800000"/>
            <a:headEnd/>
            <a:tailEnd/>
          </a:ln>
        </p:spPr>
      </p:pic>
      <p:pic>
        <p:nvPicPr>
          <p:cNvPr id="117" name="Picture 116" descr="logo (1).jpg"/>
          <p:cNvPicPr>
            <a:picLocks noChangeAspect="1"/>
          </p:cNvPicPr>
          <p:nvPr/>
        </p:nvPicPr>
        <p:blipFill>
          <a:blip r:embed="rId5"/>
          <a:stretch>
            <a:fillRect/>
          </a:stretch>
        </p:blipFill>
        <p:spPr>
          <a:xfrm>
            <a:off x="7317335" y="4477407"/>
            <a:ext cx="1278444" cy="344378"/>
          </a:xfrm>
          <a:prstGeom prst="rect">
            <a:avLst/>
          </a:prstGeom>
        </p:spPr>
      </p:pic>
    </p:spTree>
  </p:cSld>
  <p:clrMapOvr>
    <a:masterClrMapping/>
  </p:clrMapOvr>
</p:sld>
</file>

<file path=ppt/theme/theme1.xml><?xml version="1.0" encoding="utf-8"?>
<a:theme xmlns:a="http://schemas.openxmlformats.org/drawingml/2006/main" name="Public Consulting by Slidesgo">
  <a:themeElements>
    <a:clrScheme name="Simple Light">
      <a:dk1>
        <a:srgbClr val="878CF0"/>
      </a:dk1>
      <a:lt1>
        <a:srgbClr val="E7E2F2"/>
      </a:lt1>
      <a:dk2>
        <a:srgbClr val="20124D"/>
      </a:dk2>
      <a:lt2>
        <a:srgbClr val="F6F2FF"/>
      </a:lt2>
      <a:accent1>
        <a:srgbClr val="D66565"/>
      </a:accent1>
      <a:accent2>
        <a:srgbClr val="FBD15B"/>
      </a:accent2>
      <a:accent3>
        <a:srgbClr val="56548C"/>
      </a:accent3>
      <a:accent4>
        <a:srgbClr val="67659C"/>
      </a:accent4>
      <a:accent5>
        <a:srgbClr val="B1B2F3"/>
      </a:accent5>
      <a:accent6>
        <a:srgbClr val="FFC8AF"/>
      </a:accent6>
      <a:hlink>
        <a:srgbClr val="D66565"/>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520</Words>
  <Application>Microsoft Office PowerPoint</Application>
  <PresentationFormat>On-screen Show (16:9)</PresentationFormat>
  <Paragraphs>39</Paragraphs>
  <Slides>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Palatino Linotype</vt:lpstr>
      <vt:lpstr>Overpass Black</vt:lpstr>
      <vt:lpstr>Source Sans Pro</vt:lpstr>
      <vt:lpstr>Overpass SemiBold</vt:lpstr>
      <vt:lpstr>Public Consulting by Slidesgo</vt:lpstr>
      <vt:lpstr>How to Find the Best SEO Company in Dubai?</vt:lpstr>
      <vt:lpstr>Choosing The Right SEO Company Abu Dhabi</vt:lpstr>
      <vt:lpstr>Banking on The Referrals</vt:lpstr>
      <vt:lpstr>Check the Past Performance</vt:lpstr>
      <vt:lpstr>Reading about Client Reviews</vt:lpstr>
      <vt:lpstr>Pricing For the Services</vt:lpstr>
      <vt:lpstr>Mistakes Committed While Choosing SEO Company</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Find the Best SEO Company in Dubai?</dc:title>
  <cp:lastModifiedBy>Windows User</cp:lastModifiedBy>
  <cp:revision>14</cp:revision>
  <dcterms:modified xsi:type="dcterms:W3CDTF">2022-01-24T12:13:02Z</dcterms:modified>
</cp:coreProperties>
</file>