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-70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47CB1-B6AD-4572-9BF7-8613559C4F75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ECD70-B4B4-4653-9F98-98A239F13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6844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ECD70-B4B4-4653-9F98-98A239F13F1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755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44A2A-44A7-43FF-A556-2B240978E512}" type="datetime1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http://thefruitsofspirit.blogspot.com/p/kelemah-lembutan.html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3181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C16D5-D08F-4445-8130-86504F43905B}" type="datetime1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http://thefruitsofspirit.blogspot.com/p/kelemah-lembutan.html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354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5ECE1-D8AB-4090-B579-7288D5A7FAEF}" type="datetime1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http://thefruitsofspirit.blogspot.com/p/kelemah-lembutan.html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5729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86D4-46A4-48B6-BADB-713EA385CC1C}" type="datetime1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http://thefruitsofspirit.blogspot.com/p/kelemah-lembutan.html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2894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C320-495D-4B40-9C3C-5EA88D58C83B}" type="datetime1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http://thefruitsofspirit.blogspot.com/p/kelemah-lembutan.html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2224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2F854-BB87-46B4-9372-F3BC2CBBCB60}" type="datetime1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http://thefruitsofspirit.blogspot.com/p/kelemah-lembutan.html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3572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56307-6AD8-47FB-A96F-A03396897654}" type="datetime1">
              <a:rPr lang="en-US" smtClean="0"/>
              <a:pPr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http://thefruitsofspirit.blogspot.com/p/kelemah-lembutan.html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840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2D22-E34E-4085-9F6D-9C2CB9BCB651}" type="datetime1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http://thefruitsofspirit.blogspot.com/p/kelemah-lembutan.html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3039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1BBD-3DF1-444D-9065-FA71158EEE94}" type="datetime1">
              <a:rPr lang="en-US" smtClean="0"/>
              <a:pPr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http://thefruitsofspirit.blogspot.com/p/kelemah-lembutan.html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2683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270E-D527-4799-AE5D-F6D98729CFE7}" type="datetime1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http://thefruitsofspirit.blogspot.com/p/kelemah-lembutan.html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1115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B9B9-06C8-4B1A-A1AC-F2F73B9F2926}" type="datetime1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http://thefruitsofspirit.blogspot.com/p/kelemah-lembutan.html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8032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B1C6D-2D37-4D4B-9538-C4710DA8C1E9}" type="datetime1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http://thefruitsofspirit.blogspot.com/p/kelemah-lembutan.html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6F2FA-7A7B-4A57-A29D-97FE0DC600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5840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56567" y="2491511"/>
            <a:ext cx="6193665" cy="1980548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latin typeface="Bauhaus 93" panose="04030905020B02020C02" pitchFamily="82" charset="0"/>
              </a:rPr>
              <a:t>Kelemah</a:t>
            </a:r>
            <a:r>
              <a:rPr lang="en-US" b="1" dirty="0" smtClean="0">
                <a:latin typeface="Bauhaus 93" panose="04030905020B02020C02" pitchFamily="82" charset="0"/>
              </a:rPr>
              <a:t> </a:t>
            </a:r>
            <a:r>
              <a:rPr lang="en-US" b="1" dirty="0" err="1" smtClean="0">
                <a:latin typeface="Bauhaus 93" panose="04030905020B02020C02" pitchFamily="82" charset="0"/>
              </a:rPr>
              <a:t>lembutan</a:t>
            </a:r>
            <a:r>
              <a:rPr lang="en-US" b="1" dirty="0" smtClean="0">
                <a:latin typeface="Bauhaus 93" panose="04030905020B02020C02" pitchFamily="82" charset="0"/>
              </a:rPr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0817" y="4087019"/>
            <a:ext cx="9144000" cy="995720"/>
          </a:xfrm>
        </p:spPr>
        <p:txBody>
          <a:bodyPr/>
          <a:lstStyle/>
          <a:p>
            <a:r>
              <a:rPr lang="en-US" dirty="0" err="1" smtClean="0">
                <a:latin typeface="Algerian" panose="04020705040A02060702" pitchFamily="82" charset="0"/>
              </a:rPr>
              <a:t>Pendalaman</a:t>
            </a:r>
            <a:r>
              <a:rPr lang="en-US" dirty="0" smtClean="0">
                <a:latin typeface="Algerian" panose="04020705040A02060702" pitchFamily="82" charset="0"/>
              </a:rPr>
              <a:t> </a:t>
            </a:r>
            <a:r>
              <a:rPr lang="en-US" dirty="0" err="1" smtClean="0">
                <a:latin typeface="Algerian" panose="04020705040A02060702" pitchFamily="82" charset="0"/>
              </a:rPr>
              <a:t>Alkitab</a:t>
            </a:r>
            <a:r>
              <a:rPr lang="en-US" dirty="0" smtClean="0">
                <a:latin typeface="Algerian" panose="04020705040A02060702" pitchFamily="82" charset="0"/>
              </a:rPr>
              <a:t> </a:t>
            </a:r>
            <a:r>
              <a:rPr lang="en-US" dirty="0" err="1" smtClean="0">
                <a:latin typeface="Algerian" panose="04020705040A02060702" pitchFamily="82" charset="0"/>
              </a:rPr>
              <a:t>untuk</a:t>
            </a:r>
            <a:r>
              <a:rPr lang="en-US" dirty="0" smtClean="0">
                <a:latin typeface="Algerian" panose="04020705040A02060702" pitchFamily="82" charset="0"/>
              </a:rPr>
              <a:t> KTB – CM UKSW :</a:t>
            </a:r>
          </a:p>
          <a:p>
            <a:r>
              <a:rPr lang="en-US" dirty="0" err="1" smtClean="0">
                <a:latin typeface="Algerian" panose="04020705040A02060702" pitchFamily="82" charset="0"/>
              </a:rPr>
              <a:t>Minggu</a:t>
            </a:r>
            <a:r>
              <a:rPr lang="en-US" dirty="0" smtClean="0">
                <a:latin typeface="Algerian" panose="04020705040A02060702" pitchFamily="82" charset="0"/>
              </a:rPr>
              <a:t> 4 </a:t>
            </a:r>
            <a:r>
              <a:rPr lang="en-US" dirty="0" err="1" smtClean="0">
                <a:latin typeface="Algerian" panose="04020705040A02060702" pitchFamily="82" charset="0"/>
              </a:rPr>
              <a:t>Bulan</a:t>
            </a:r>
            <a:r>
              <a:rPr lang="en-US" dirty="0" smtClean="0">
                <a:latin typeface="Algerian" panose="04020705040A02060702" pitchFamily="82" charset="0"/>
              </a:rPr>
              <a:t> </a:t>
            </a:r>
            <a:r>
              <a:rPr lang="en-US" dirty="0" err="1" smtClean="0">
                <a:latin typeface="Algerian" panose="04020705040A02060702" pitchFamily="82" charset="0"/>
              </a:rPr>
              <a:t>Desember</a:t>
            </a:r>
            <a:r>
              <a:rPr lang="en-US" dirty="0" smtClean="0">
                <a:latin typeface="Algerian" panose="04020705040A02060702" pitchFamily="82" charset="0"/>
              </a:rPr>
              <a:t> 2014</a:t>
            </a:r>
          </a:p>
          <a:p>
            <a:endParaRPr lang="en-US" dirty="0"/>
          </a:p>
        </p:txBody>
      </p:sp>
      <p:pic>
        <p:nvPicPr>
          <p:cNvPr id="1026" name="Picture 2" descr="https://encrypted-tbn2.gstatic.com/images?q=tbn:ANd9GcQhZWn8vQworak-ABG2ytYcs-UsrMuklQf9DDC3qIvPvAAwrdT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7893" y="1760788"/>
            <a:ext cx="2863403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74265" y="6356350"/>
            <a:ext cx="4779135" cy="365125"/>
          </a:xfrm>
        </p:spPr>
        <p:txBody>
          <a:bodyPr/>
          <a:lstStyle/>
          <a:p>
            <a:r>
              <a:rPr lang="en-US" dirty="0" smtClean="0"/>
              <a:t>http://thefruitsofspirit.blogspot.com/p/kelemah-lembutan.html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84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62885"/>
            <a:ext cx="10515600" cy="5314078"/>
          </a:xfrm>
        </p:spPr>
        <p:txBody>
          <a:bodyPr/>
          <a:lstStyle/>
          <a:p>
            <a:r>
              <a:rPr lang="en-US" dirty="0" err="1"/>
              <a:t>Kelemahlembutan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salah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karakter</a:t>
            </a:r>
            <a:r>
              <a:rPr lang="en-US" dirty="0"/>
              <a:t> yang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dimiliki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orang Kristen. </a:t>
            </a:r>
            <a:endParaRPr lang="en-US" dirty="0" smtClean="0"/>
          </a:p>
          <a:p>
            <a:r>
              <a:rPr lang="en-US" dirty="0" err="1" smtClean="0"/>
              <a:t>Kelemahlembutan</a:t>
            </a:r>
            <a:r>
              <a:rPr lang="en-US" dirty="0" smtClean="0"/>
              <a:t>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berarti</a:t>
            </a:r>
            <a:r>
              <a:rPr lang="en-US" dirty="0"/>
              <a:t> orang yang </a:t>
            </a:r>
            <a:r>
              <a:rPr lang="en-US" dirty="0" err="1"/>
              <a:t>lemah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klemak-klemek</a:t>
            </a:r>
            <a:r>
              <a:rPr lang="en-US" dirty="0"/>
              <a:t>. </a:t>
            </a:r>
            <a:r>
              <a:rPr lang="en-US" dirty="0" err="1"/>
              <a:t>Tetapi</a:t>
            </a:r>
            <a:r>
              <a:rPr lang="en-US" dirty="0"/>
              <a:t> orang yang </a:t>
            </a:r>
            <a:r>
              <a:rPr lang="en-US" dirty="0" err="1"/>
              <a:t>lemah</a:t>
            </a:r>
            <a:r>
              <a:rPr lang="en-US" dirty="0"/>
              <a:t> </a:t>
            </a:r>
            <a:r>
              <a:rPr lang="en-US" dirty="0" err="1"/>
              <a:t>lembut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orang yang </a:t>
            </a:r>
            <a:r>
              <a:rPr lang="en-US" dirty="0" err="1"/>
              <a:t>sesungguhnya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kekuatan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kelebihan</a:t>
            </a:r>
            <a:r>
              <a:rPr lang="en-US" dirty="0"/>
              <a:t>, </a:t>
            </a:r>
            <a:r>
              <a:rPr lang="en-US" dirty="0" err="1"/>
              <a:t>namun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 smtClean="0"/>
              <a:t>menguasai</a:t>
            </a:r>
            <a:r>
              <a:rPr lang="en-US" dirty="0" smtClean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mengontrol</a:t>
            </a:r>
            <a:r>
              <a:rPr lang="en-US" dirty="0"/>
              <a:t> </a:t>
            </a:r>
            <a:r>
              <a:rPr lang="en-US" dirty="0" err="1" smtClean="0"/>
              <a:t>kekuatannya</a:t>
            </a:r>
            <a:r>
              <a:rPr lang="en-US" dirty="0" smtClean="0"/>
              <a:t>,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menyalahgunakan</a:t>
            </a:r>
            <a:r>
              <a:rPr lang="en-US" dirty="0"/>
              <a:t> </a:t>
            </a:r>
            <a:r>
              <a:rPr lang="en-US" dirty="0" err="1"/>
              <a:t>kekuatan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kuasa</a:t>
            </a:r>
            <a:r>
              <a:rPr lang="en-US" dirty="0"/>
              <a:t> yang </a:t>
            </a:r>
            <a:r>
              <a:rPr lang="en-US" dirty="0" err="1" smtClean="0"/>
              <a:t>dimilikinya</a:t>
            </a:r>
            <a:r>
              <a:rPr lang="en-US" dirty="0" smtClean="0"/>
              <a:t> </a:t>
            </a:r>
            <a:r>
              <a:rPr lang="en-US" dirty="0" err="1"/>
              <a:t>namun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memakai</a:t>
            </a:r>
            <a:r>
              <a:rPr lang="en-US" dirty="0"/>
              <a:t> </a:t>
            </a:r>
            <a:r>
              <a:rPr lang="en-US" dirty="0" err="1"/>
              <a:t>kekuatan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benar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bijaksana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80327" y="6356350"/>
            <a:ext cx="4573073" cy="365125"/>
          </a:xfrm>
        </p:spPr>
        <p:txBody>
          <a:bodyPr/>
          <a:lstStyle/>
          <a:p>
            <a:r>
              <a:rPr lang="en-US" dirty="0" smtClean="0"/>
              <a:t>http://thefruitsofspirit.blogspot.com/p/kelemah-lembutan.html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050" name="Picture 2" descr="https://encrypted-tbn1.gstatic.com/images?q=tbn:ANd9GcTF6M32pwmyiNikOpUyC_YEcwscoQjs3u1fz0-c_ywOm7NGaVj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8210" y="3977434"/>
            <a:ext cx="3491249" cy="206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275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Alkitab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arti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kelemahlembutan</a:t>
            </a:r>
            <a:r>
              <a:rPr lang="en-US" dirty="0" smtClean="0"/>
              <a:t>.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07881"/>
            <a:ext cx="10515600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1</a:t>
            </a:r>
            <a:r>
              <a:rPr lang="en-US" b="1" dirty="0" smtClean="0">
                <a:latin typeface="Bodoni MT Black" panose="02070A03080606020203" pitchFamily="18" charset="0"/>
              </a:rPr>
              <a:t>.   </a:t>
            </a:r>
            <a:r>
              <a:rPr lang="en-US" b="1" dirty="0" err="1" smtClean="0">
                <a:latin typeface="Bernard MT Condensed" panose="02050806060905020404" pitchFamily="18" charset="0"/>
              </a:rPr>
              <a:t>Tunduk</a:t>
            </a:r>
            <a:r>
              <a:rPr lang="en-US" b="1" dirty="0" smtClean="0">
                <a:latin typeface="Bernard MT Condensed" panose="02050806060905020404" pitchFamily="18" charset="0"/>
              </a:rPr>
              <a:t> </a:t>
            </a:r>
            <a:r>
              <a:rPr lang="en-US" b="1" dirty="0" err="1">
                <a:latin typeface="Bernard MT Condensed" panose="02050806060905020404" pitchFamily="18" charset="0"/>
              </a:rPr>
              <a:t>kepada</a:t>
            </a:r>
            <a:r>
              <a:rPr lang="en-US" b="1" dirty="0">
                <a:latin typeface="Bernard MT Condensed" panose="02050806060905020404" pitchFamily="18" charset="0"/>
              </a:rPr>
              <a:t> </a:t>
            </a:r>
            <a:r>
              <a:rPr lang="en-US" b="1" dirty="0" err="1">
                <a:latin typeface="Bernard MT Condensed" panose="02050806060905020404" pitchFamily="18" charset="0"/>
              </a:rPr>
              <a:t>Tuhan</a:t>
            </a:r>
            <a:r>
              <a:rPr lang="en-US" b="1" dirty="0">
                <a:latin typeface="Bernard MT Condensed" panose="02050806060905020404" pitchFamily="18" charset="0"/>
              </a:rPr>
              <a:t>. </a:t>
            </a:r>
            <a:endParaRPr lang="en-US" b="1" dirty="0" smtClean="0">
              <a:latin typeface="Bernard MT Condensed" panose="020508060609050204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Bodoni MT Black" panose="02070A03080606020203" pitchFamily="18" charset="0"/>
              </a:rPr>
              <a:t>      </a:t>
            </a:r>
            <a:r>
              <a:rPr lang="en-US" dirty="0" err="1" smtClean="0">
                <a:latin typeface="Bodoni MT Black" panose="02070A03080606020203" pitchFamily="18" charset="0"/>
              </a:rPr>
              <a:t>Seperti</a:t>
            </a:r>
            <a:r>
              <a:rPr lang="en-US" dirty="0" smtClean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Daud</a:t>
            </a:r>
            <a:r>
              <a:rPr lang="en-US" dirty="0">
                <a:latin typeface="Bodoni MT Black" panose="02070A03080606020203" pitchFamily="18" charset="0"/>
              </a:rPr>
              <a:t> yang </a:t>
            </a:r>
            <a:r>
              <a:rPr lang="en-US" dirty="0" err="1">
                <a:latin typeface="Bodoni MT Black" panose="02070A03080606020203" pitchFamily="18" charset="0"/>
              </a:rPr>
              <a:t>berusaha</a:t>
            </a:r>
            <a:r>
              <a:rPr lang="en-US" dirty="0">
                <a:latin typeface="Bodoni MT Black" panose="02070A03080606020203" pitchFamily="18" charset="0"/>
              </a:rPr>
              <a:t> agar </a:t>
            </a:r>
            <a:r>
              <a:rPr lang="en-US" dirty="0" err="1">
                <a:latin typeface="Bodoni MT Black" panose="02070A03080606020203" pitchFamily="18" charset="0"/>
              </a:rPr>
              <a:t>hidupnya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berkenan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 smtClean="0">
                <a:latin typeface="Bodoni MT Black" panose="02070A03080606020203" pitchFamily="18" charset="0"/>
              </a:rPr>
              <a:t>kepada</a:t>
            </a:r>
            <a:r>
              <a:rPr lang="en-US" dirty="0" smtClean="0">
                <a:latin typeface="Bodoni MT Black" panose="02070A03080606020203" pitchFamily="18" charset="0"/>
              </a:rPr>
              <a:t> </a:t>
            </a:r>
            <a:r>
              <a:rPr lang="en-US" dirty="0" err="1" smtClean="0">
                <a:latin typeface="Bodoni MT Black" panose="02070A03080606020203" pitchFamily="18" charset="0"/>
              </a:rPr>
              <a:t>Tuhan</a:t>
            </a:r>
            <a:r>
              <a:rPr lang="en-US" dirty="0" smtClean="0">
                <a:latin typeface="Bodoni MT Black" panose="02070A03080606020203" pitchFamily="18" charset="0"/>
              </a:rPr>
              <a:t>.</a:t>
            </a:r>
          </a:p>
          <a:p>
            <a:pPr marL="0" indent="0">
              <a:buNone/>
            </a:pPr>
            <a:r>
              <a:rPr lang="en-US" b="1" dirty="0" smtClean="0">
                <a:latin typeface="Bodoni MT Black" panose="02070A03080606020203" pitchFamily="18" charset="0"/>
              </a:rPr>
              <a:t>2.   </a:t>
            </a:r>
            <a:r>
              <a:rPr lang="en-US" b="1" dirty="0" err="1" smtClean="0">
                <a:latin typeface="Bernard MT Condensed" panose="02050806060905020404" pitchFamily="18" charset="0"/>
              </a:rPr>
              <a:t>Mudah</a:t>
            </a:r>
            <a:r>
              <a:rPr lang="en-US" b="1" dirty="0" smtClean="0">
                <a:latin typeface="Bernard MT Condensed" panose="02050806060905020404" pitchFamily="18" charset="0"/>
              </a:rPr>
              <a:t> </a:t>
            </a:r>
            <a:r>
              <a:rPr lang="en-US" b="1" dirty="0" err="1">
                <a:latin typeface="Bernard MT Condensed" panose="02050806060905020404" pitchFamily="18" charset="0"/>
              </a:rPr>
              <a:t>dibentuk</a:t>
            </a:r>
            <a:r>
              <a:rPr lang="en-US" b="1" dirty="0">
                <a:latin typeface="Bernard MT Condensed" panose="02050806060905020404" pitchFamily="18" charset="0"/>
              </a:rPr>
              <a:t> </a:t>
            </a:r>
            <a:r>
              <a:rPr lang="en-US" b="1" dirty="0" err="1">
                <a:latin typeface="Bernard MT Condensed" panose="02050806060905020404" pitchFamily="18" charset="0"/>
              </a:rPr>
              <a:t>dan</a:t>
            </a:r>
            <a:r>
              <a:rPr lang="en-US" b="1" dirty="0">
                <a:latin typeface="Bernard MT Condensed" panose="02050806060905020404" pitchFamily="18" charset="0"/>
              </a:rPr>
              <a:t> </a:t>
            </a:r>
            <a:r>
              <a:rPr lang="en-US" b="1" dirty="0" err="1">
                <a:latin typeface="Bernard MT Condensed" panose="02050806060905020404" pitchFamily="18" charset="0"/>
              </a:rPr>
              <a:t>diajar</a:t>
            </a:r>
            <a:r>
              <a:rPr lang="en-US" b="1" dirty="0">
                <a:latin typeface="Bernard MT Condensed" panose="02050806060905020404" pitchFamily="18" charset="0"/>
              </a:rPr>
              <a:t>. </a:t>
            </a:r>
            <a:endParaRPr lang="en-US" b="1" dirty="0" smtClean="0">
              <a:latin typeface="Bernard MT Condensed" panose="02050806060905020404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Bodoni MT Black" panose="02070A03080606020203" pitchFamily="18" charset="0"/>
              </a:rPr>
              <a:t>      </a:t>
            </a:r>
            <a:r>
              <a:rPr lang="en-US" dirty="0" smtClean="0">
                <a:latin typeface="Bodoni MT Black" panose="02070A03080606020203" pitchFamily="18" charset="0"/>
              </a:rPr>
              <a:t>Orang </a:t>
            </a:r>
            <a:r>
              <a:rPr lang="en-US" dirty="0">
                <a:latin typeface="Bodoni MT Black" panose="02070A03080606020203" pitchFamily="18" charset="0"/>
              </a:rPr>
              <a:t>yang </a:t>
            </a:r>
            <a:r>
              <a:rPr lang="en-US" dirty="0" err="1">
                <a:latin typeface="Bodoni MT Black" panose="02070A03080606020203" pitchFamily="18" charset="0"/>
              </a:rPr>
              <a:t>lemah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lembut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itu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tidak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mudah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tersinggung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dan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dengan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smtClean="0">
                <a:latin typeface="Bodoni MT Black" panose="02070A03080606020203" pitchFamily="18" charset="0"/>
              </a:rPr>
              <a:t>      </a:t>
            </a:r>
          </a:p>
          <a:p>
            <a:pPr marL="0" indent="0">
              <a:buNone/>
            </a:pP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smtClean="0">
                <a:latin typeface="Bodoni MT Black" panose="02070A03080606020203" pitchFamily="18" charset="0"/>
              </a:rPr>
              <a:t>     </a:t>
            </a:r>
            <a:r>
              <a:rPr lang="en-US" dirty="0" err="1" smtClean="0">
                <a:latin typeface="Bodoni MT Black" panose="02070A03080606020203" pitchFamily="18" charset="0"/>
              </a:rPr>
              <a:t>senang</a:t>
            </a:r>
            <a:r>
              <a:rPr lang="en-US" dirty="0" smtClean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hati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menerima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teguran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ataupun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kritik</a:t>
            </a:r>
            <a:r>
              <a:rPr lang="en-US" dirty="0">
                <a:latin typeface="Bodoni MT Black" panose="02070A03080606020203" pitchFamily="18" charset="0"/>
              </a:rPr>
              <a:t>.</a:t>
            </a:r>
            <a:r>
              <a:rPr lang="en-US" i="1" dirty="0">
                <a:latin typeface="Bodoni MT Black" panose="02070A03080606020203" pitchFamily="18" charset="0"/>
              </a:rPr>
              <a:t> </a:t>
            </a:r>
            <a:endParaRPr lang="en-US" i="1" dirty="0" smtClean="0">
              <a:latin typeface="Bodoni MT Black" panose="02070A03080606020203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Bodoni MT Black" panose="02070A03080606020203" pitchFamily="18" charset="0"/>
              </a:rPr>
              <a:t>3. </a:t>
            </a:r>
            <a:r>
              <a:rPr lang="en-US" b="1" dirty="0" smtClean="0">
                <a:latin typeface="Bodoni MT Black" panose="02070A03080606020203" pitchFamily="18" charset="0"/>
              </a:rPr>
              <a:t>  </a:t>
            </a:r>
            <a:r>
              <a:rPr lang="en-US" b="1" dirty="0" smtClean="0">
                <a:latin typeface="Bernard MT Condensed" panose="02050806060905020404" pitchFamily="18" charset="0"/>
              </a:rPr>
              <a:t>Mau </a:t>
            </a:r>
            <a:r>
              <a:rPr lang="en-US" b="1" dirty="0" err="1">
                <a:latin typeface="Bernard MT Condensed" panose="02050806060905020404" pitchFamily="18" charset="0"/>
              </a:rPr>
              <a:t>mempertimbangkan</a:t>
            </a:r>
            <a:r>
              <a:rPr lang="en-US" b="1" dirty="0">
                <a:latin typeface="Bernard MT Condensed" panose="02050806060905020404" pitchFamily="18" charset="0"/>
              </a:rPr>
              <a:t> </a:t>
            </a:r>
            <a:r>
              <a:rPr lang="en-US" b="1" dirty="0" err="1">
                <a:latin typeface="Bernard MT Condensed" panose="02050806060905020404" pitchFamily="18" charset="0"/>
              </a:rPr>
              <a:t>dan</a:t>
            </a:r>
            <a:r>
              <a:rPr lang="en-US" b="1" dirty="0">
                <a:latin typeface="Bernard MT Condensed" panose="02050806060905020404" pitchFamily="18" charset="0"/>
              </a:rPr>
              <a:t> </a:t>
            </a:r>
            <a:r>
              <a:rPr lang="en-US" b="1" dirty="0" err="1">
                <a:latin typeface="Bernard MT Condensed" panose="02050806060905020404" pitchFamily="18" charset="0"/>
              </a:rPr>
              <a:t>menghargai</a:t>
            </a:r>
            <a:r>
              <a:rPr lang="en-US" b="1" dirty="0">
                <a:latin typeface="Bernard MT Condensed" panose="02050806060905020404" pitchFamily="18" charset="0"/>
              </a:rPr>
              <a:t> </a:t>
            </a:r>
            <a:r>
              <a:rPr lang="en-US" b="1" dirty="0" err="1">
                <a:latin typeface="Bernard MT Condensed" panose="02050806060905020404" pitchFamily="18" charset="0"/>
              </a:rPr>
              <a:t>pendapat</a:t>
            </a:r>
            <a:r>
              <a:rPr lang="en-US" b="1" dirty="0">
                <a:latin typeface="Bernard MT Condensed" panose="02050806060905020404" pitchFamily="18" charset="0"/>
              </a:rPr>
              <a:t> orang lain</a:t>
            </a:r>
            <a:r>
              <a:rPr lang="en-US" b="1" dirty="0">
                <a:latin typeface="Bodoni MT Black" panose="02070A03080606020203" pitchFamily="18" charset="0"/>
              </a:rPr>
              <a:t>. </a:t>
            </a:r>
            <a:endParaRPr lang="en-US" b="1" dirty="0" smtClean="0">
              <a:latin typeface="Bodoni MT Black" panose="02070A03080606020203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Bodoni MT Black" panose="02070A03080606020203" pitchFamily="18" charset="0"/>
              </a:rPr>
              <a:t> </a:t>
            </a:r>
            <a:r>
              <a:rPr lang="en-US" b="1" dirty="0" smtClean="0">
                <a:latin typeface="Bodoni MT Black" panose="02070A03080606020203" pitchFamily="18" charset="0"/>
              </a:rPr>
              <a:t>     </a:t>
            </a:r>
            <a:r>
              <a:rPr lang="en-US" dirty="0" err="1" smtClean="0">
                <a:latin typeface="Bodoni MT Black" panose="02070A03080606020203" pitchFamily="18" charset="0"/>
              </a:rPr>
              <a:t>Dalam</a:t>
            </a:r>
            <a:r>
              <a:rPr lang="en-US" dirty="0" smtClean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segala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tindakan</a:t>
            </a:r>
            <a:r>
              <a:rPr lang="en-US" dirty="0">
                <a:latin typeface="Bodoni MT Black" panose="02070A03080606020203" pitchFamily="18" charset="0"/>
              </a:rPr>
              <a:t>, </a:t>
            </a:r>
            <a:r>
              <a:rPr lang="en-US" dirty="0" err="1">
                <a:latin typeface="Bodoni MT Black" panose="02070A03080606020203" pitchFamily="18" charset="0"/>
              </a:rPr>
              <a:t>kita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harus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mempertimbangkannya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dengan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matang</a:t>
            </a:r>
            <a:r>
              <a:rPr lang="en-US" dirty="0">
                <a:latin typeface="Bodoni MT Black" panose="02070A03080606020203" pitchFamily="18" charset="0"/>
              </a:rPr>
              <a:t>, </a:t>
            </a:r>
            <a:r>
              <a:rPr lang="en-US" dirty="0" err="1">
                <a:latin typeface="Bodoni MT Black" panose="02070A03080606020203" pitchFamily="18" charset="0"/>
              </a:rPr>
              <a:t>termasuk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dalam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setiap</a:t>
            </a:r>
            <a:r>
              <a:rPr lang="en-US" dirty="0">
                <a:latin typeface="Bodoni MT Black" panose="02070A03080606020203" pitchFamily="18" charset="0"/>
              </a:rPr>
              <a:t> </a:t>
            </a:r>
            <a:r>
              <a:rPr lang="en-US" dirty="0" err="1">
                <a:latin typeface="Bodoni MT Black" panose="02070A03080606020203" pitchFamily="18" charset="0"/>
              </a:rPr>
              <a:t>ucapan</a:t>
            </a:r>
            <a:r>
              <a:rPr lang="en-US" dirty="0" smtClean="0">
                <a:latin typeface="Bodoni MT Black" panose="02070A03080606020203" pitchFamily="18" charset="0"/>
              </a:rPr>
              <a:t>.</a:t>
            </a:r>
          </a:p>
          <a:p>
            <a:pPr marL="0" indent="0" algn="ctr">
              <a:buNone/>
            </a:pPr>
            <a:endParaRPr lang="en-US" i="1" dirty="0" smtClean="0">
              <a:latin typeface="Bodoni MT Black" panose="02070A03080606020203" pitchFamily="18" charset="0"/>
            </a:endParaRPr>
          </a:p>
          <a:p>
            <a:pPr marL="0" indent="0" algn="ctr">
              <a:buNone/>
            </a:pPr>
            <a:r>
              <a:rPr lang="en-US" sz="5800" i="1" dirty="0" smtClean="0"/>
              <a:t>"</a:t>
            </a:r>
            <a:r>
              <a:rPr lang="en-US" sz="5800" b="1" i="1" dirty="0" err="1" smtClean="0"/>
              <a:t>Lidah</a:t>
            </a:r>
            <a:r>
              <a:rPr lang="en-US" sz="5800" b="1" i="1" dirty="0" smtClean="0"/>
              <a:t> </a:t>
            </a:r>
            <a:r>
              <a:rPr lang="en-US" sz="5800" b="1" i="1" dirty="0" err="1"/>
              <a:t>lembut</a:t>
            </a:r>
            <a:r>
              <a:rPr lang="en-US" sz="5800" b="1" i="1" dirty="0"/>
              <a:t> </a:t>
            </a:r>
            <a:r>
              <a:rPr lang="en-US" sz="5800" b="1" i="1" dirty="0" err="1"/>
              <a:t>adalah</a:t>
            </a:r>
            <a:r>
              <a:rPr lang="en-US" sz="5800" b="1" i="1" dirty="0"/>
              <a:t> </a:t>
            </a:r>
            <a:r>
              <a:rPr lang="en-US" sz="5800" b="1" i="1" dirty="0" err="1"/>
              <a:t>pohon</a:t>
            </a:r>
            <a:r>
              <a:rPr lang="en-US" sz="5800" b="1" i="1" dirty="0"/>
              <a:t> </a:t>
            </a:r>
            <a:r>
              <a:rPr lang="en-US" sz="5800" b="1" i="1" dirty="0" err="1" smtClean="0"/>
              <a:t>kehidupan</a:t>
            </a:r>
            <a:r>
              <a:rPr lang="en-US" sz="5800" i="1" dirty="0" smtClean="0"/>
              <a:t>" </a:t>
            </a:r>
          </a:p>
          <a:p>
            <a:pPr marL="0" indent="0" algn="ctr">
              <a:buNone/>
            </a:pPr>
            <a:r>
              <a:rPr lang="en-US" sz="4400" dirty="0" smtClean="0">
                <a:latin typeface="Bernard MT Condensed" panose="02050806060905020404" pitchFamily="18" charset="0"/>
              </a:rPr>
              <a:t>(</a:t>
            </a:r>
            <a:r>
              <a:rPr lang="en-US" sz="4400" dirty="0" err="1" smtClean="0">
                <a:latin typeface="Bernard MT Condensed" panose="02050806060905020404" pitchFamily="18" charset="0"/>
              </a:rPr>
              <a:t>Amsal</a:t>
            </a:r>
            <a:r>
              <a:rPr lang="en-US" sz="4400" dirty="0" smtClean="0">
                <a:latin typeface="Bernard MT Condensed" panose="02050806060905020404" pitchFamily="18" charset="0"/>
              </a:rPr>
              <a:t> </a:t>
            </a:r>
            <a:r>
              <a:rPr lang="en-US" sz="4400" dirty="0">
                <a:latin typeface="Bernard MT Condensed" panose="02050806060905020404" pitchFamily="18" charset="0"/>
              </a:rPr>
              <a:t>15:4a)</a:t>
            </a:r>
            <a:endParaRPr lang="en-US" sz="4400" i="1" dirty="0" smtClean="0">
              <a:latin typeface="Bernard MT Condensed" panose="02050806060905020404" pitchFamily="18" charset="0"/>
            </a:endParaRPr>
          </a:p>
          <a:p>
            <a:pPr marL="0" indent="0">
              <a:buNone/>
            </a:pPr>
            <a:endParaRPr lang="en-US" i="1" dirty="0" smtClean="0"/>
          </a:p>
          <a:p>
            <a:pPr marL="0" indent="0" algn="ctr">
              <a:buNone/>
            </a:pPr>
            <a:r>
              <a:rPr lang="en-US" i="1" dirty="0" smtClean="0"/>
              <a:t>“</a:t>
            </a:r>
            <a:r>
              <a:rPr lang="en-US" sz="5100" b="1" i="1" dirty="0" err="1" smtClean="0">
                <a:latin typeface="Bradley Hand ITC" panose="03070402050302030203" pitchFamily="66" charset="0"/>
              </a:rPr>
              <a:t>Terimalah</a:t>
            </a:r>
            <a:r>
              <a:rPr lang="en-US" sz="5100" b="1" i="1" dirty="0" smtClean="0">
                <a:latin typeface="Bradley Hand ITC" panose="03070402050302030203" pitchFamily="66" charset="0"/>
              </a:rPr>
              <a:t> </a:t>
            </a:r>
            <a:r>
              <a:rPr lang="en-US" sz="5100" b="1" i="1" dirty="0" err="1">
                <a:latin typeface="Bradley Hand ITC" panose="03070402050302030203" pitchFamily="66" charset="0"/>
              </a:rPr>
              <a:t>dengan</a:t>
            </a:r>
            <a:r>
              <a:rPr lang="en-US" sz="5100" b="1" i="1" dirty="0">
                <a:latin typeface="Bradley Hand ITC" panose="03070402050302030203" pitchFamily="66" charset="0"/>
              </a:rPr>
              <a:t> </a:t>
            </a:r>
            <a:r>
              <a:rPr lang="en-US" sz="5100" b="1" i="1" dirty="0" err="1">
                <a:latin typeface="Bradley Hand ITC" panose="03070402050302030203" pitchFamily="66" charset="0"/>
              </a:rPr>
              <a:t>lemah</a:t>
            </a:r>
            <a:r>
              <a:rPr lang="en-US" sz="5100" b="1" i="1" dirty="0">
                <a:latin typeface="Bradley Hand ITC" panose="03070402050302030203" pitchFamily="66" charset="0"/>
              </a:rPr>
              <a:t> </a:t>
            </a:r>
            <a:r>
              <a:rPr lang="en-US" sz="5100" b="1" i="1" dirty="0" err="1">
                <a:latin typeface="Bradley Hand ITC" panose="03070402050302030203" pitchFamily="66" charset="0"/>
              </a:rPr>
              <a:t>lembut</a:t>
            </a:r>
            <a:r>
              <a:rPr lang="en-US" sz="5100" b="1" i="1" dirty="0">
                <a:latin typeface="Bradley Hand ITC" panose="03070402050302030203" pitchFamily="66" charset="0"/>
              </a:rPr>
              <a:t> </a:t>
            </a:r>
            <a:r>
              <a:rPr lang="en-US" sz="5100" b="1" i="1" dirty="0" err="1">
                <a:latin typeface="Bradley Hand ITC" panose="03070402050302030203" pitchFamily="66" charset="0"/>
              </a:rPr>
              <a:t>firman</a:t>
            </a:r>
            <a:r>
              <a:rPr lang="en-US" sz="5100" b="1" i="1" dirty="0">
                <a:latin typeface="Bradley Hand ITC" panose="03070402050302030203" pitchFamily="66" charset="0"/>
              </a:rPr>
              <a:t> yang </a:t>
            </a:r>
            <a:r>
              <a:rPr lang="en-US" sz="5100" b="1" i="1" dirty="0" err="1">
                <a:latin typeface="Bradley Hand ITC" panose="03070402050302030203" pitchFamily="66" charset="0"/>
              </a:rPr>
              <a:t>tertanam</a:t>
            </a:r>
            <a:r>
              <a:rPr lang="en-US" sz="5100" b="1" i="1" dirty="0">
                <a:latin typeface="Bradley Hand ITC" panose="03070402050302030203" pitchFamily="66" charset="0"/>
              </a:rPr>
              <a:t> di </a:t>
            </a:r>
            <a:r>
              <a:rPr lang="en-US" sz="5100" b="1" i="1" dirty="0" err="1">
                <a:latin typeface="Bradley Hand ITC" panose="03070402050302030203" pitchFamily="66" charset="0"/>
              </a:rPr>
              <a:t>dalam</a:t>
            </a:r>
            <a:r>
              <a:rPr lang="en-US" sz="5100" b="1" i="1" dirty="0">
                <a:latin typeface="Bradley Hand ITC" panose="03070402050302030203" pitchFamily="66" charset="0"/>
              </a:rPr>
              <a:t> </a:t>
            </a:r>
            <a:r>
              <a:rPr lang="en-US" sz="5100" b="1" i="1" dirty="0" err="1">
                <a:latin typeface="Bradley Hand ITC" panose="03070402050302030203" pitchFamily="66" charset="0"/>
              </a:rPr>
              <a:t>hatimu</a:t>
            </a:r>
            <a:r>
              <a:rPr lang="en-US" sz="5100" b="1" i="1" dirty="0">
                <a:latin typeface="Bradley Hand ITC" panose="03070402050302030203" pitchFamily="66" charset="0"/>
              </a:rPr>
              <a:t>, yang </a:t>
            </a:r>
            <a:r>
              <a:rPr lang="en-US" sz="5100" b="1" i="1" dirty="0" err="1">
                <a:latin typeface="Bradley Hand ITC" panose="03070402050302030203" pitchFamily="66" charset="0"/>
              </a:rPr>
              <a:t>berkuasa</a:t>
            </a:r>
            <a:r>
              <a:rPr lang="en-US" sz="5100" b="1" i="1" dirty="0">
                <a:latin typeface="Bradley Hand ITC" panose="03070402050302030203" pitchFamily="66" charset="0"/>
              </a:rPr>
              <a:t> </a:t>
            </a:r>
            <a:r>
              <a:rPr lang="en-US" sz="5100" b="1" i="1" dirty="0" err="1">
                <a:latin typeface="Bradley Hand ITC" panose="03070402050302030203" pitchFamily="66" charset="0"/>
              </a:rPr>
              <a:t>menyelamatkan</a:t>
            </a:r>
            <a:r>
              <a:rPr lang="en-US" sz="5100" b="1" i="1" dirty="0">
                <a:latin typeface="Bradley Hand ITC" panose="03070402050302030203" pitchFamily="66" charset="0"/>
              </a:rPr>
              <a:t> </a:t>
            </a:r>
            <a:r>
              <a:rPr lang="en-US" sz="5100" b="1" i="1" dirty="0" err="1" smtClean="0">
                <a:latin typeface="Bradley Hand ITC" panose="03070402050302030203" pitchFamily="66" charset="0"/>
              </a:rPr>
              <a:t>jiwamu</a:t>
            </a:r>
            <a:r>
              <a:rPr lang="en-US" i="1" dirty="0" smtClean="0"/>
              <a:t>“</a:t>
            </a:r>
          </a:p>
          <a:p>
            <a:pPr marL="0" indent="0" algn="ctr">
              <a:buNone/>
            </a:pPr>
            <a:r>
              <a:rPr lang="en-US" sz="5100" dirty="0" smtClean="0">
                <a:latin typeface="Bodoni MT Black" panose="02070A03080606020203" pitchFamily="18" charset="0"/>
              </a:rPr>
              <a:t>(</a:t>
            </a:r>
            <a:r>
              <a:rPr lang="en-US" sz="5100" dirty="0" err="1">
                <a:latin typeface="Bodoni MT Black" panose="02070A03080606020203" pitchFamily="18" charset="0"/>
              </a:rPr>
              <a:t>Yakobus</a:t>
            </a:r>
            <a:r>
              <a:rPr lang="en-US" sz="5100" dirty="0">
                <a:latin typeface="Bodoni MT Black" panose="02070A03080606020203" pitchFamily="18" charset="0"/>
              </a:rPr>
              <a:t> 1:21)</a:t>
            </a:r>
            <a:endParaRPr lang="en-US" sz="5100" dirty="0" smtClean="0">
              <a:effectLst/>
              <a:latin typeface="Bodoni MT Black" panose="02070A03080606020203" pitchFamily="18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03054" y="6356350"/>
            <a:ext cx="4650346" cy="365125"/>
          </a:xfrm>
        </p:spPr>
        <p:txBody>
          <a:bodyPr/>
          <a:lstStyle/>
          <a:p>
            <a:r>
              <a:rPr lang="en-US" dirty="0" smtClean="0"/>
              <a:t>http://thefruitsofspirit.blogspot.com/p/kelemah-lembutan.html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076" name="Picture 4" descr="https://encrypted-tbn0.gstatic.com/images?q=tbn:ANd9GcS6gPkXBzZStRORA2XzeCGrRPCq81950TiFHmi6cP-24CI33neg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11686" y="1095375"/>
            <a:ext cx="2639141" cy="184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745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138" y="563496"/>
            <a:ext cx="10515600" cy="4351338"/>
          </a:xfrm>
        </p:spPr>
        <p:txBody>
          <a:bodyPr/>
          <a:lstStyle/>
          <a:p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lemah</a:t>
            </a:r>
            <a:r>
              <a:rPr lang="en-US" dirty="0"/>
              <a:t> </a:t>
            </a:r>
            <a:r>
              <a:rPr lang="en-US" dirty="0" err="1"/>
              <a:t>lembut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tantangan</a:t>
            </a:r>
            <a:r>
              <a:rPr lang="en-US" dirty="0"/>
              <a:t> </a:t>
            </a:r>
            <a:r>
              <a:rPr lang="en-US" dirty="0" err="1"/>
              <a:t>tersendiri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z</a:t>
            </a:r>
            <a:r>
              <a:rPr lang="en-US" dirty="0" err="1" smtClean="0"/>
              <a:t>aman</a:t>
            </a:r>
            <a:r>
              <a:rPr lang="en-US" dirty="0" smtClean="0"/>
              <a:t> </a:t>
            </a:r>
            <a:r>
              <a:rPr lang="en-US" dirty="0" err="1"/>
              <a:t>sekarang</a:t>
            </a:r>
            <a:r>
              <a:rPr lang="en-US" dirty="0"/>
              <a:t>. </a:t>
            </a:r>
            <a:r>
              <a:rPr lang="en-US" dirty="0" err="1"/>
              <a:t>Kecenderungan</a:t>
            </a:r>
            <a:r>
              <a:rPr lang="en-US" dirty="0"/>
              <a:t> orang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 smtClean="0"/>
              <a:t>egois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emosional</a:t>
            </a:r>
            <a:r>
              <a:rPr lang="en-US" dirty="0"/>
              <a:t>. </a:t>
            </a:r>
            <a:endParaRPr lang="en-US" dirty="0" smtClean="0">
              <a:effectLst/>
            </a:endParaRPr>
          </a:p>
          <a:p>
            <a:r>
              <a:rPr lang="en-US" dirty="0" err="1"/>
              <a:t>Contoh</a:t>
            </a:r>
            <a:r>
              <a:rPr lang="en-US" dirty="0"/>
              <a:t> </a:t>
            </a:r>
            <a:r>
              <a:rPr lang="en-US" dirty="0" err="1"/>
              <a:t>mudahnya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Musa. </a:t>
            </a:r>
            <a:r>
              <a:rPr lang="en-US" dirty="0" err="1"/>
              <a:t>Meskipun</a:t>
            </a:r>
            <a:r>
              <a:rPr lang="en-US" dirty="0"/>
              <a:t> </a:t>
            </a:r>
            <a:r>
              <a:rPr lang="en-US" dirty="0" err="1"/>
              <a:t>bangsa</a:t>
            </a:r>
            <a:r>
              <a:rPr lang="en-US" dirty="0"/>
              <a:t> Israel </a:t>
            </a:r>
            <a:r>
              <a:rPr lang="en-US" dirty="0" err="1"/>
              <a:t>terus</a:t>
            </a:r>
            <a:r>
              <a:rPr lang="en-US" dirty="0"/>
              <a:t> </a:t>
            </a:r>
            <a:r>
              <a:rPr lang="en-US" dirty="0" err="1"/>
              <a:t>menggerutu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Tuhan</a:t>
            </a:r>
            <a:r>
              <a:rPr lang="en-US" dirty="0"/>
              <a:t>, Musa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penuh</a:t>
            </a:r>
            <a:r>
              <a:rPr lang="en-US" dirty="0"/>
              <a:t> </a:t>
            </a:r>
            <a:r>
              <a:rPr lang="en-US" dirty="0" err="1"/>
              <a:t>kelembutan</a:t>
            </a:r>
            <a:r>
              <a:rPr lang="en-US" dirty="0"/>
              <a:t> </a:t>
            </a:r>
            <a:r>
              <a:rPr lang="en-US" dirty="0" err="1"/>
              <a:t>tetap</a:t>
            </a:r>
            <a:r>
              <a:rPr lang="en-US" dirty="0"/>
              <a:t> </a:t>
            </a:r>
            <a:r>
              <a:rPr lang="en-US" dirty="0" err="1"/>
              <a:t>memimpin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membimbing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 di </a:t>
            </a:r>
            <a:r>
              <a:rPr lang="en-US" dirty="0" err="1"/>
              <a:t>padang</a:t>
            </a:r>
            <a:r>
              <a:rPr lang="en-US" dirty="0"/>
              <a:t> </a:t>
            </a:r>
            <a:r>
              <a:rPr lang="en-US" dirty="0" err="1" smtClean="0"/>
              <a:t>gurun</a:t>
            </a:r>
            <a:r>
              <a:rPr lang="en-US" dirty="0" smtClean="0"/>
              <a:t>. </a:t>
            </a:r>
            <a:r>
              <a:rPr lang="en-US" dirty="0" err="1" smtClean="0"/>
              <a:t>Bahkan</a:t>
            </a:r>
            <a:r>
              <a:rPr lang="en-US" dirty="0" smtClean="0"/>
              <a:t> </a:t>
            </a:r>
            <a:r>
              <a:rPr lang="en-US" dirty="0" err="1"/>
              <a:t>Alkitab</a:t>
            </a:r>
            <a:r>
              <a:rPr lang="en-US" dirty="0"/>
              <a:t> </a:t>
            </a:r>
            <a:r>
              <a:rPr lang="en-US" dirty="0" err="1"/>
              <a:t>mencatat</a:t>
            </a:r>
            <a:r>
              <a:rPr lang="en-US" dirty="0"/>
              <a:t> "</a:t>
            </a:r>
            <a:r>
              <a:rPr lang="en-US" i="1" dirty="0"/>
              <a:t>Musa </a:t>
            </a:r>
            <a:r>
              <a:rPr lang="en-US" i="1" dirty="0" err="1"/>
              <a:t>lah</a:t>
            </a:r>
            <a:r>
              <a:rPr lang="en-US" i="1" dirty="0"/>
              <a:t> </a:t>
            </a:r>
            <a:r>
              <a:rPr lang="en-US" i="1" dirty="0" err="1"/>
              <a:t>seorang</a:t>
            </a:r>
            <a:r>
              <a:rPr lang="en-US" i="1" dirty="0"/>
              <a:t> yang </a:t>
            </a:r>
            <a:r>
              <a:rPr lang="en-US" i="1" dirty="0" err="1"/>
              <a:t>sangat</a:t>
            </a:r>
            <a:r>
              <a:rPr lang="en-US" i="1" dirty="0"/>
              <a:t> </a:t>
            </a:r>
            <a:r>
              <a:rPr lang="en-US" i="1" dirty="0" err="1"/>
              <a:t>lemah</a:t>
            </a:r>
            <a:r>
              <a:rPr lang="en-US" i="1" dirty="0"/>
              <a:t> </a:t>
            </a:r>
            <a:r>
              <a:rPr lang="en-US" i="1" dirty="0" err="1"/>
              <a:t>lembut</a:t>
            </a:r>
            <a:r>
              <a:rPr lang="en-US" i="1" dirty="0"/>
              <a:t> </a:t>
            </a:r>
            <a:r>
              <a:rPr lang="en-US" i="1" dirty="0" err="1"/>
              <a:t>hatinya</a:t>
            </a:r>
            <a:r>
              <a:rPr lang="en-US" i="1" dirty="0"/>
              <a:t>, </a:t>
            </a:r>
            <a:r>
              <a:rPr lang="en-US" i="1" dirty="0" err="1"/>
              <a:t>lebih</a:t>
            </a:r>
            <a:r>
              <a:rPr lang="en-US" i="1" dirty="0"/>
              <a:t> </a:t>
            </a:r>
            <a:r>
              <a:rPr lang="en-US" i="1" dirty="0" err="1"/>
              <a:t>dari</a:t>
            </a:r>
            <a:r>
              <a:rPr lang="en-US" i="1" dirty="0"/>
              <a:t> </a:t>
            </a:r>
            <a:r>
              <a:rPr lang="en-US" i="1" dirty="0" err="1"/>
              <a:t>setiap</a:t>
            </a:r>
            <a:r>
              <a:rPr lang="en-US" i="1" dirty="0"/>
              <a:t> </a:t>
            </a:r>
            <a:r>
              <a:rPr lang="en-US" i="1" dirty="0" err="1"/>
              <a:t>manusia</a:t>
            </a:r>
            <a:r>
              <a:rPr lang="en-US" i="1" dirty="0"/>
              <a:t> yang di </a:t>
            </a:r>
            <a:r>
              <a:rPr lang="en-US" i="1" dirty="0" err="1"/>
              <a:t>atas</a:t>
            </a:r>
            <a:r>
              <a:rPr lang="en-US" i="1" dirty="0"/>
              <a:t> </a:t>
            </a:r>
            <a:r>
              <a:rPr lang="en-US" i="1" dirty="0" err="1"/>
              <a:t>muka</a:t>
            </a:r>
            <a:r>
              <a:rPr lang="en-US" i="1" dirty="0"/>
              <a:t> </a:t>
            </a:r>
            <a:r>
              <a:rPr lang="en-US" i="1" dirty="0" err="1" smtClean="0"/>
              <a:t>bumi</a:t>
            </a:r>
            <a:r>
              <a:rPr lang="en-US" i="1" dirty="0" smtClean="0"/>
              <a:t>" </a:t>
            </a:r>
            <a:r>
              <a:rPr lang="en-US" dirty="0" smtClean="0"/>
              <a:t>(</a:t>
            </a:r>
            <a:r>
              <a:rPr lang="en-US" dirty="0" err="1" smtClean="0"/>
              <a:t>Bilangan</a:t>
            </a:r>
            <a:r>
              <a:rPr lang="en-US" dirty="0" smtClean="0"/>
              <a:t> </a:t>
            </a:r>
            <a:r>
              <a:rPr lang="en-US" dirty="0"/>
              <a:t>12:3)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572000" cy="365125"/>
          </a:xfrm>
        </p:spPr>
        <p:txBody>
          <a:bodyPr/>
          <a:lstStyle/>
          <a:p>
            <a:r>
              <a:rPr lang="en-US" dirty="0" smtClean="0"/>
              <a:t>http://thefruitsofspirit.blogspot.com/p/kelemah-lembutan.html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098" name="Picture 2" descr="http://2.bp.blogspot.com/-RWG5IfcL_ww/USLwN4sWlyI/AAAAAAAAACY/5Zm4lJlULj4/s1600/lemah-lembu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5286" y="3717635"/>
            <a:ext cx="4661124" cy="227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299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6216"/>
            <a:ext cx="10515600" cy="84548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>
                <a:latin typeface="Bodoni MT Black" panose="02070A03080606020203" pitchFamily="18" charset="0"/>
              </a:rPr>
              <a:t>ILUSTRASI </a:t>
            </a:r>
            <a:r>
              <a:rPr lang="en-US" sz="3200" b="1" dirty="0">
                <a:latin typeface="Bradley Hand ITC" panose="03070402050302030203" pitchFamily="66" charset="0"/>
              </a:rPr>
              <a:t>TENTANG</a:t>
            </a:r>
            <a:r>
              <a:rPr lang="en-US" sz="3200" b="1" dirty="0">
                <a:latin typeface="Bodoni MT Black" panose="02070A03080606020203" pitchFamily="18" charset="0"/>
              </a:rPr>
              <a:t> KELEMAH LEMBUTAN</a:t>
            </a:r>
            <a:r>
              <a:rPr lang="en-US" sz="3200" dirty="0" smtClean="0">
                <a:effectLst/>
                <a:latin typeface="Bodoni MT Black" panose="02070A03080606020203" pitchFamily="18" charset="0"/>
              </a:rPr>
              <a:t/>
            </a:r>
            <a:br>
              <a:rPr lang="en-US" sz="3200" dirty="0" smtClean="0">
                <a:effectLst/>
                <a:latin typeface="Bodoni MT Black" panose="02070A03080606020203" pitchFamily="18" charset="0"/>
              </a:rPr>
            </a:br>
            <a:endParaRPr lang="en-US" sz="3200" dirty="0">
              <a:latin typeface="Bodoni MT Black" panose="02070A030806060202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0614"/>
            <a:ext cx="10515600" cy="468791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dirty="0" err="1" smtClean="0"/>
              <a:t>Doni</a:t>
            </a:r>
            <a:r>
              <a:rPr lang="en-US" dirty="0" smtClean="0"/>
              <a:t> </a:t>
            </a:r>
            <a:r>
              <a:rPr lang="en-US" dirty="0" err="1" smtClean="0"/>
              <a:t>diharuskan</a:t>
            </a:r>
            <a:r>
              <a:rPr lang="en-US" dirty="0" smtClean="0"/>
              <a:t> </a:t>
            </a:r>
            <a:r>
              <a:rPr lang="en-US" dirty="0" err="1" smtClean="0"/>
              <a:t>mengerjakan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 yang </a:t>
            </a:r>
            <a:r>
              <a:rPr lang="en-US" dirty="0" err="1" smtClean="0"/>
              <a:t>diberikan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guru </a:t>
            </a:r>
            <a:r>
              <a:rPr lang="en-US" dirty="0" err="1" smtClean="0"/>
              <a:t>biologi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</a:t>
            </a:r>
            <a:r>
              <a:rPr lang="en-US" dirty="0" err="1" smtClean="0"/>
              <a:t>Yanto</a:t>
            </a:r>
            <a:r>
              <a:rPr lang="en-US" dirty="0" smtClean="0"/>
              <a:t>. </a:t>
            </a:r>
            <a:r>
              <a:rPr lang="en-US" dirty="0" err="1" smtClean="0"/>
              <a:t>Doni</a:t>
            </a:r>
            <a:r>
              <a:rPr lang="en-US" dirty="0" smtClean="0"/>
              <a:t> </a:t>
            </a:r>
            <a:r>
              <a:rPr lang="en-US" dirty="0" err="1" smtClean="0"/>
              <a:t>sebenarnya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suka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guru </a:t>
            </a:r>
            <a:r>
              <a:rPr lang="en-US" dirty="0" err="1" smtClean="0"/>
              <a:t>biologi</a:t>
            </a:r>
            <a:r>
              <a:rPr lang="en-US" dirty="0" smtClean="0"/>
              <a:t> </a:t>
            </a:r>
            <a:r>
              <a:rPr lang="en-US" dirty="0" err="1" smtClean="0"/>
              <a:t>membacakan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undian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. </a:t>
            </a:r>
            <a:r>
              <a:rPr lang="en-US" dirty="0" err="1" smtClean="0"/>
              <a:t>Doni</a:t>
            </a:r>
            <a:r>
              <a:rPr lang="en-US" dirty="0" smtClean="0"/>
              <a:t> </a:t>
            </a:r>
            <a:r>
              <a:rPr lang="en-US" dirty="0" err="1" smtClean="0"/>
              <a:t>tahu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Yanto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 yang </a:t>
            </a:r>
            <a:r>
              <a:rPr lang="en-US" dirty="0" err="1" smtClean="0"/>
              <a:t>rajin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pintar</a:t>
            </a:r>
            <a:r>
              <a:rPr lang="en-US" dirty="0" smtClean="0"/>
              <a:t>, </a:t>
            </a:r>
            <a:r>
              <a:rPr lang="en-US" dirty="0" err="1" smtClean="0"/>
              <a:t>namun</a:t>
            </a:r>
            <a:r>
              <a:rPr lang="en-US" dirty="0" smtClean="0"/>
              <a:t> </a:t>
            </a:r>
            <a:r>
              <a:rPr lang="en-US" dirty="0" err="1" smtClean="0"/>
              <a:t>Yanto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sekali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mengerjakan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proyek</a:t>
            </a:r>
            <a:r>
              <a:rPr lang="en-US" dirty="0" smtClean="0"/>
              <a:t>. </a:t>
            </a:r>
            <a:r>
              <a:rPr lang="en-US" dirty="0" err="1" smtClean="0"/>
              <a:t>Apapun</a:t>
            </a:r>
            <a:r>
              <a:rPr lang="en-US" dirty="0" smtClean="0"/>
              <a:t> yang </a:t>
            </a:r>
            <a:r>
              <a:rPr lang="en-US" dirty="0" err="1" smtClean="0"/>
              <a:t>Yanto</a:t>
            </a:r>
            <a:r>
              <a:rPr lang="en-US" dirty="0" smtClean="0"/>
              <a:t> </a:t>
            </a:r>
            <a:r>
              <a:rPr lang="en-US" dirty="0" err="1" smtClean="0"/>
              <a:t>sentuh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akhirnya</a:t>
            </a:r>
            <a:r>
              <a:rPr lang="en-US" dirty="0" smtClean="0"/>
              <a:t>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rusak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pernah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bagus</a:t>
            </a:r>
            <a:r>
              <a:rPr lang="en-US" dirty="0" smtClean="0"/>
              <a:t>. </a:t>
            </a:r>
            <a:r>
              <a:rPr lang="en-US" dirty="0" err="1" smtClean="0"/>
              <a:t>Tiba</a:t>
            </a:r>
            <a:r>
              <a:rPr lang="en-US" dirty="0" smtClean="0"/>
              <a:t> </a:t>
            </a:r>
            <a:r>
              <a:rPr lang="en-US" dirty="0" err="1" smtClean="0"/>
              <a:t>saatnya</a:t>
            </a:r>
            <a:r>
              <a:rPr lang="en-US" dirty="0" smtClean="0"/>
              <a:t> guru </a:t>
            </a:r>
            <a:r>
              <a:rPr lang="en-US" dirty="0" err="1" smtClean="0"/>
              <a:t>biologi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sesi</a:t>
            </a:r>
            <a:r>
              <a:rPr lang="en-US" dirty="0" smtClean="0"/>
              <a:t> </a:t>
            </a:r>
            <a:r>
              <a:rPr lang="en-US" dirty="0" err="1" smtClean="0"/>
              <a:t>biologi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murid</a:t>
            </a:r>
            <a:r>
              <a:rPr lang="en-US" dirty="0" smtClean="0"/>
              <a:t> – </a:t>
            </a:r>
            <a:r>
              <a:rPr lang="en-US" dirty="0" err="1" smtClean="0"/>
              <a:t>murid</a:t>
            </a:r>
            <a:r>
              <a:rPr lang="en-US" dirty="0" smtClean="0"/>
              <a:t> </a:t>
            </a:r>
            <a:r>
              <a:rPr lang="en-US" dirty="0" err="1" smtClean="0"/>
              <a:t>mengerjakan</a:t>
            </a:r>
            <a:r>
              <a:rPr lang="en-US" dirty="0" smtClean="0"/>
              <a:t> </a:t>
            </a:r>
            <a:r>
              <a:rPr lang="en-US" dirty="0" err="1" smtClean="0"/>
              <a:t>proyek</a:t>
            </a:r>
            <a:r>
              <a:rPr lang="en-US" dirty="0" smtClean="0"/>
              <a:t> yang </a:t>
            </a:r>
            <a:r>
              <a:rPr lang="en-US" dirty="0" err="1" smtClean="0"/>
              <a:t>dibelikan</a:t>
            </a:r>
            <a:r>
              <a:rPr lang="en-US" dirty="0" smtClean="0"/>
              <a:t>. </a:t>
            </a:r>
            <a:r>
              <a:rPr lang="en-US" dirty="0" err="1" smtClean="0"/>
              <a:t>Yanto</a:t>
            </a:r>
            <a:r>
              <a:rPr lang="en-US" dirty="0" smtClean="0"/>
              <a:t> </a:t>
            </a:r>
            <a:r>
              <a:rPr lang="en-US" dirty="0" err="1" smtClean="0"/>
              <a:t>memang</a:t>
            </a:r>
            <a:r>
              <a:rPr lang="en-US" dirty="0" smtClean="0"/>
              <a:t> </a:t>
            </a: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 yang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disepakati</a:t>
            </a:r>
            <a:r>
              <a:rPr lang="en-US" dirty="0" smtClean="0"/>
              <a:t> </a:t>
            </a:r>
            <a:r>
              <a:rPr lang="en-US" dirty="0" err="1" smtClean="0"/>
              <a:t>sebelumnya</a:t>
            </a:r>
            <a:r>
              <a:rPr lang="en-US" dirty="0" smtClean="0"/>
              <a:t>,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yang </a:t>
            </a:r>
            <a:r>
              <a:rPr lang="en-US" dirty="0" err="1" smtClean="0"/>
              <a:t>aneh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Yanto</a:t>
            </a:r>
            <a:r>
              <a:rPr lang="en-US" dirty="0" smtClean="0"/>
              <a:t> di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/>
              <a:t>.</a:t>
            </a:r>
            <a:r>
              <a:rPr lang="en-US" dirty="0" smtClean="0"/>
              <a:t> </a:t>
            </a:r>
            <a:r>
              <a:rPr lang="en-US" dirty="0" err="1" smtClean="0"/>
              <a:t>Yanto</a:t>
            </a:r>
            <a:r>
              <a:rPr lang="en-US" dirty="0" smtClean="0"/>
              <a:t> </a:t>
            </a:r>
            <a:r>
              <a:rPr lang="en-US" dirty="0" err="1" smtClean="0"/>
              <a:t>terlihat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bersemangat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biasanya</a:t>
            </a:r>
            <a:r>
              <a:rPr lang="en-US" dirty="0" smtClean="0"/>
              <a:t>.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proses </a:t>
            </a:r>
            <a:r>
              <a:rPr lang="en-US" dirty="0" err="1" smtClean="0"/>
              <a:t>pengerjaan</a:t>
            </a:r>
            <a:r>
              <a:rPr lang="en-US" dirty="0" smtClean="0"/>
              <a:t>, </a:t>
            </a:r>
            <a:r>
              <a:rPr lang="en-US" dirty="0" err="1" smtClean="0"/>
              <a:t>Yanto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kesalahan</a:t>
            </a:r>
            <a:r>
              <a:rPr lang="en-US" dirty="0" smtClean="0"/>
              <a:t>, </a:t>
            </a:r>
            <a:r>
              <a:rPr lang="en-US" dirty="0" err="1" smtClean="0"/>
              <a:t>lalu</a:t>
            </a:r>
            <a:r>
              <a:rPr lang="en-US" dirty="0" smtClean="0"/>
              <a:t> </a:t>
            </a:r>
            <a:r>
              <a:rPr lang="en-US" dirty="0" err="1" smtClean="0"/>
              <a:t>minta</a:t>
            </a:r>
            <a:r>
              <a:rPr lang="en-US" dirty="0" smtClean="0"/>
              <a:t> </a:t>
            </a:r>
            <a:r>
              <a:rPr lang="en-US" dirty="0" err="1" smtClean="0"/>
              <a:t>maaf</a:t>
            </a:r>
            <a:r>
              <a:rPr lang="en-US" dirty="0" smtClean="0"/>
              <a:t>. </a:t>
            </a:r>
            <a:r>
              <a:rPr lang="en-US" dirty="0" err="1" smtClean="0"/>
              <a:t>Lalu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lagi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minta</a:t>
            </a:r>
            <a:r>
              <a:rPr lang="en-US" dirty="0" smtClean="0"/>
              <a:t> </a:t>
            </a:r>
            <a:r>
              <a:rPr lang="en-US" dirty="0" err="1" smtClean="0"/>
              <a:t>maaf</a:t>
            </a:r>
            <a:r>
              <a:rPr lang="en-US" dirty="0" smtClean="0"/>
              <a:t> </a:t>
            </a:r>
            <a:r>
              <a:rPr lang="en-US" dirty="0" err="1" smtClean="0"/>
              <a:t>lagi</a:t>
            </a:r>
            <a:r>
              <a:rPr lang="en-US" dirty="0" smtClean="0"/>
              <a:t>. </a:t>
            </a:r>
            <a:r>
              <a:rPr lang="en-US" dirty="0" err="1" smtClean="0"/>
              <a:t>Begitu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selanjutnya</a:t>
            </a:r>
            <a:r>
              <a:rPr lang="en-US" dirty="0" smtClean="0"/>
              <a:t>. </a:t>
            </a:r>
            <a:r>
              <a:rPr lang="en-US" dirty="0" err="1" smtClean="0"/>
              <a:t>Doni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 yang </a:t>
            </a:r>
            <a:r>
              <a:rPr lang="en-US" dirty="0" err="1" smtClean="0"/>
              <a:t>baik</a:t>
            </a:r>
            <a:r>
              <a:rPr lang="en-US" dirty="0" smtClean="0"/>
              <a:t>,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Yanto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keterlaluan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kali </a:t>
            </a:r>
            <a:r>
              <a:rPr lang="en-US" dirty="0" err="1" smtClean="0"/>
              <a:t>Yanto</a:t>
            </a:r>
            <a:r>
              <a:rPr lang="en-US" dirty="0" smtClean="0"/>
              <a:t> </a:t>
            </a:r>
            <a:r>
              <a:rPr lang="en-US" dirty="0" err="1" smtClean="0"/>
              <a:t>berbuat</a:t>
            </a:r>
            <a:r>
              <a:rPr lang="en-US" dirty="0" smtClean="0"/>
              <a:t> </a:t>
            </a:r>
            <a:r>
              <a:rPr lang="en-US" dirty="0" err="1" smtClean="0"/>
              <a:t>kesalahan</a:t>
            </a:r>
            <a:r>
              <a:rPr lang="en-US" dirty="0" smtClean="0"/>
              <a:t>, </a:t>
            </a:r>
            <a:r>
              <a:rPr lang="en-US" dirty="0" err="1" smtClean="0"/>
              <a:t>dia</a:t>
            </a:r>
            <a:r>
              <a:rPr lang="en-US" dirty="0" smtClean="0"/>
              <a:t> </a:t>
            </a:r>
            <a:r>
              <a:rPr lang="en-US" dirty="0" err="1" smtClean="0"/>
              <a:t>membuang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pengerjaan</a:t>
            </a:r>
            <a:r>
              <a:rPr lang="en-US" dirty="0" smtClean="0"/>
              <a:t>. </a:t>
            </a:r>
            <a:r>
              <a:rPr lang="en-US" dirty="0" err="1" smtClean="0"/>
              <a:t>Doni</a:t>
            </a:r>
            <a:r>
              <a:rPr lang="en-US" dirty="0" smtClean="0"/>
              <a:t> pun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dekat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melepaskan</a:t>
            </a:r>
            <a:r>
              <a:rPr lang="en-US" dirty="0" smtClean="0"/>
              <a:t> </a:t>
            </a:r>
            <a:r>
              <a:rPr lang="en-US" dirty="0" err="1" smtClean="0"/>
              <a:t>kemarahan</a:t>
            </a:r>
            <a:r>
              <a:rPr lang="en-US" dirty="0" smtClean="0"/>
              <a:t> yang </a:t>
            </a:r>
            <a:r>
              <a:rPr lang="en-US" dirty="0" err="1" smtClean="0"/>
              <a:t>dia</a:t>
            </a:r>
            <a:r>
              <a:rPr lang="en-US" dirty="0" smtClean="0"/>
              <a:t> </a:t>
            </a:r>
            <a:r>
              <a:rPr lang="en-US" dirty="0" err="1" smtClean="0"/>
              <a:t>tahan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. </a:t>
            </a:r>
            <a:r>
              <a:rPr lang="en-US" dirty="0" err="1" smtClean="0"/>
              <a:t>Namun</a:t>
            </a:r>
            <a:r>
              <a:rPr lang="en-US" dirty="0" smtClean="0"/>
              <a:t>, </a:t>
            </a:r>
            <a:r>
              <a:rPr lang="en-US" dirty="0" err="1" smtClean="0"/>
              <a:t>Doni</a:t>
            </a:r>
            <a:r>
              <a:rPr lang="en-US" dirty="0" smtClean="0"/>
              <a:t> </a:t>
            </a:r>
            <a:r>
              <a:rPr lang="en-US" dirty="0" err="1" smtClean="0"/>
              <a:t>teringat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dia</a:t>
            </a:r>
            <a:r>
              <a:rPr lang="en-US" dirty="0" smtClean="0"/>
              <a:t> </a:t>
            </a:r>
            <a:r>
              <a:rPr lang="en-US" dirty="0" err="1" smtClean="0"/>
              <a:t>dengar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ibadah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Minggu</a:t>
            </a:r>
            <a:r>
              <a:rPr lang="en-US" dirty="0" smtClean="0"/>
              <a:t> </a:t>
            </a:r>
            <a:r>
              <a:rPr lang="en-US" dirty="0" err="1" smtClean="0"/>
              <a:t>kemarin</a:t>
            </a:r>
            <a:r>
              <a:rPr lang="en-US" dirty="0" smtClean="0"/>
              <a:t>,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harusnya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hati</a:t>
            </a:r>
            <a:r>
              <a:rPr lang="en-US" dirty="0" smtClean="0"/>
              <a:t> yang </a:t>
            </a:r>
            <a:r>
              <a:rPr lang="en-US" dirty="0" err="1" smtClean="0"/>
              <a:t>pemurah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lemah</a:t>
            </a:r>
            <a:r>
              <a:rPr lang="en-US" dirty="0" smtClean="0"/>
              <a:t> </a:t>
            </a:r>
            <a:r>
              <a:rPr lang="en-US" dirty="0" err="1" smtClean="0"/>
              <a:t>lembut</a:t>
            </a:r>
            <a:r>
              <a:rPr lang="en-US" dirty="0" smtClean="0"/>
              <a:t>. </a:t>
            </a:r>
            <a:r>
              <a:rPr lang="en-US" dirty="0" err="1" smtClean="0"/>
              <a:t>Doni</a:t>
            </a:r>
            <a:r>
              <a:rPr lang="en-US" dirty="0" smtClean="0"/>
              <a:t> pun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menghargai</a:t>
            </a:r>
            <a:r>
              <a:rPr lang="en-US" dirty="0" smtClean="0"/>
              <a:t> </a:t>
            </a:r>
            <a:r>
              <a:rPr lang="en-US" dirty="0" err="1" smtClean="0"/>
              <a:t>semangat</a:t>
            </a:r>
            <a:r>
              <a:rPr lang="en-US" dirty="0" smtClean="0"/>
              <a:t> yang </a:t>
            </a:r>
            <a:r>
              <a:rPr lang="en-US" dirty="0" err="1" smtClean="0"/>
              <a:t>diperlihatkan</a:t>
            </a:r>
            <a:r>
              <a:rPr lang="en-US" dirty="0" smtClean="0"/>
              <a:t> </a:t>
            </a:r>
            <a:r>
              <a:rPr lang="en-US" dirty="0" err="1" smtClean="0"/>
              <a:t>Yanto</a:t>
            </a:r>
            <a:r>
              <a:rPr lang="en-US" dirty="0" smtClean="0"/>
              <a:t>.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Yanto</a:t>
            </a:r>
            <a:r>
              <a:rPr lang="en-US" dirty="0" smtClean="0"/>
              <a:t> </a:t>
            </a: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lagi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meminta</a:t>
            </a:r>
            <a:r>
              <a:rPr lang="en-US" dirty="0" smtClean="0"/>
              <a:t> </a:t>
            </a:r>
            <a:r>
              <a:rPr lang="en-US" dirty="0" err="1" smtClean="0"/>
              <a:t>maaf</a:t>
            </a:r>
            <a:r>
              <a:rPr lang="en-US" dirty="0" smtClean="0"/>
              <a:t>, </a:t>
            </a:r>
            <a:r>
              <a:rPr lang="en-US" dirty="0" err="1" smtClean="0"/>
              <a:t>Doni</a:t>
            </a:r>
            <a:r>
              <a:rPr lang="en-US" dirty="0" smtClean="0"/>
              <a:t> pun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tersenyum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menyemangati</a:t>
            </a:r>
            <a:r>
              <a:rPr lang="en-US" dirty="0" smtClean="0"/>
              <a:t> </a:t>
            </a:r>
            <a:r>
              <a:rPr lang="en-US" dirty="0" err="1" smtClean="0"/>
              <a:t>Yanto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734873" y="6356350"/>
            <a:ext cx="4418527" cy="365125"/>
          </a:xfrm>
        </p:spPr>
        <p:txBody>
          <a:bodyPr/>
          <a:lstStyle/>
          <a:p>
            <a:r>
              <a:rPr lang="en-US" dirty="0" smtClean="0"/>
              <a:t>http://thefruitsofspirit.blogspot.com/p/kelemah-lembutan.html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61374" y="548110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“</a:t>
            </a:r>
            <a:r>
              <a:rPr lang="en-US" b="1" dirty="0" err="1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Berbahagialah</a:t>
            </a:r>
            <a:r>
              <a:rPr lang="en-US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orang yang </a:t>
            </a:r>
            <a:r>
              <a:rPr lang="en-US" b="1" dirty="0" err="1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lemah</a:t>
            </a:r>
            <a:r>
              <a:rPr lang="en-US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lembut</a:t>
            </a:r>
            <a:r>
              <a:rPr lang="en-US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karena</a:t>
            </a:r>
            <a:r>
              <a:rPr lang="en-US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mereka</a:t>
            </a:r>
            <a:r>
              <a:rPr lang="en-US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akan</a:t>
            </a:r>
            <a:r>
              <a:rPr lang="en-US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memiliki</a:t>
            </a:r>
            <a:r>
              <a:rPr lang="en-US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bumi</a:t>
            </a:r>
            <a:r>
              <a:rPr lang="en-US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” </a:t>
            </a:r>
          </a:p>
          <a:p>
            <a:pPr algn="ctr"/>
            <a:r>
              <a:rPr lang="en-US" b="1" dirty="0" err="1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Matius</a:t>
            </a:r>
            <a:r>
              <a:rPr lang="en-US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5:5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977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2896" y="443706"/>
            <a:ext cx="6511344" cy="1325563"/>
          </a:xfrm>
        </p:spPr>
        <p:txBody>
          <a:bodyPr/>
          <a:lstStyle/>
          <a:p>
            <a:pPr algn="r"/>
            <a:r>
              <a:rPr lang="en-US" b="1" dirty="0" err="1" smtClean="0"/>
              <a:t>Pertanyaan</a:t>
            </a:r>
            <a:r>
              <a:rPr lang="en-US" b="1" dirty="0" smtClean="0"/>
              <a:t> </a:t>
            </a:r>
            <a:r>
              <a:rPr lang="en-US" b="1" dirty="0" err="1" smtClean="0"/>
              <a:t>untuk</a:t>
            </a:r>
            <a:r>
              <a:rPr lang="en-US" b="1" dirty="0" smtClean="0"/>
              <a:t> </a:t>
            </a:r>
            <a:r>
              <a:rPr lang="en-US" b="1" dirty="0" err="1" smtClean="0"/>
              <a:t>Refleksi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13" y="1847850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Anda</a:t>
            </a:r>
            <a:r>
              <a:rPr lang="en-US" dirty="0" smtClean="0"/>
              <a:t> </a:t>
            </a:r>
            <a:r>
              <a:rPr lang="en-US" dirty="0" err="1" smtClean="0"/>
              <a:t>ketahui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KELEMAHLEMBUTAN?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Apa</a:t>
            </a:r>
            <a:r>
              <a:rPr lang="en-US" dirty="0" smtClean="0"/>
              <a:t> kata </a:t>
            </a:r>
            <a:r>
              <a:rPr lang="en-US" dirty="0" err="1" smtClean="0"/>
              <a:t>Tuhan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KELEMAHLEMBUTAN?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 </a:t>
            </a:r>
            <a:r>
              <a:rPr lang="en-US" dirty="0" err="1" smtClean="0"/>
              <a:t>faktor-faktor</a:t>
            </a:r>
            <a:r>
              <a:rPr lang="en-US" dirty="0" smtClean="0"/>
              <a:t> </a:t>
            </a:r>
            <a:r>
              <a:rPr lang="en-US" dirty="0" err="1" smtClean="0"/>
              <a:t>penghambat</a:t>
            </a:r>
            <a:r>
              <a:rPr lang="en-US" dirty="0" smtClean="0"/>
              <a:t> KELEMAHLEMBUTAN </a:t>
            </a:r>
            <a:r>
              <a:rPr lang="en-US" dirty="0" err="1" smtClean="0"/>
              <a:t>kita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KELEMAHLEMBUTAN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 yang paling </a:t>
            </a:r>
            <a:r>
              <a:rPr lang="en-US" dirty="0" err="1" smtClean="0"/>
              <a:t>sulit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? </a:t>
            </a:r>
            <a:r>
              <a:rPr lang="en-US" dirty="0" err="1" smtClean="0"/>
              <a:t>Mengapa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Buat</a:t>
            </a:r>
            <a:r>
              <a:rPr lang="en-US" dirty="0" smtClean="0"/>
              <a:t> </a:t>
            </a:r>
            <a:r>
              <a:rPr lang="en-US" dirty="0" err="1" smtClean="0"/>
              <a:t>komitmen</a:t>
            </a:r>
            <a:r>
              <a:rPr lang="en-US" dirty="0" smtClean="0"/>
              <a:t> </a:t>
            </a:r>
            <a:r>
              <a:rPr lang="en-US" dirty="0" err="1" smtClean="0"/>
              <a:t>pribadi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doakan</a:t>
            </a:r>
            <a:r>
              <a:rPr lang="en-US" dirty="0" smtClean="0"/>
              <a:t> </a:t>
            </a:r>
            <a:r>
              <a:rPr lang="en-US" dirty="0" err="1" smtClean="0"/>
              <a:t>komitmen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rhema</a:t>
            </a:r>
            <a:r>
              <a:rPr lang="en-US" dirty="0" smtClean="0"/>
              <a:t> yang </a:t>
            </a:r>
            <a:r>
              <a:rPr lang="en-US" dirty="0" err="1" smtClean="0"/>
              <a:t>Anda</a:t>
            </a:r>
            <a:r>
              <a:rPr lang="en-US" dirty="0" smtClean="0"/>
              <a:t> </a:t>
            </a:r>
            <a:r>
              <a:rPr lang="en-US" dirty="0" err="1" smtClean="0"/>
              <a:t>peroleh</a:t>
            </a:r>
            <a:r>
              <a:rPr lang="en-US" dirty="0" smtClean="0"/>
              <a:t>!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Cek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ricek</a:t>
            </a:r>
            <a:r>
              <a:rPr lang="en-US" dirty="0" smtClean="0"/>
              <a:t> </a:t>
            </a:r>
            <a:r>
              <a:rPr lang="en-US" dirty="0" err="1" smtClean="0"/>
              <a:t>komitmen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pertemuan</a:t>
            </a:r>
            <a:r>
              <a:rPr lang="en-US" dirty="0" smtClean="0"/>
              <a:t> </a:t>
            </a:r>
            <a:r>
              <a:rPr lang="en-US" dirty="0" err="1" smtClean="0"/>
              <a:t>mendatang</a:t>
            </a:r>
            <a:r>
              <a:rPr lang="en-US" dirty="0" smtClean="0"/>
              <a:t>!</a:t>
            </a:r>
          </a:p>
          <a:p>
            <a:pPr marL="0" indent="0" algn="ctr">
              <a:buNone/>
            </a:pPr>
            <a:r>
              <a:rPr lang="en-US" dirty="0" err="1" smtClean="0"/>
              <a:t>Selamat</a:t>
            </a:r>
            <a:r>
              <a:rPr lang="en-US" dirty="0" smtClean="0"/>
              <a:t> </a:t>
            </a:r>
            <a:r>
              <a:rPr lang="en-US" dirty="0" err="1" smtClean="0"/>
              <a:t>ber</a:t>
            </a:r>
            <a:r>
              <a:rPr lang="en-US" dirty="0" smtClean="0"/>
              <a:t>-KTB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760631" y="6356350"/>
            <a:ext cx="4392769" cy="365125"/>
          </a:xfrm>
        </p:spPr>
        <p:txBody>
          <a:bodyPr/>
          <a:lstStyle/>
          <a:p>
            <a:r>
              <a:rPr lang="en-US" dirty="0" smtClean="0"/>
              <a:t>http://thefruitsofspirit.blogspot.com/p/kelemah-lembutan.html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F2FA-7A7B-4A57-A29D-97FE0DC600F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122" name="Picture 2" descr="https://encrypted-tbn0.gstatic.com/images?q=tbn:ANd9GcQdS6CiadD-NA7eqekj3sAEaynO3j1Em4nNkV3DhoXXQSQ5LZ2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15485" y="365125"/>
            <a:ext cx="215265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155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528</Words>
  <Application>Microsoft Office PowerPoint</Application>
  <PresentationFormat>Custom</PresentationFormat>
  <Paragraphs>46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Kelemah lembutan  </vt:lpstr>
      <vt:lpstr>Slide 2</vt:lpstr>
      <vt:lpstr>Alkitab menjelaskan beberapa arti dari kelemahlembutan. </vt:lpstr>
      <vt:lpstr>Slide 4</vt:lpstr>
      <vt:lpstr>ILUSTRASI TENTANG KELEMAH LEMBUTAN </vt:lpstr>
      <vt:lpstr>Pertanyaan untuk Refleksi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Kelemah lembutan  </dc:title>
  <dc:creator>Windows User</dc:creator>
  <cp:lastModifiedBy>aak</cp:lastModifiedBy>
  <cp:revision>10</cp:revision>
  <dcterms:created xsi:type="dcterms:W3CDTF">2014-11-03T07:30:35Z</dcterms:created>
  <dcterms:modified xsi:type="dcterms:W3CDTF">2014-11-03T12:16:54Z</dcterms:modified>
</cp:coreProperties>
</file>