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0.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1.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12.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13.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14.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15.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1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notesSlides/notesSlide17.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18.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notesSlides/notesSlide19.xml" ContentType="application/vnd.openxmlformats-officedocument.presentationml.notesSlide+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notesSlides/notesSlide20.xml" ContentType="application/vnd.openxmlformats-officedocument.presentationml.notesSlide+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notesSlides/notesSlide21.xml" ContentType="application/vnd.openxmlformats-officedocument.presentationml.notesSlide+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notesSlides/notesSlide22.xml" ContentType="application/vnd.openxmlformats-officedocument.presentationml.notesSlide+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notesSlides/notesSlide23.xml" ContentType="application/vnd.openxmlformats-officedocument.presentationml.notesSlide+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notesSlides/notesSlide24.xml" ContentType="application/vnd.openxmlformats-officedocument.presentationml.notesSlide+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notesSlides/notesSlide25.xml" ContentType="application/vnd.openxmlformats-officedocument.presentationml.notesSlide+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notesSlides/notesSlide26.xml" ContentType="application/vnd.openxmlformats-officedocument.presentationml.notesSlide+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notesSlides/notesSlide27.xml" ContentType="application/vnd.openxmlformats-officedocument.presentationml.notesSlide+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1.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notesSlides/notesSlide28.xml" ContentType="application/vnd.openxmlformats-officedocument.presentationml.notesSlide+xml"/>
  <Override PartName="/ppt/diagrams/data72.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3.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4.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notesSlides/notesSlide29.xml" ContentType="application/vnd.openxmlformats-officedocument.presentationml.notesSlide+xml"/>
  <Override PartName="/ppt/diagrams/data75.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ppt/diagrams/data76.xml" ContentType="application/vnd.openxmlformats-officedocument.drawingml.diagramData+xml"/>
  <Override PartName="/ppt/diagrams/layout76.xml" ContentType="application/vnd.openxmlformats-officedocument.drawingml.diagramLayout+xml"/>
  <Override PartName="/ppt/diagrams/quickStyle76.xml" ContentType="application/vnd.openxmlformats-officedocument.drawingml.diagramStyle+xml"/>
  <Override PartName="/ppt/diagrams/colors76.xml" ContentType="application/vnd.openxmlformats-officedocument.drawingml.diagramColors+xml"/>
  <Override PartName="/ppt/diagrams/drawing76.xml" ContentType="application/vnd.ms-office.drawingml.diagramDrawing+xml"/>
  <Override PartName="/ppt/diagrams/data77.xml" ContentType="application/vnd.openxmlformats-officedocument.drawingml.diagramData+xml"/>
  <Override PartName="/ppt/diagrams/layout77.xml" ContentType="application/vnd.openxmlformats-officedocument.drawingml.diagramLayout+xml"/>
  <Override PartName="/ppt/diagrams/quickStyle77.xml" ContentType="application/vnd.openxmlformats-officedocument.drawingml.diagramStyle+xml"/>
  <Override PartName="/ppt/diagrams/colors77.xml" ContentType="application/vnd.openxmlformats-officedocument.drawingml.diagramColors+xml"/>
  <Override PartName="/ppt/diagrams/drawing77.xml" ContentType="application/vnd.ms-office.drawingml.diagramDrawing+xml"/>
  <Override PartName="/ppt/notesSlides/notesSlide30.xml" ContentType="application/vnd.openxmlformats-officedocument.presentationml.notesSlide+xml"/>
  <Override PartName="/ppt/diagrams/data78.xml" ContentType="application/vnd.openxmlformats-officedocument.drawingml.diagramData+xml"/>
  <Override PartName="/ppt/diagrams/layout78.xml" ContentType="application/vnd.openxmlformats-officedocument.drawingml.diagramLayout+xml"/>
  <Override PartName="/ppt/diagrams/quickStyle78.xml" ContentType="application/vnd.openxmlformats-officedocument.drawingml.diagramStyle+xml"/>
  <Override PartName="/ppt/diagrams/colors78.xml" ContentType="application/vnd.openxmlformats-officedocument.drawingml.diagramColors+xml"/>
  <Override PartName="/ppt/diagrams/drawing78.xml" ContentType="application/vnd.ms-office.drawingml.diagramDrawing+xml"/>
  <Override PartName="/ppt/diagrams/data79.xml" ContentType="application/vnd.openxmlformats-officedocument.drawingml.diagramData+xml"/>
  <Override PartName="/ppt/diagrams/layout79.xml" ContentType="application/vnd.openxmlformats-officedocument.drawingml.diagramLayout+xml"/>
  <Override PartName="/ppt/diagrams/quickStyle79.xml" ContentType="application/vnd.openxmlformats-officedocument.drawingml.diagramStyle+xml"/>
  <Override PartName="/ppt/diagrams/colors79.xml" ContentType="application/vnd.openxmlformats-officedocument.drawingml.diagramColors+xml"/>
  <Override PartName="/ppt/diagrams/drawing79.xml" ContentType="application/vnd.ms-office.drawingml.diagramDrawing+xml"/>
  <Override PartName="/ppt/diagrams/data80.xml" ContentType="application/vnd.openxmlformats-officedocument.drawingml.diagramData+xml"/>
  <Override PartName="/ppt/diagrams/layout80.xml" ContentType="application/vnd.openxmlformats-officedocument.drawingml.diagramLayout+xml"/>
  <Override PartName="/ppt/diagrams/quickStyle80.xml" ContentType="application/vnd.openxmlformats-officedocument.drawingml.diagramStyle+xml"/>
  <Override PartName="/ppt/diagrams/colors80.xml" ContentType="application/vnd.openxmlformats-officedocument.drawingml.diagramColors+xml"/>
  <Override PartName="/ppt/diagrams/drawing80.xml" ContentType="application/vnd.ms-office.drawingml.diagramDrawing+xml"/>
  <Override PartName="/ppt/notesSlides/notesSlide31.xml" ContentType="application/vnd.openxmlformats-officedocument.presentationml.notesSlide+xml"/>
  <Override PartName="/ppt/diagrams/data81.xml" ContentType="application/vnd.openxmlformats-officedocument.drawingml.diagramData+xml"/>
  <Override PartName="/ppt/diagrams/layout81.xml" ContentType="application/vnd.openxmlformats-officedocument.drawingml.diagramLayout+xml"/>
  <Override PartName="/ppt/diagrams/quickStyle81.xml" ContentType="application/vnd.openxmlformats-officedocument.drawingml.diagramStyle+xml"/>
  <Override PartName="/ppt/diagrams/colors81.xml" ContentType="application/vnd.openxmlformats-officedocument.drawingml.diagramColors+xml"/>
  <Override PartName="/ppt/diagrams/drawing81.xml" ContentType="application/vnd.ms-office.drawingml.diagramDrawing+xml"/>
  <Override PartName="/ppt/diagrams/data82.xml" ContentType="application/vnd.openxmlformats-officedocument.drawingml.diagramData+xml"/>
  <Override PartName="/ppt/diagrams/layout82.xml" ContentType="application/vnd.openxmlformats-officedocument.drawingml.diagramLayout+xml"/>
  <Override PartName="/ppt/diagrams/quickStyle82.xml" ContentType="application/vnd.openxmlformats-officedocument.drawingml.diagramStyle+xml"/>
  <Override PartName="/ppt/diagrams/colors82.xml" ContentType="application/vnd.openxmlformats-officedocument.drawingml.diagramColors+xml"/>
  <Override PartName="/ppt/diagrams/drawing82.xml" ContentType="application/vnd.ms-office.drawingml.diagramDrawing+xml"/>
  <Override PartName="/ppt/diagrams/data83.xml" ContentType="application/vnd.openxmlformats-officedocument.drawingml.diagramData+xml"/>
  <Override PartName="/ppt/diagrams/layout83.xml" ContentType="application/vnd.openxmlformats-officedocument.drawingml.diagramLayout+xml"/>
  <Override PartName="/ppt/diagrams/quickStyle83.xml" ContentType="application/vnd.openxmlformats-officedocument.drawingml.diagramStyle+xml"/>
  <Override PartName="/ppt/diagrams/colors83.xml" ContentType="application/vnd.openxmlformats-officedocument.drawingml.diagramColors+xml"/>
  <Override PartName="/ppt/diagrams/drawing83.xml" ContentType="application/vnd.ms-office.drawingml.diagramDrawing+xml"/>
  <Override PartName="/ppt/notesSlides/notesSlide32.xml" ContentType="application/vnd.openxmlformats-officedocument.presentationml.notesSlide+xml"/>
  <Override PartName="/ppt/diagrams/data84.xml" ContentType="application/vnd.openxmlformats-officedocument.drawingml.diagramData+xml"/>
  <Override PartName="/ppt/diagrams/layout84.xml" ContentType="application/vnd.openxmlformats-officedocument.drawingml.diagramLayout+xml"/>
  <Override PartName="/ppt/diagrams/quickStyle84.xml" ContentType="application/vnd.openxmlformats-officedocument.drawingml.diagramStyle+xml"/>
  <Override PartName="/ppt/diagrams/colors84.xml" ContentType="application/vnd.openxmlformats-officedocument.drawingml.diagramColors+xml"/>
  <Override PartName="/ppt/diagrams/drawing84.xml" ContentType="application/vnd.ms-office.drawingml.diagramDrawing+xml"/>
  <Override PartName="/ppt/diagrams/data85.xml" ContentType="application/vnd.openxmlformats-officedocument.drawingml.diagramData+xml"/>
  <Override PartName="/ppt/diagrams/layout85.xml" ContentType="application/vnd.openxmlformats-officedocument.drawingml.diagramLayout+xml"/>
  <Override PartName="/ppt/diagrams/quickStyle85.xml" ContentType="application/vnd.openxmlformats-officedocument.drawingml.diagramStyle+xml"/>
  <Override PartName="/ppt/diagrams/colors85.xml" ContentType="application/vnd.openxmlformats-officedocument.drawingml.diagramColors+xml"/>
  <Override PartName="/ppt/diagrams/drawing85.xml" ContentType="application/vnd.ms-office.drawingml.diagramDrawing+xml"/>
  <Override PartName="/ppt/diagrams/data86.xml" ContentType="application/vnd.openxmlformats-officedocument.drawingml.diagramData+xml"/>
  <Override PartName="/ppt/diagrams/layout86.xml" ContentType="application/vnd.openxmlformats-officedocument.drawingml.diagramLayout+xml"/>
  <Override PartName="/ppt/diagrams/quickStyle86.xml" ContentType="application/vnd.openxmlformats-officedocument.drawingml.diagramStyle+xml"/>
  <Override PartName="/ppt/diagrams/colors86.xml" ContentType="application/vnd.openxmlformats-officedocument.drawingml.diagramColors+xml"/>
  <Override PartName="/ppt/diagrams/drawing86.xml" ContentType="application/vnd.ms-office.drawingml.diagramDrawing+xml"/>
  <Override PartName="/ppt/notesSlides/notesSlide33.xml" ContentType="application/vnd.openxmlformats-officedocument.presentationml.notesSlide+xml"/>
  <Override PartName="/ppt/diagrams/data87.xml" ContentType="application/vnd.openxmlformats-officedocument.drawingml.diagramData+xml"/>
  <Override PartName="/ppt/diagrams/layout87.xml" ContentType="application/vnd.openxmlformats-officedocument.drawingml.diagramLayout+xml"/>
  <Override PartName="/ppt/diagrams/quickStyle87.xml" ContentType="application/vnd.openxmlformats-officedocument.drawingml.diagramStyle+xml"/>
  <Override PartName="/ppt/diagrams/colors87.xml" ContentType="application/vnd.openxmlformats-officedocument.drawingml.diagramColors+xml"/>
  <Override PartName="/ppt/diagrams/drawing87.xml" ContentType="application/vnd.ms-office.drawingml.diagramDrawing+xml"/>
  <Override PartName="/ppt/diagrams/data88.xml" ContentType="application/vnd.openxmlformats-officedocument.drawingml.diagramData+xml"/>
  <Override PartName="/ppt/diagrams/layout88.xml" ContentType="application/vnd.openxmlformats-officedocument.drawingml.diagramLayout+xml"/>
  <Override PartName="/ppt/diagrams/quickStyle88.xml" ContentType="application/vnd.openxmlformats-officedocument.drawingml.diagramStyle+xml"/>
  <Override PartName="/ppt/diagrams/colors88.xml" ContentType="application/vnd.openxmlformats-officedocument.drawingml.diagramColors+xml"/>
  <Override PartName="/ppt/diagrams/drawing88.xml" ContentType="application/vnd.ms-office.drawingml.diagramDrawing+xml"/>
  <Override PartName="/ppt/notesSlides/notesSlide34.xml" ContentType="application/vnd.openxmlformats-officedocument.presentationml.notesSlide+xml"/>
  <Override PartName="/ppt/diagrams/data89.xml" ContentType="application/vnd.openxmlformats-officedocument.drawingml.diagramData+xml"/>
  <Override PartName="/ppt/diagrams/layout89.xml" ContentType="application/vnd.openxmlformats-officedocument.drawingml.diagramLayout+xml"/>
  <Override PartName="/ppt/diagrams/quickStyle89.xml" ContentType="application/vnd.openxmlformats-officedocument.drawingml.diagramStyle+xml"/>
  <Override PartName="/ppt/diagrams/colors89.xml" ContentType="application/vnd.openxmlformats-officedocument.drawingml.diagramColors+xml"/>
  <Override PartName="/ppt/diagrams/drawing89.xml" ContentType="application/vnd.ms-office.drawingml.diagramDrawing+xml"/>
  <Override PartName="/ppt/diagrams/data90.xml" ContentType="application/vnd.openxmlformats-officedocument.drawingml.diagramData+xml"/>
  <Override PartName="/ppt/diagrams/layout90.xml" ContentType="application/vnd.openxmlformats-officedocument.drawingml.diagramLayout+xml"/>
  <Override PartName="/ppt/diagrams/quickStyle90.xml" ContentType="application/vnd.openxmlformats-officedocument.drawingml.diagramStyle+xml"/>
  <Override PartName="/ppt/diagrams/colors90.xml" ContentType="application/vnd.openxmlformats-officedocument.drawingml.diagramColors+xml"/>
  <Override PartName="/ppt/diagrams/drawing90.xml" ContentType="application/vnd.ms-office.drawingml.diagramDrawing+xml"/>
  <Override PartName="/ppt/notesSlides/notesSlide35.xml" ContentType="application/vnd.openxmlformats-officedocument.presentationml.notesSlide+xml"/>
  <Override PartName="/ppt/diagrams/data91.xml" ContentType="application/vnd.openxmlformats-officedocument.drawingml.diagramData+xml"/>
  <Override PartName="/ppt/diagrams/layout91.xml" ContentType="application/vnd.openxmlformats-officedocument.drawingml.diagramLayout+xml"/>
  <Override PartName="/ppt/diagrams/quickStyle91.xml" ContentType="application/vnd.openxmlformats-officedocument.drawingml.diagramStyle+xml"/>
  <Override PartName="/ppt/diagrams/colors91.xml" ContentType="application/vnd.openxmlformats-officedocument.drawingml.diagramColors+xml"/>
  <Override PartName="/ppt/diagrams/drawing91.xml" ContentType="application/vnd.ms-office.drawingml.diagramDrawing+xml"/>
  <Override PartName="/ppt/diagrams/data92.xml" ContentType="application/vnd.openxmlformats-officedocument.drawingml.diagramData+xml"/>
  <Override PartName="/ppt/diagrams/layout92.xml" ContentType="application/vnd.openxmlformats-officedocument.drawingml.diagramLayout+xml"/>
  <Override PartName="/ppt/diagrams/quickStyle92.xml" ContentType="application/vnd.openxmlformats-officedocument.drawingml.diagramStyle+xml"/>
  <Override PartName="/ppt/diagrams/colors92.xml" ContentType="application/vnd.openxmlformats-officedocument.drawingml.diagramColors+xml"/>
  <Override PartName="/ppt/diagrams/drawing92.xml" ContentType="application/vnd.ms-office.drawingml.diagramDrawing+xml"/>
  <Override PartName="/ppt/diagrams/data93.xml" ContentType="application/vnd.openxmlformats-officedocument.drawingml.diagramData+xml"/>
  <Override PartName="/ppt/diagrams/layout93.xml" ContentType="application/vnd.openxmlformats-officedocument.drawingml.diagramLayout+xml"/>
  <Override PartName="/ppt/diagrams/quickStyle93.xml" ContentType="application/vnd.openxmlformats-officedocument.drawingml.diagramStyle+xml"/>
  <Override PartName="/ppt/diagrams/colors93.xml" ContentType="application/vnd.openxmlformats-officedocument.drawingml.diagramColors+xml"/>
  <Override PartName="/ppt/diagrams/drawing93.xml" ContentType="application/vnd.ms-office.drawingml.diagramDrawing+xml"/>
  <Override PartName="/ppt/notesSlides/notesSlide36.xml" ContentType="application/vnd.openxmlformats-officedocument.presentationml.notesSlide+xml"/>
  <Override PartName="/ppt/diagrams/data94.xml" ContentType="application/vnd.openxmlformats-officedocument.drawingml.diagramData+xml"/>
  <Override PartName="/ppt/diagrams/layout94.xml" ContentType="application/vnd.openxmlformats-officedocument.drawingml.diagramLayout+xml"/>
  <Override PartName="/ppt/diagrams/quickStyle94.xml" ContentType="application/vnd.openxmlformats-officedocument.drawingml.diagramStyle+xml"/>
  <Override PartName="/ppt/diagrams/colors94.xml" ContentType="application/vnd.openxmlformats-officedocument.drawingml.diagramColors+xml"/>
  <Override PartName="/ppt/diagrams/drawing94.xml" ContentType="application/vnd.ms-office.drawingml.diagramDrawing+xml"/>
  <Override PartName="/ppt/diagrams/data95.xml" ContentType="application/vnd.openxmlformats-officedocument.drawingml.diagramData+xml"/>
  <Override PartName="/ppt/diagrams/layout95.xml" ContentType="application/vnd.openxmlformats-officedocument.drawingml.diagramLayout+xml"/>
  <Override PartName="/ppt/diagrams/quickStyle95.xml" ContentType="application/vnd.openxmlformats-officedocument.drawingml.diagramStyle+xml"/>
  <Override PartName="/ppt/diagrams/colors95.xml" ContentType="application/vnd.openxmlformats-officedocument.drawingml.diagramColors+xml"/>
  <Override PartName="/ppt/diagrams/drawing95.xml" ContentType="application/vnd.ms-office.drawingml.diagramDrawing+xml"/>
  <Override PartName="/ppt/diagrams/data96.xml" ContentType="application/vnd.openxmlformats-officedocument.drawingml.diagramData+xml"/>
  <Override PartName="/ppt/diagrams/layout96.xml" ContentType="application/vnd.openxmlformats-officedocument.drawingml.diagramLayout+xml"/>
  <Override PartName="/ppt/diagrams/quickStyle96.xml" ContentType="application/vnd.openxmlformats-officedocument.drawingml.diagramStyle+xml"/>
  <Override PartName="/ppt/diagrams/colors96.xml" ContentType="application/vnd.openxmlformats-officedocument.drawingml.diagramColors+xml"/>
  <Override PartName="/ppt/diagrams/drawing96.xml" ContentType="application/vnd.ms-office.drawingml.diagramDrawing+xml"/>
  <Override PartName="/ppt/notesSlides/notesSlide37.xml" ContentType="application/vnd.openxmlformats-officedocument.presentationml.notesSlide+xml"/>
  <Override PartName="/ppt/diagrams/data97.xml" ContentType="application/vnd.openxmlformats-officedocument.drawingml.diagramData+xml"/>
  <Override PartName="/ppt/diagrams/layout97.xml" ContentType="application/vnd.openxmlformats-officedocument.drawingml.diagramLayout+xml"/>
  <Override PartName="/ppt/diagrams/quickStyle97.xml" ContentType="application/vnd.openxmlformats-officedocument.drawingml.diagramStyle+xml"/>
  <Override PartName="/ppt/diagrams/colors97.xml" ContentType="application/vnd.openxmlformats-officedocument.drawingml.diagramColors+xml"/>
  <Override PartName="/ppt/diagrams/drawing97.xml" ContentType="application/vnd.ms-office.drawingml.diagramDrawing+xml"/>
  <Override PartName="/ppt/diagrams/data98.xml" ContentType="application/vnd.openxmlformats-officedocument.drawingml.diagramData+xml"/>
  <Override PartName="/ppt/diagrams/layout98.xml" ContentType="application/vnd.openxmlformats-officedocument.drawingml.diagramLayout+xml"/>
  <Override PartName="/ppt/diagrams/quickStyle98.xml" ContentType="application/vnd.openxmlformats-officedocument.drawingml.diagramStyle+xml"/>
  <Override PartName="/ppt/diagrams/colors98.xml" ContentType="application/vnd.openxmlformats-officedocument.drawingml.diagramColors+xml"/>
  <Override PartName="/ppt/diagrams/drawing98.xml" ContentType="application/vnd.ms-office.drawingml.diagramDrawing+xml"/>
  <Override PartName="/ppt/diagrams/data99.xml" ContentType="application/vnd.openxmlformats-officedocument.drawingml.diagramData+xml"/>
  <Override PartName="/ppt/diagrams/layout99.xml" ContentType="application/vnd.openxmlformats-officedocument.drawingml.diagramLayout+xml"/>
  <Override PartName="/ppt/diagrams/quickStyle99.xml" ContentType="application/vnd.openxmlformats-officedocument.drawingml.diagramStyle+xml"/>
  <Override PartName="/ppt/diagrams/colors99.xml" ContentType="application/vnd.openxmlformats-officedocument.drawingml.diagramColors+xml"/>
  <Override PartName="/ppt/diagrams/drawing99.xml" ContentType="application/vnd.ms-office.drawingml.diagramDrawing+xml"/>
  <Override PartName="/ppt/notesSlides/notesSlide38.xml" ContentType="application/vnd.openxmlformats-officedocument.presentationml.notesSlide+xml"/>
  <Override PartName="/ppt/diagrams/data100.xml" ContentType="application/vnd.openxmlformats-officedocument.drawingml.diagramData+xml"/>
  <Override PartName="/ppt/diagrams/layout100.xml" ContentType="application/vnd.openxmlformats-officedocument.drawingml.diagramLayout+xml"/>
  <Override PartName="/ppt/diagrams/quickStyle100.xml" ContentType="application/vnd.openxmlformats-officedocument.drawingml.diagramStyle+xml"/>
  <Override PartName="/ppt/diagrams/colors100.xml" ContentType="application/vnd.openxmlformats-officedocument.drawingml.diagramColors+xml"/>
  <Override PartName="/ppt/diagrams/drawing100.xml" ContentType="application/vnd.ms-office.drawingml.diagramDrawing+xml"/>
  <Override PartName="/ppt/diagrams/data101.xml" ContentType="application/vnd.openxmlformats-officedocument.drawingml.diagramData+xml"/>
  <Override PartName="/ppt/diagrams/layout101.xml" ContentType="application/vnd.openxmlformats-officedocument.drawingml.diagramLayout+xml"/>
  <Override PartName="/ppt/diagrams/quickStyle101.xml" ContentType="application/vnd.openxmlformats-officedocument.drawingml.diagramStyle+xml"/>
  <Override PartName="/ppt/diagrams/colors101.xml" ContentType="application/vnd.openxmlformats-officedocument.drawingml.diagramColors+xml"/>
  <Override PartName="/ppt/diagrams/drawing101.xml" ContentType="application/vnd.ms-office.drawingml.diagramDrawing+xml"/>
  <Override PartName="/ppt/diagrams/data102.xml" ContentType="application/vnd.openxmlformats-officedocument.drawingml.diagramData+xml"/>
  <Override PartName="/ppt/diagrams/layout102.xml" ContentType="application/vnd.openxmlformats-officedocument.drawingml.diagramLayout+xml"/>
  <Override PartName="/ppt/diagrams/quickStyle102.xml" ContentType="application/vnd.openxmlformats-officedocument.drawingml.diagramStyle+xml"/>
  <Override PartName="/ppt/diagrams/colors102.xml" ContentType="application/vnd.openxmlformats-officedocument.drawingml.diagramColors+xml"/>
  <Override PartName="/ppt/diagrams/drawing102.xml" ContentType="application/vnd.ms-office.drawingml.diagramDrawing+xml"/>
  <Override PartName="/ppt/notesSlides/notesSlide39.xml" ContentType="application/vnd.openxmlformats-officedocument.presentationml.notesSlide+xml"/>
  <Override PartName="/ppt/diagrams/data103.xml" ContentType="application/vnd.openxmlformats-officedocument.drawingml.diagramData+xml"/>
  <Override PartName="/ppt/diagrams/layout103.xml" ContentType="application/vnd.openxmlformats-officedocument.drawingml.diagramLayout+xml"/>
  <Override PartName="/ppt/diagrams/quickStyle103.xml" ContentType="application/vnd.openxmlformats-officedocument.drawingml.diagramStyle+xml"/>
  <Override PartName="/ppt/diagrams/colors103.xml" ContentType="application/vnd.openxmlformats-officedocument.drawingml.diagramColors+xml"/>
  <Override PartName="/ppt/diagrams/drawing103.xml" ContentType="application/vnd.ms-office.drawingml.diagramDrawing+xml"/>
  <Override PartName="/ppt/diagrams/data104.xml" ContentType="application/vnd.openxmlformats-officedocument.drawingml.diagramData+xml"/>
  <Override PartName="/ppt/diagrams/layout104.xml" ContentType="application/vnd.openxmlformats-officedocument.drawingml.diagramLayout+xml"/>
  <Override PartName="/ppt/diagrams/quickStyle104.xml" ContentType="application/vnd.openxmlformats-officedocument.drawingml.diagramStyle+xml"/>
  <Override PartName="/ppt/diagrams/colors104.xml" ContentType="application/vnd.openxmlformats-officedocument.drawingml.diagramColors+xml"/>
  <Override PartName="/ppt/diagrams/drawing104.xml" ContentType="application/vnd.ms-office.drawingml.diagramDrawing+xml"/>
  <Override PartName="/ppt/diagrams/data105.xml" ContentType="application/vnd.openxmlformats-officedocument.drawingml.diagramData+xml"/>
  <Override PartName="/ppt/diagrams/layout105.xml" ContentType="application/vnd.openxmlformats-officedocument.drawingml.diagramLayout+xml"/>
  <Override PartName="/ppt/diagrams/quickStyle105.xml" ContentType="application/vnd.openxmlformats-officedocument.drawingml.diagramStyle+xml"/>
  <Override PartName="/ppt/diagrams/colors105.xml" ContentType="application/vnd.openxmlformats-officedocument.drawingml.diagramColors+xml"/>
  <Override PartName="/ppt/diagrams/drawing105.xml" ContentType="application/vnd.ms-office.drawingml.diagramDrawing+xml"/>
  <Override PartName="/ppt/notesSlides/notesSlide40.xml" ContentType="application/vnd.openxmlformats-officedocument.presentationml.notesSlide+xml"/>
  <Override PartName="/ppt/diagrams/data106.xml" ContentType="application/vnd.openxmlformats-officedocument.drawingml.diagramData+xml"/>
  <Override PartName="/ppt/diagrams/layout106.xml" ContentType="application/vnd.openxmlformats-officedocument.drawingml.diagramLayout+xml"/>
  <Override PartName="/ppt/diagrams/quickStyle106.xml" ContentType="application/vnd.openxmlformats-officedocument.drawingml.diagramStyle+xml"/>
  <Override PartName="/ppt/diagrams/colors106.xml" ContentType="application/vnd.openxmlformats-officedocument.drawingml.diagramColors+xml"/>
  <Override PartName="/ppt/diagrams/drawing106.xml" ContentType="application/vnd.ms-office.drawingml.diagramDrawing+xml"/>
  <Override PartName="/ppt/diagrams/data107.xml" ContentType="application/vnd.openxmlformats-officedocument.drawingml.diagramData+xml"/>
  <Override PartName="/ppt/diagrams/layout107.xml" ContentType="application/vnd.openxmlformats-officedocument.drawingml.diagramLayout+xml"/>
  <Override PartName="/ppt/diagrams/quickStyle107.xml" ContentType="application/vnd.openxmlformats-officedocument.drawingml.diagramStyle+xml"/>
  <Override PartName="/ppt/diagrams/colors107.xml" ContentType="application/vnd.openxmlformats-officedocument.drawingml.diagramColors+xml"/>
  <Override PartName="/ppt/diagrams/drawing107.xml" ContentType="application/vnd.ms-office.drawingml.diagramDrawing+xml"/>
  <Override PartName="/ppt/diagrams/data108.xml" ContentType="application/vnd.openxmlformats-officedocument.drawingml.diagramData+xml"/>
  <Override PartName="/ppt/diagrams/layout108.xml" ContentType="application/vnd.openxmlformats-officedocument.drawingml.diagramLayout+xml"/>
  <Override PartName="/ppt/diagrams/quickStyle108.xml" ContentType="application/vnd.openxmlformats-officedocument.drawingml.diagramStyle+xml"/>
  <Override PartName="/ppt/diagrams/colors108.xml" ContentType="application/vnd.openxmlformats-officedocument.drawingml.diagramColors+xml"/>
  <Override PartName="/ppt/diagrams/drawing108.xml" ContentType="application/vnd.ms-office.drawingml.diagramDrawing+xml"/>
  <Override PartName="/ppt/notesSlides/notesSlide41.xml" ContentType="application/vnd.openxmlformats-officedocument.presentationml.notesSlide+xml"/>
  <Override PartName="/ppt/diagrams/data109.xml" ContentType="application/vnd.openxmlformats-officedocument.drawingml.diagramData+xml"/>
  <Override PartName="/ppt/diagrams/layout109.xml" ContentType="application/vnd.openxmlformats-officedocument.drawingml.diagramLayout+xml"/>
  <Override PartName="/ppt/diagrams/quickStyle109.xml" ContentType="application/vnd.openxmlformats-officedocument.drawingml.diagramStyle+xml"/>
  <Override PartName="/ppt/diagrams/colors109.xml" ContentType="application/vnd.openxmlformats-officedocument.drawingml.diagramColors+xml"/>
  <Override PartName="/ppt/diagrams/drawing109.xml" ContentType="application/vnd.ms-office.drawingml.diagramDrawing+xml"/>
  <Override PartName="/ppt/diagrams/data110.xml" ContentType="application/vnd.openxmlformats-officedocument.drawingml.diagramData+xml"/>
  <Override PartName="/ppt/diagrams/layout110.xml" ContentType="application/vnd.openxmlformats-officedocument.drawingml.diagramLayout+xml"/>
  <Override PartName="/ppt/diagrams/quickStyle110.xml" ContentType="application/vnd.openxmlformats-officedocument.drawingml.diagramStyle+xml"/>
  <Override PartName="/ppt/diagrams/colors110.xml" ContentType="application/vnd.openxmlformats-officedocument.drawingml.diagramColors+xml"/>
  <Override PartName="/ppt/diagrams/drawing110.xml" ContentType="application/vnd.ms-office.drawingml.diagramDrawing+xml"/>
  <Override PartName="/ppt/diagrams/data111.xml" ContentType="application/vnd.openxmlformats-officedocument.drawingml.diagramData+xml"/>
  <Override PartName="/ppt/diagrams/layout111.xml" ContentType="application/vnd.openxmlformats-officedocument.drawingml.diagramLayout+xml"/>
  <Override PartName="/ppt/diagrams/quickStyle111.xml" ContentType="application/vnd.openxmlformats-officedocument.drawingml.diagramStyle+xml"/>
  <Override PartName="/ppt/diagrams/colors111.xml" ContentType="application/vnd.openxmlformats-officedocument.drawingml.diagramColors+xml"/>
  <Override PartName="/ppt/diagrams/drawing111.xml" ContentType="application/vnd.ms-office.drawingml.diagramDrawing+xml"/>
  <Override PartName="/ppt/notesSlides/notesSlide42.xml" ContentType="application/vnd.openxmlformats-officedocument.presentationml.notesSlide+xml"/>
  <Override PartName="/ppt/diagrams/data112.xml" ContentType="application/vnd.openxmlformats-officedocument.drawingml.diagramData+xml"/>
  <Override PartName="/ppt/diagrams/layout112.xml" ContentType="application/vnd.openxmlformats-officedocument.drawingml.diagramLayout+xml"/>
  <Override PartName="/ppt/diagrams/quickStyle112.xml" ContentType="application/vnd.openxmlformats-officedocument.drawingml.diagramStyle+xml"/>
  <Override PartName="/ppt/diagrams/colors112.xml" ContentType="application/vnd.openxmlformats-officedocument.drawingml.diagramColors+xml"/>
  <Override PartName="/ppt/diagrams/drawing112.xml" ContentType="application/vnd.ms-office.drawingml.diagramDrawing+xml"/>
  <Override PartName="/ppt/diagrams/data113.xml" ContentType="application/vnd.openxmlformats-officedocument.drawingml.diagramData+xml"/>
  <Override PartName="/ppt/diagrams/layout113.xml" ContentType="application/vnd.openxmlformats-officedocument.drawingml.diagramLayout+xml"/>
  <Override PartName="/ppt/diagrams/quickStyle113.xml" ContentType="application/vnd.openxmlformats-officedocument.drawingml.diagramStyle+xml"/>
  <Override PartName="/ppt/diagrams/colors113.xml" ContentType="application/vnd.openxmlformats-officedocument.drawingml.diagramColors+xml"/>
  <Override PartName="/ppt/diagrams/drawing1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32" r:id="rId1"/>
  </p:sldMasterIdLst>
  <p:notesMasterIdLst>
    <p:notesMasterId r:id="rId44"/>
  </p:notesMasterIdLst>
  <p:sldIdLst>
    <p:sldId id="257" r:id="rId2"/>
    <p:sldId id="256" r:id="rId3"/>
    <p:sldId id="258" r:id="rId4"/>
    <p:sldId id="262" r:id="rId5"/>
    <p:sldId id="259" r:id="rId6"/>
    <p:sldId id="261" r:id="rId7"/>
    <p:sldId id="260" r:id="rId8"/>
    <p:sldId id="263" r:id="rId9"/>
    <p:sldId id="264" r:id="rId10"/>
    <p:sldId id="266" r:id="rId11"/>
    <p:sldId id="267"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1" r:id="rId25"/>
    <p:sldId id="280" r:id="rId26"/>
    <p:sldId id="282" r:id="rId27"/>
    <p:sldId id="283" r:id="rId28"/>
    <p:sldId id="284" r:id="rId29"/>
    <p:sldId id="287" r:id="rId30"/>
    <p:sldId id="285"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Lst>
  <p:sldSz cx="9144000" cy="5715000" type="screen16x10"/>
  <p:notesSz cx="6858000" cy="9144000"/>
  <p:embeddedFontLst>
    <p:embeddedFont>
      <p:font typeface="Georgia" panose="02040502050405020303" pitchFamily="18" charset="0"/>
      <p:regular r:id="rId45"/>
      <p:bold r:id="rId46"/>
      <p:italic r:id="rId47"/>
      <p:boldItalic r:id="rId48"/>
    </p:embeddedFont>
    <p:embeddedFont>
      <p:font typeface="Trebuchet MS" panose="020B0603020202020204" pitchFamily="34" charset="0"/>
      <p:regular r:id="rId49"/>
      <p:bold r:id="rId50"/>
      <p:italic r:id="rId51"/>
      <p:boldItalic r:id="rId52"/>
    </p:embeddedFont>
    <p:embeddedFont>
      <p:font typeface="Calibri" panose="020F0502020204030204" pitchFamily="34" charset="0"/>
      <p:regular r:id="rId53"/>
      <p:bold r:id="rId54"/>
      <p:italic r:id="rId55"/>
      <p:boldItalic r:id="rId56"/>
    </p:embeddedFont>
    <p:embeddedFont>
      <p:font typeface="Century Gothic" panose="020B0604020202020204" charset="0"/>
      <p:regular r:id="rId57"/>
      <p:bold r:id="rId58"/>
      <p:italic r:id="rId59"/>
      <p:boldItalic r:id="rId60"/>
    </p:embeddedFont>
  </p:embeddedFontLst>
  <p:custDataLst>
    <p:tags r:id="rId6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645" autoAdjust="0"/>
  </p:normalViewPr>
  <p:slideViewPr>
    <p:cSldViewPr>
      <p:cViewPr varScale="1">
        <p:scale>
          <a:sx n="99" d="100"/>
          <a:sy n="99" d="100"/>
        </p:scale>
        <p:origin x="84" y="84"/>
      </p:cViewPr>
      <p:guideLst>
        <p:guide orient="horz" pos="180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5" Type="http://schemas.openxmlformats.org/officeDocument/2006/relationships/slide" Target="slides/slide4.xml"/><Relationship Id="rId61" Type="http://schemas.openxmlformats.org/officeDocument/2006/relationships/tags" Target="tags/tag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font" Target="fonts/font12.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font" Target="fonts/font1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font" Target="fonts/font16.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FC16B4-74BC-44D4-89C3-77A45050AF3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ru-RU"/>
        </a:p>
      </dgm:t>
    </dgm:pt>
    <dgm:pt modelId="{F22BC49B-B03B-43F7-ADE9-BC1CB3B78AE5}">
      <dgm:prSet phldrT="[Текст]" custT="1"/>
      <dgm:spPr>
        <a:gradFill rotWithShape="0">
          <a:gsLst>
            <a:gs pos="0">
              <a:schemeClr val="bg2">
                <a:lumMod val="75000"/>
              </a:schemeClr>
            </a:gs>
            <a:gs pos="100000">
              <a:schemeClr val="bg2">
                <a:lumMod val="25000"/>
              </a:schemeClr>
            </a:gs>
          </a:gsLst>
        </a:gradFill>
      </dgm:spPr>
      <dgm:t>
        <a:bodyPr/>
        <a:lstStyle/>
        <a:p>
          <a:pPr algn="ctr"/>
          <a:r>
            <a:rPr lang="ru-RU" sz="2200" b="1" i="1" dirty="0" smtClean="0">
              <a:effectLst>
                <a:outerShdw blurRad="38100" dist="38100" dir="2700000" algn="tl">
                  <a:srgbClr val="000000">
                    <a:alpha val="43137"/>
                  </a:srgbClr>
                </a:outerShdw>
              </a:effectLst>
              <a:latin typeface="Century Gothic" panose="020B0502020202020204" pitchFamily="34" charset="0"/>
            </a:rPr>
            <a:t>Биография</a:t>
          </a:r>
          <a:endParaRPr lang="ru-RU" sz="2200" b="1" i="1" dirty="0">
            <a:effectLst>
              <a:outerShdw blurRad="38100" dist="38100" dir="2700000" algn="tl">
                <a:srgbClr val="000000">
                  <a:alpha val="43137"/>
                </a:srgbClr>
              </a:outerShdw>
            </a:effectLst>
            <a:latin typeface="Century Gothic" panose="020B0502020202020204" pitchFamily="34" charset="0"/>
          </a:endParaRPr>
        </a:p>
      </dgm:t>
    </dgm:pt>
    <dgm:pt modelId="{28DEC0BF-FD6A-4A2E-B0BC-B0811DC91BF3}" type="parTrans" cxnId="{853EADA7-7AFD-4F91-9483-A38B7E5AF8D3}">
      <dgm:prSet/>
      <dgm:spPr/>
      <dgm:t>
        <a:bodyPr/>
        <a:lstStyle/>
        <a:p>
          <a:endParaRPr lang="ru-RU"/>
        </a:p>
      </dgm:t>
    </dgm:pt>
    <dgm:pt modelId="{D5A0D7BC-35D0-4FFF-BBA3-6B3DB65AD49C}" type="sibTrans" cxnId="{853EADA7-7AFD-4F91-9483-A38B7E5AF8D3}">
      <dgm:prSet/>
      <dgm:spPr/>
      <dgm:t>
        <a:bodyPr/>
        <a:lstStyle/>
        <a:p>
          <a:endParaRPr lang="ru-RU"/>
        </a:p>
      </dgm:t>
    </dgm:pt>
    <dgm:pt modelId="{D1C0F765-CE93-4825-A785-7399F794B170}" type="pres">
      <dgm:prSet presAssocID="{F6FC16B4-74BC-44D4-89C3-77A45050AF31}" presName="linear" presStyleCnt="0">
        <dgm:presLayoutVars>
          <dgm:animLvl val="lvl"/>
          <dgm:resizeHandles val="exact"/>
        </dgm:presLayoutVars>
      </dgm:prSet>
      <dgm:spPr/>
      <dgm:t>
        <a:bodyPr/>
        <a:lstStyle/>
        <a:p>
          <a:endParaRPr lang="ru-RU"/>
        </a:p>
      </dgm:t>
    </dgm:pt>
    <dgm:pt modelId="{A4719A21-EB97-41DC-B709-EF3C1E2B14A1}" type="pres">
      <dgm:prSet presAssocID="{F22BC49B-B03B-43F7-ADE9-BC1CB3B78AE5}" presName="parentText" presStyleLbl="node1" presStyleIdx="0" presStyleCnt="1">
        <dgm:presLayoutVars>
          <dgm:chMax val="0"/>
          <dgm:bulletEnabled val="1"/>
        </dgm:presLayoutVars>
      </dgm:prSet>
      <dgm:spPr/>
      <dgm:t>
        <a:bodyPr/>
        <a:lstStyle/>
        <a:p>
          <a:endParaRPr lang="ru-RU"/>
        </a:p>
      </dgm:t>
    </dgm:pt>
  </dgm:ptLst>
  <dgm:cxnLst>
    <dgm:cxn modelId="{79EA4E4A-D72D-43BF-885B-03A5A56D2156}" type="presOf" srcId="{F6FC16B4-74BC-44D4-89C3-77A45050AF31}" destId="{D1C0F765-CE93-4825-A785-7399F794B170}" srcOrd="0" destOrd="0" presId="urn:microsoft.com/office/officeart/2005/8/layout/vList2"/>
    <dgm:cxn modelId="{853EADA7-7AFD-4F91-9483-A38B7E5AF8D3}" srcId="{F6FC16B4-74BC-44D4-89C3-77A45050AF31}" destId="{F22BC49B-B03B-43F7-ADE9-BC1CB3B78AE5}" srcOrd="0" destOrd="0" parTransId="{28DEC0BF-FD6A-4A2E-B0BC-B0811DC91BF3}" sibTransId="{D5A0D7BC-35D0-4FFF-BBA3-6B3DB65AD49C}"/>
    <dgm:cxn modelId="{E0C63FA2-2486-4733-AB94-38297992934B}" type="presOf" srcId="{F22BC49B-B03B-43F7-ADE9-BC1CB3B78AE5}" destId="{A4719A21-EB97-41DC-B709-EF3C1E2B14A1}" srcOrd="0" destOrd="0" presId="urn:microsoft.com/office/officeart/2005/8/layout/vList2"/>
    <dgm:cxn modelId="{06328CD0-A092-4990-82BE-FEE796B4A29E}" type="presParOf" srcId="{D1C0F765-CE93-4825-A785-7399F794B170}" destId="{A4719A21-EB97-41DC-B709-EF3C1E2B14A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AFF63A74-4601-4389-B385-AEEC171A06F7}"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04514AC-54FF-4138-8F64-ACAA792F0102}" type="presOf" srcId="{5D8AD58C-FC34-4678-93F3-9BE0D8E4D2C4}" destId="{7B112CC0-67A5-4965-A787-3314262F001C}" srcOrd="0" destOrd="0" presId="urn:microsoft.com/office/officeart/2005/8/layout/hChevron3"/>
    <dgm:cxn modelId="{BAB9E739-CAD7-481E-87BF-E31AD299E44D}"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ED7A931-5BE5-457F-89EA-B39E4431CFB3}"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FE8A1738-4C89-4832-9920-70A6AA30A8D8}" type="presOf" srcId="{5D8AD58C-FC34-4678-93F3-9BE0D8E4D2C4}" destId="{7B112CC0-67A5-4965-A787-3314262F001C}" srcOrd="0" destOrd="0" presId="urn:microsoft.com/office/officeart/2005/8/layout/hChevron3"/>
    <dgm:cxn modelId="{5B3827DF-2C57-4FBA-A6A2-A1411D5490EC}"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9E536DD5-81E8-4882-B5C5-3ACE13EA83F2}" type="presOf" srcId="{EE1298A2-5A70-49CB-A81C-338F29487140}" destId="{73421D5F-90C6-4707-97E7-29615B04D0D6}" srcOrd="0" destOrd="0" presId="urn:microsoft.com/office/officeart/2005/8/layout/hChevron3"/>
    <dgm:cxn modelId="{545E54A4-826F-431B-BE4B-B665DAA5D46C}"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BC13A2B-2D51-428C-A927-559EEA26D22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02.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DA2CEBEA-DDCB-4D50-88C1-76D3B30532D2}"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542FC410-8B7B-427A-B295-F73A90734691}" type="presOf" srcId="{32D9B5B0-7033-41CA-9417-6F986ACD7FBD}" destId="{9A719DF0-C59C-4552-9D2C-94DCF502400C}" srcOrd="0" destOrd="0" presId="urn:microsoft.com/office/officeart/2005/8/layout/default"/>
    <dgm:cxn modelId="{3E601E9C-E2CE-4E25-A8A2-9796099E5567}"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0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FDD10F0B-4999-4669-BDDE-F4146C8A1C41}" type="presOf" srcId="{5D8AD58C-FC34-4678-93F3-9BE0D8E4D2C4}" destId="{7B112CC0-67A5-4965-A787-3314262F001C}" srcOrd="0" destOrd="0" presId="urn:microsoft.com/office/officeart/2005/8/layout/hChevron3"/>
    <dgm:cxn modelId="{D479794F-CBE2-4EAA-BDC0-89B9180DE59B}"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F5580C4A-AAAE-4A7D-B575-95D7D8F389C3}"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65D74727-06A1-40C5-8A78-C2AF72B7F56F}" type="presOf" srcId="{5D8AD58C-FC34-4678-93F3-9BE0D8E4D2C4}" destId="{7B112CC0-67A5-4965-A787-3314262F001C}" srcOrd="0" destOrd="0" presId="urn:microsoft.com/office/officeart/2005/8/layout/hChevron3"/>
    <dgm:cxn modelId="{54D12AD6-FC24-45BC-B061-37AF8B2E3F66}"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ED42435D-A5B2-41C0-96F9-EE736BE65911}"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05.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69BB5343-FC7B-4B66-B4A0-1D2B143CC650}"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DC01ADE2-144B-458A-A4F7-7443814D7772}" type="presOf" srcId="{DFAA3DA3-FFEC-4679-AF38-A89AFDA885B8}" destId="{1333F1A5-38C9-4BC1-A92E-3073442A0B07}" srcOrd="0" destOrd="0" presId="urn:microsoft.com/office/officeart/2005/8/layout/default"/>
    <dgm:cxn modelId="{0A95E3EA-1A52-4A8A-B67D-E31C1C9EEC55}"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0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1DF2307E-FC16-4EED-852E-C0252AAFC79B}" type="presOf" srcId="{5D8AD58C-FC34-4678-93F3-9BE0D8E4D2C4}" destId="{7B112CC0-67A5-4965-A787-3314262F001C}" srcOrd="0" destOrd="0" presId="urn:microsoft.com/office/officeart/2005/8/layout/hChevron3"/>
    <dgm:cxn modelId="{7ADDECF0-84CC-4887-9755-CB8786502C01}" type="presOf" srcId="{EE1298A2-5A70-49CB-A81C-338F29487140}" destId="{73421D5F-90C6-4707-97E7-29615B04D0D6}" srcOrd="0" destOrd="0" presId="urn:microsoft.com/office/officeart/2005/8/layout/hChevron3"/>
    <dgm:cxn modelId="{761B222A-5154-43BD-B543-20DF8AB180C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66EF9343-7D0B-459E-A478-8C467709C9DB}"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1A9361EB-4E78-4C65-BDDC-C208684BD6A0}" type="presOf" srcId="{EE1298A2-5A70-49CB-A81C-338F29487140}" destId="{73421D5F-90C6-4707-97E7-29615B04D0D6}" srcOrd="0" destOrd="0" presId="urn:microsoft.com/office/officeart/2005/8/layout/hChevron3"/>
    <dgm:cxn modelId="{740D41BA-FC1F-46DD-8707-850A28741964}"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08.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FADE4F05-B318-45E4-BC5A-612F20A0F850}"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74F7445A-4936-420F-B247-9E0E8A7DA550}" type="presOf" srcId="{32D9B5B0-7033-41CA-9417-6F986ACD7FBD}" destId="{9A719DF0-C59C-4552-9D2C-94DCF502400C}" srcOrd="0" destOrd="0" presId="urn:microsoft.com/office/officeart/2005/8/layout/default"/>
    <dgm:cxn modelId="{B2C2A095-18AB-4687-B397-17540F373A6F}"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0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977CF2C9-BE2D-4B08-B6A5-B51048A8CCC6}" type="presOf" srcId="{5D8AD58C-FC34-4678-93F3-9BE0D8E4D2C4}" destId="{7B112CC0-67A5-4965-A787-3314262F001C}" srcOrd="0" destOrd="0" presId="urn:microsoft.com/office/officeart/2005/8/layout/hChevron3"/>
    <dgm:cxn modelId="{77C58D02-D8DC-4F28-A5F7-F825FDDD4A0E}"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1CFB6ADC-6160-41F0-B7FB-C20BF5AB09E0}"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26A98AE3-2A8B-49BB-BB39-C9601F955454}" type="presOf" srcId="{EE1298A2-5A70-49CB-A81C-338F29487140}" destId="{73421D5F-90C6-4707-97E7-29615B04D0D6}" srcOrd="0" destOrd="0" presId="urn:microsoft.com/office/officeart/2005/8/layout/hChevron3"/>
    <dgm:cxn modelId="{4680BDA0-E1E8-4C18-8D7B-B4FBAA24AD0B}"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58680B4D-4FE7-430F-9750-BC512FA27C73}"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1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ED068BB6-D28C-46D8-AD16-4E38D10CF3A5}" type="presOf" srcId="{5D8AD58C-FC34-4678-93F3-9BE0D8E4D2C4}" destId="{7B112CC0-67A5-4965-A787-3314262F001C}" srcOrd="0" destOrd="0" presId="urn:microsoft.com/office/officeart/2005/8/layout/hChevron3"/>
    <dgm:cxn modelId="{42D2A4CD-8EAF-4FEB-9C03-757D4C94A465}"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29818C8A-DEED-4D88-AF72-847001B23F8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11.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AF53BA7-F1CE-441C-9F34-773FDDE884D3}" type="presOf" srcId="{DFAA3DA3-FFEC-4679-AF38-A89AFDA885B8}" destId="{1333F1A5-38C9-4BC1-A92E-3073442A0B07}" srcOrd="0" destOrd="0" presId="urn:microsoft.com/office/officeart/2005/8/layout/default"/>
    <dgm:cxn modelId="{9470971D-F3CC-491D-ADF5-E9B3439C3BD8}"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338A83CD-CC67-4C44-949B-A6B534EF6E06}"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1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036C2E0-E695-431C-8AD8-C3708FA893D2}"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925116CB-69B7-4C53-A88F-0701C5C204C1}" type="presOf" srcId="{5D8AD58C-FC34-4678-93F3-9BE0D8E4D2C4}" destId="{7B112CC0-67A5-4965-A787-3314262F001C}" srcOrd="0" destOrd="0" presId="urn:microsoft.com/office/officeart/2005/8/layout/hChevron3"/>
    <dgm:cxn modelId="{DDB386C7-5F2C-4A1E-A692-FBF24591B639}"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3.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48E234D-5A59-4948-9AF0-C320A3BCA3D0}" type="presOf" srcId="{DFAA3DA3-FFEC-4679-AF38-A89AFDA885B8}" destId="{1333F1A5-38C9-4BC1-A92E-3073442A0B07}" srcOrd="0" destOrd="0" presId="urn:microsoft.com/office/officeart/2005/8/layout/default"/>
    <dgm:cxn modelId="{3AD1A1F8-2647-4450-804F-5D74B67CCE7F}"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32CA1A83-15B8-46A9-98B8-C0033B5FD5B2}"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28FB1FA-341E-4ABE-8F33-A84A49122FCC}"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1337834-A51B-4186-9468-F0FF649D7341}" type="presOf" srcId="{5D8AD58C-FC34-4678-93F3-9BE0D8E4D2C4}" destId="{7B112CC0-67A5-4965-A787-3314262F001C}" srcOrd="0" destOrd="0" presId="urn:microsoft.com/office/officeart/2005/8/layout/hChevron3"/>
    <dgm:cxn modelId="{7A4D10E6-DBDE-4CB5-917C-CD50DA4D0A8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27488F77-8673-42B5-949E-9724632AD77D}" type="presOf" srcId="{5D8AD58C-FC34-4678-93F3-9BE0D8E4D2C4}" destId="{7B112CC0-67A5-4965-A787-3314262F001C}" srcOrd="0" destOrd="0" presId="urn:microsoft.com/office/officeart/2005/8/layout/hChevron3"/>
    <dgm:cxn modelId="{87D8FE98-4D10-4135-9ACA-A4AC8DFFAA3C}" type="presOf" srcId="{EE1298A2-5A70-49CB-A81C-338F29487140}" destId="{73421D5F-90C6-4707-97E7-29615B04D0D6}" srcOrd="0" destOrd="0" presId="urn:microsoft.com/office/officeart/2005/8/layout/hChevron3"/>
    <dgm:cxn modelId="{86D2D0FD-E870-4F12-A9EE-68D63691F8E3}"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B4EEF05-91C8-4EC0-B6BD-BAA400CD153B}"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F011212E-9146-4733-B4B0-60D9F74D9664}" type="presOf" srcId="{EE1298A2-5A70-49CB-A81C-338F29487140}" destId="{73421D5F-90C6-4707-97E7-29615B04D0D6}" srcOrd="0" destOrd="0" presId="urn:microsoft.com/office/officeart/2005/8/layout/hChevron3"/>
    <dgm:cxn modelId="{1A715C53-8C06-4178-A969-CFA44405050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CAA66C8C-3747-40C9-AE9A-2ED90CBFA48A}"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8A30214A-1871-467B-9DB1-8DB2F3DF29E5}" type="presOf" srcId="{EE1298A2-5A70-49CB-A81C-338F29487140}" destId="{73421D5F-90C6-4707-97E7-29615B04D0D6}" srcOrd="0" destOrd="0" presId="urn:microsoft.com/office/officeart/2005/8/layout/hChevron3"/>
    <dgm:cxn modelId="{93D3A143-61A7-4767-85BD-CD2FC89D790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0EE451BF-5E29-4568-AB8A-2391C6A9173C}" type="presOf" srcId="{EE1298A2-5A70-49CB-A81C-338F29487140}" destId="{73421D5F-90C6-4707-97E7-29615B04D0D6}" srcOrd="0" destOrd="0" presId="urn:microsoft.com/office/officeart/2005/8/layout/hChevron3"/>
    <dgm:cxn modelId="{5B0C8836-08D9-4493-9F46-8F08CE3CE162}" type="presOf" srcId="{5D8AD58C-FC34-4678-93F3-9BE0D8E4D2C4}" destId="{7B112CC0-67A5-4965-A787-3314262F001C}" srcOrd="0" destOrd="0" presId="urn:microsoft.com/office/officeart/2005/8/layout/hChevron3"/>
    <dgm:cxn modelId="{86434408-920F-4262-AD74-82C64FFFBAA6}"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573AFA5-C918-4EEF-AB67-82BE6199402A}" type="presOf" srcId="{5D8AD58C-FC34-4678-93F3-9BE0D8E4D2C4}" destId="{7B112CC0-67A5-4965-A787-3314262F001C}" srcOrd="0" destOrd="0" presId="urn:microsoft.com/office/officeart/2005/8/layout/hChevron3"/>
    <dgm:cxn modelId="{95225BD4-90DB-4D17-B75C-22EF58D1D8CF}"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DC6B4EE7-F605-4C9A-87A0-B13387B5A3AF}"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5CD7C381-A055-481C-AA28-417D3280D229}" type="presOf" srcId="{5D8AD58C-FC34-4678-93F3-9BE0D8E4D2C4}" destId="{7B112CC0-67A5-4965-A787-3314262F001C}" srcOrd="0" destOrd="0" presId="urn:microsoft.com/office/officeart/2005/8/layout/hChevron3"/>
    <dgm:cxn modelId="{34907283-0E13-493B-94D4-C24CEE138633}"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DEC2CD15-8A75-47B6-8635-70225F997E98}"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A691385-9A5D-4529-8869-B9CE60F977B2}" type="presOf" srcId="{EE1298A2-5A70-49CB-A81C-338F29487140}" destId="{73421D5F-90C6-4707-97E7-29615B04D0D6}" srcOrd="0" destOrd="0" presId="urn:microsoft.com/office/officeart/2005/8/layout/hChevron3"/>
    <dgm:cxn modelId="{081F3982-65EC-4DBE-A7F5-5FB5CDF7E696}"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83FA243-7C11-4EF0-A34B-86DB37DB9AE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FC16B4-74BC-44D4-89C3-77A45050AF3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ru-RU"/>
        </a:p>
      </dgm:t>
    </dgm:pt>
    <dgm:pt modelId="{F22BC49B-B03B-43F7-ADE9-BC1CB3B78AE5}">
      <dgm:prSet phldrT="[Текст]" custT="1"/>
      <dgm:spPr>
        <a:gradFill rotWithShape="0">
          <a:gsLst>
            <a:gs pos="0">
              <a:schemeClr val="bg2">
                <a:lumMod val="75000"/>
              </a:schemeClr>
            </a:gs>
            <a:gs pos="100000">
              <a:schemeClr val="bg2">
                <a:lumMod val="25000"/>
              </a:schemeClr>
            </a:gs>
          </a:gsLst>
        </a:gradFill>
      </dgm:spPr>
      <dgm:t>
        <a:bodyPr/>
        <a:lstStyle/>
        <a:p>
          <a:pPr algn="ctr"/>
          <a:r>
            <a:rPr lang="ru-RU" sz="2200" b="1" i="1" dirty="0" smtClean="0">
              <a:effectLst>
                <a:outerShdw blurRad="38100" dist="38100" dir="2700000" algn="tl">
                  <a:srgbClr val="000000">
                    <a:alpha val="43137"/>
                  </a:srgbClr>
                </a:outerShdw>
              </a:effectLst>
              <a:latin typeface="Century Gothic" panose="020B0502020202020204" pitchFamily="34" charset="0"/>
            </a:rPr>
            <a:t>Фотографии</a:t>
          </a:r>
          <a:endParaRPr lang="ru-RU" sz="2200" b="1" i="1" dirty="0">
            <a:effectLst>
              <a:outerShdw blurRad="38100" dist="38100" dir="2700000" algn="tl">
                <a:srgbClr val="000000">
                  <a:alpha val="43137"/>
                </a:srgbClr>
              </a:outerShdw>
            </a:effectLst>
            <a:latin typeface="Century Gothic" panose="020B0502020202020204" pitchFamily="34" charset="0"/>
          </a:endParaRPr>
        </a:p>
      </dgm:t>
    </dgm:pt>
    <dgm:pt modelId="{28DEC0BF-FD6A-4A2E-B0BC-B0811DC91BF3}" type="parTrans" cxnId="{853EADA7-7AFD-4F91-9483-A38B7E5AF8D3}">
      <dgm:prSet/>
      <dgm:spPr/>
      <dgm:t>
        <a:bodyPr/>
        <a:lstStyle/>
        <a:p>
          <a:endParaRPr lang="ru-RU"/>
        </a:p>
      </dgm:t>
    </dgm:pt>
    <dgm:pt modelId="{D5A0D7BC-35D0-4FFF-BBA3-6B3DB65AD49C}" type="sibTrans" cxnId="{853EADA7-7AFD-4F91-9483-A38B7E5AF8D3}">
      <dgm:prSet/>
      <dgm:spPr/>
      <dgm:t>
        <a:bodyPr/>
        <a:lstStyle/>
        <a:p>
          <a:endParaRPr lang="ru-RU"/>
        </a:p>
      </dgm:t>
    </dgm:pt>
    <dgm:pt modelId="{D1C0F765-CE93-4825-A785-7399F794B170}" type="pres">
      <dgm:prSet presAssocID="{F6FC16B4-74BC-44D4-89C3-77A45050AF31}" presName="linear" presStyleCnt="0">
        <dgm:presLayoutVars>
          <dgm:animLvl val="lvl"/>
          <dgm:resizeHandles val="exact"/>
        </dgm:presLayoutVars>
      </dgm:prSet>
      <dgm:spPr/>
      <dgm:t>
        <a:bodyPr/>
        <a:lstStyle/>
        <a:p>
          <a:endParaRPr lang="ru-RU"/>
        </a:p>
      </dgm:t>
    </dgm:pt>
    <dgm:pt modelId="{A4719A21-EB97-41DC-B709-EF3C1E2B14A1}" type="pres">
      <dgm:prSet presAssocID="{F22BC49B-B03B-43F7-ADE9-BC1CB3B78AE5}" presName="parentText" presStyleLbl="node1" presStyleIdx="0" presStyleCnt="1" custLinFactNeighborX="62963" custLinFactNeighborY="8293">
        <dgm:presLayoutVars>
          <dgm:chMax val="0"/>
          <dgm:bulletEnabled val="1"/>
        </dgm:presLayoutVars>
      </dgm:prSet>
      <dgm:spPr/>
      <dgm:t>
        <a:bodyPr/>
        <a:lstStyle/>
        <a:p>
          <a:endParaRPr lang="ru-RU"/>
        </a:p>
      </dgm:t>
    </dgm:pt>
  </dgm:ptLst>
  <dgm:cxnLst>
    <dgm:cxn modelId="{D918612F-EAD3-48A5-997C-0690924CA857}" type="presOf" srcId="{F22BC49B-B03B-43F7-ADE9-BC1CB3B78AE5}" destId="{A4719A21-EB97-41DC-B709-EF3C1E2B14A1}" srcOrd="0" destOrd="0" presId="urn:microsoft.com/office/officeart/2005/8/layout/vList2"/>
    <dgm:cxn modelId="{853EADA7-7AFD-4F91-9483-A38B7E5AF8D3}" srcId="{F6FC16B4-74BC-44D4-89C3-77A45050AF31}" destId="{F22BC49B-B03B-43F7-ADE9-BC1CB3B78AE5}" srcOrd="0" destOrd="0" parTransId="{28DEC0BF-FD6A-4A2E-B0BC-B0811DC91BF3}" sibTransId="{D5A0D7BC-35D0-4FFF-BBA3-6B3DB65AD49C}"/>
    <dgm:cxn modelId="{36177AF8-BF4A-46C5-BDAB-BB272E09655B}" type="presOf" srcId="{F6FC16B4-74BC-44D4-89C3-77A45050AF31}" destId="{D1C0F765-CE93-4825-A785-7399F794B170}" srcOrd="0" destOrd="0" presId="urn:microsoft.com/office/officeart/2005/8/layout/vList2"/>
    <dgm:cxn modelId="{9032E877-217E-4E4F-B70A-EF70B00D1108}" type="presParOf" srcId="{D1C0F765-CE93-4825-A785-7399F794B170}" destId="{A4719A21-EB97-41DC-B709-EF3C1E2B14A1}"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5ED758D4-2DB5-4514-B481-383D6F34482E}" type="presOf" srcId="{5D8AD58C-FC34-4678-93F3-9BE0D8E4D2C4}" destId="{7B112CC0-67A5-4965-A787-3314262F001C}" srcOrd="0" destOrd="0" presId="urn:microsoft.com/office/officeart/2005/8/layout/hChevron3"/>
    <dgm:cxn modelId="{044E9128-BCD1-4247-AFCA-4B0276341DD5}"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EF3DB5BE-4972-4DD9-952A-BDD64DBED44C}"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1D3E4711-7263-4126-80EA-ACDE372B7F11}" type="presOf" srcId="{5D8AD58C-FC34-4678-93F3-9BE0D8E4D2C4}" destId="{7B112CC0-67A5-4965-A787-3314262F001C}" srcOrd="0" destOrd="0" presId="urn:microsoft.com/office/officeart/2005/8/layout/hChevron3"/>
    <dgm:cxn modelId="{AE9415DE-4EFE-458D-BED6-753C51767A25}" type="presOf" srcId="{EE1298A2-5A70-49CB-A81C-338F29487140}" destId="{73421D5F-90C6-4707-97E7-29615B04D0D6}" srcOrd="0" destOrd="0" presId="urn:microsoft.com/office/officeart/2005/8/layout/hChevron3"/>
    <dgm:cxn modelId="{108FC59D-FE7E-46D1-8DD8-779D970F79E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12797A8D-00E6-4FF0-B712-351C200C03E2}"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32FE070-A8CD-40C9-9FDB-FCFDFE424718}" type="presOf" srcId="{5D8AD58C-FC34-4678-93F3-9BE0D8E4D2C4}" destId="{7B112CC0-67A5-4965-A787-3314262F001C}" srcOrd="0" destOrd="0" presId="urn:microsoft.com/office/officeart/2005/8/layout/hChevron3"/>
    <dgm:cxn modelId="{F7E6EE0F-262C-4B96-AA01-E02FCDBD57C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A6630AD5-6D2B-4A23-9759-D077A978459E}" type="presOf" srcId="{DFAA3DA3-FFEC-4679-AF38-A89AFDA885B8}" destId="{1333F1A5-38C9-4BC1-A92E-3073442A0B07}" srcOrd="0" destOrd="0" presId="urn:microsoft.com/office/officeart/2005/8/layout/default"/>
    <dgm:cxn modelId="{EDD21CAC-A776-43F4-9F8D-E1BE325D1BFE}"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F2C32633-7CEC-4A7D-9AAB-68296665454F}"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AC0C64FB-7B27-4F42-9F48-3D07A6D1F64C}" type="presOf" srcId="{5D8AD58C-FC34-4678-93F3-9BE0D8E4D2C4}" destId="{7B112CC0-67A5-4965-A787-3314262F001C}" srcOrd="0" destOrd="0" presId="urn:microsoft.com/office/officeart/2005/8/layout/hChevron3"/>
    <dgm:cxn modelId="{913EC12E-5D76-414C-9126-2A99FA2087E2}"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C0DD8C5-2645-4342-8894-87B360E44B11}"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9B2278E0-6D63-4D84-9F38-FFEFB49A810E}"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B777B1F9-5E6B-4AEF-A0C6-94F012D21C47}" type="presOf" srcId="{DFAA3DA3-FFEC-4679-AF38-A89AFDA885B8}" destId="{1333F1A5-38C9-4BC1-A92E-3073442A0B07}" srcOrd="0" destOrd="0" presId="urn:microsoft.com/office/officeart/2005/8/layout/default"/>
    <dgm:cxn modelId="{2CE33052-7762-4FE0-9184-B5839D86D17A}"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AE22A1B7-808B-457D-8B0F-0110D67D3031}" type="presOf" srcId="{5D8AD58C-FC34-4678-93F3-9BE0D8E4D2C4}" destId="{7B112CC0-67A5-4965-A787-3314262F001C}" srcOrd="0" destOrd="0" presId="urn:microsoft.com/office/officeart/2005/8/layout/hChevron3"/>
    <dgm:cxn modelId="{2568A9C6-1A77-4A83-82C2-943777CC701E}" type="presOf" srcId="{EE1298A2-5A70-49CB-A81C-338F29487140}" destId="{73421D5F-90C6-4707-97E7-29615B04D0D6}" srcOrd="0" destOrd="0" presId="urn:microsoft.com/office/officeart/2005/8/layout/hChevron3"/>
    <dgm:cxn modelId="{4083A816-B68A-420D-8A15-AE555583656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C5B4A7F1-05BA-40DF-B078-FD37932D0906}" type="presOf" srcId="{5D8AD58C-FC34-4678-93F3-9BE0D8E4D2C4}" destId="{7B112CC0-67A5-4965-A787-3314262F001C}" srcOrd="0" destOrd="0" presId="urn:microsoft.com/office/officeart/2005/8/layout/hChevron3"/>
    <dgm:cxn modelId="{7A40DFE9-71A6-4B04-B684-93FE1F861263}"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11B73022-CDD7-40BB-B63D-0C17BE1BA20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0B473746-B7A9-4F56-8FCD-C7824C10315B}"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6C24D25B-2E66-4A22-86F8-2CC0AD6D5CA4}" type="presOf" srcId="{DFAA3DA3-FFEC-4679-AF38-A89AFDA885B8}" destId="{1333F1A5-38C9-4BC1-A92E-3073442A0B07}" srcOrd="0" destOrd="0" presId="urn:microsoft.com/office/officeart/2005/8/layout/default"/>
    <dgm:cxn modelId="{18637F12-AB4C-42B5-A4A5-907EFF89D2DE}"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0B75B1FB-B9B7-4F0F-9B4A-245AF2584F55}" type="presOf" srcId="{EE1298A2-5A70-49CB-A81C-338F29487140}" destId="{73421D5F-90C6-4707-97E7-29615B04D0D6}" srcOrd="0" destOrd="0" presId="urn:microsoft.com/office/officeart/2005/8/layout/hChevron3"/>
    <dgm:cxn modelId="{7D5ADEF3-DBB8-4295-AA45-759A2FBB3D07}"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B978F606-63E1-46B1-A66F-1328002C9A1C}"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FC16B4-74BC-44D4-89C3-77A45050AF3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ru-RU"/>
        </a:p>
      </dgm:t>
    </dgm:pt>
    <dgm:pt modelId="{F22BC49B-B03B-43F7-ADE9-BC1CB3B78AE5}">
      <dgm:prSet phldrT="[Текст]" custT="1"/>
      <dgm:spPr>
        <a:gradFill rotWithShape="0">
          <a:gsLst>
            <a:gs pos="0">
              <a:schemeClr val="bg2">
                <a:lumMod val="75000"/>
              </a:schemeClr>
            </a:gs>
            <a:gs pos="100000">
              <a:schemeClr val="bg2">
                <a:lumMod val="25000"/>
              </a:schemeClr>
            </a:gs>
          </a:gsLst>
        </a:gradFill>
      </dgm:spPr>
      <dgm:t>
        <a:bodyPr/>
        <a:lstStyle/>
        <a:p>
          <a:pPr algn="ctr"/>
          <a:r>
            <a:rPr lang="ru-RU" sz="2400" b="1" i="1" dirty="0" smtClean="0">
              <a:effectLst>
                <a:outerShdw blurRad="38100" dist="38100" dir="2700000" algn="tl">
                  <a:srgbClr val="000000">
                    <a:alpha val="43137"/>
                  </a:srgbClr>
                </a:outerShdw>
              </a:effectLst>
              <a:latin typeface="Century Gothic" panose="020B0502020202020204" pitchFamily="34" charset="0"/>
            </a:rPr>
            <a:t>Выход</a:t>
          </a:r>
          <a:endParaRPr lang="ru-RU" sz="2400" b="1" i="1" dirty="0">
            <a:effectLst>
              <a:outerShdw blurRad="38100" dist="38100" dir="2700000" algn="tl">
                <a:srgbClr val="000000">
                  <a:alpha val="43137"/>
                </a:srgbClr>
              </a:outerShdw>
            </a:effectLst>
            <a:latin typeface="Century Gothic" panose="020B0502020202020204" pitchFamily="34" charset="0"/>
          </a:endParaRPr>
        </a:p>
      </dgm:t>
    </dgm:pt>
    <dgm:pt modelId="{28DEC0BF-FD6A-4A2E-B0BC-B0811DC91BF3}" type="parTrans" cxnId="{853EADA7-7AFD-4F91-9483-A38B7E5AF8D3}">
      <dgm:prSet/>
      <dgm:spPr/>
      <dgm:t>
        <a:bodyPr/>
        <a:lstStyle/>
        <a:p>
          <a:endParaRPr lang="ru-RU"/>
        </a:p>
      </dgm:t>
    </dgm:pt>
    <dgm:pt modelId="{D5A0D7BC-35D0-4FFF-BBA3-6B3DB65AD49C}" type="sibTrans" cxnId="{853EADA7-7AFD-4F91-9483-A38B7E5AF8D3}">
      <dgm:prSet/>
      <dgm:spPr/>
      <dgm:t>
        <a:bodyPr/>
        <a:lstStyle/>
        <a:p>
          <a:endParaRPr lang="ru-RU"/>
        </a:p>
      </dgm:t>
    </dgm:pt>
    <dgm:pt modelId="{D1C0F765-CE93-4825-A785-7399F794B170}" type="pres">
      <dgm:prSet presAssocID="{F6FC16B4-74BC-44D4-89C3-77A45050AF31}" presName="linear" presStyleCnt="0">
        <dgm:presLayoutVars>
          <dgm:animLvl val="lvl"/>
          <dgm:resizeHandles val="exact"/>
        </dgm:presLayoutVars>
      </dgm:prSet>
      <dgm:spPr/>
      <dgm:t>
        <a:bodyPr/>
        <a:lstStyle/>
        <a:p>
          <a:endParaRPr lang="ru-RU"/>
        </a:p>
      </dgm:t>
    </dgm:pt>
    <dgm:pt modelId="{A4719A21-EB97-41DC-B709-EF3C1E2B14A1}" type="pres">
      <dgm:prSet presAssocID="{F22BC49B-B03B-43F7-ADE9-BC1CB3B78AE5}" presName="parentText" presStyleLbl="node1" presStyleIdx="0" presStyleCnt="1" custScaleX="46672">
        <dgm:presLayoutVars>
          <dgm:chMax val="0"/>
          <dgm:bulletEnabled val="1"/>
        </dgm:presLayoutVars>
      </dgm:prSet>
      <dgm:spPr/>
      <dgm:t>
        <a:bodyPr/>
        <a:lstStyle/>
        <a:p>
          <a:endParaRPr lang="ru-RU"/>
        </a:p>
      </dgm:t>
    </dgm:pt>
  </dgm:ptLst>
  <dgm:cxnLst>
    <dgm:cxn modelId="{2A43195A-84E2-459C-B591-0383EDE055D6}" type="presOf" srcId="{F6FC16B4-74BC-44D4-89C3-77A45050AF31}" destId="{D1C0F765-CE93-4825-A785-7399F794B170}" srcOrd="0" destOrd="0" presId="urn:microsoft.com/office/officeart/2005/8/layout/vList2"/>
    <dgm:cxn modelId="{853EADA7-7AFD-4F91-9483-A38B7E5AF8D3}" srcId="{F6FC16B4-74BC-44D4-89C3-77A45050AF31}" destId="{F22BC49B-B03B-43F7-ADE9-BC1CB3B78AE5}" srcOrd="0" destOrd="0" parTransId="{28DEC0BF-FD6A-4A2E-B0BC-B0811DC91BF3}" sibTransId="{D5A0D7BC-35D0-4FFF-BBA3-6B3DB65AD49C}"/>
    <dgm:cxn modelId="{2F0D33BD-6598-4FFD-B708-DC52309A0285}" type="presOf" srcId="{F22BC49B-B03B-43F7-ADE9-BC1CB3B78AE5}" destId="{A4719A21-EB97-41DC-B709-EF3C1E2B14A1}" srcOrd="0" destOrd="0" presId="urn:microsoft.com/office/officeart/2005/8/layout/vList2"/>
    <dgm:cxn modelId="{87A939E7-87C6-4CF0-A2CC-669894C76472}" type="presParOf" srcId="{D1C0F765-CE93-4825-A785-7399F794B170}" destId="{A4719A21-EB97-41DC-B709-EF3C1E2B14A1}" srcOrd="0" destOrd="0" presId="urn:microsoft.com/office/officeart/2005/8/layout/vList2"/>
  </dgm:cxnLst>
  <dgm:bg/>
  <dgm:whole/>
  <dgm:extLst>
    <a:ext uri="http://schemas.microsoft.com/office/drawing/2008/diagram">
      <dsp:dataModelExt xmlns:dsp="http://schemas.microsoft.com/office/drawing/2008/diagram" relId="rId24"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FC7452C5-CF31-4F4A-82B2-572F75C4E4EC}"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66EEF357-F822-4862-9316-E20A9A8BEE78}" type="presOf" srcId="{EE1298A2-5A70-49CB-A81C-338F29487140}" destId="{73421D5F-90C6-4707-97E7-29615B04D0D6}" srcOrd="0" destOrd="0" presId="urn:microsoft.com/office/officeart/2005/8/layout/hChevron3"/>
    <dgm:cxn modelId="{C27B9E97-EB0F-44E8-88B5-F7EFFDE18A84}"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59560FF4-4FAA-447C-AF3F-3FC08D1E920F}" srcId="{DFAA3DA3-FFEC-4679-AF38-A89AFDA885B8}" destId="{32D9B5B0-7033-41CA-9417-6F986ACD7FBD}" srcOrd="0" destOrd="0" parTransId="{A32BADCB-EC8A-4067-AC3D-D8484263559B}" sibTransId="{E38E7320-6F5F-470A-AFF8-9CF86E5EEF9C}"/>
    <dgm:cxn modelId="{0BDEAF6F-A2EC-44B3-AE82-E2DAD9D59AD0}" type="presOf" srcId="{32D9B5B0-7033-41CA-9417-6F986ACD7FBD}" destId="{9A719DF0-C59C-4552-9D2C-94DCF502400C}" srcOrd="0" destOrd="0" presId="urn:microsoft.com/office/officeart/2005/8/layout/default"/>
    <dgm:cxn modelId="{614FC3D9-AC6D-4F06-B803-0C48BC72EE3B}" type="presOf" srcId="{DFAA3DA3-FFEC-4679-AF38-A89AFDA885B8}" destId="{1333F1A5-38C9-4BC1-A92E-3073442A0B07}" srcOrd="0" destOrd="0" presId="urn:microsoft.com/office/officeart/2005/8/layout/default"/>
    <dgm:cxn modelId="{9BD0C252-63EA-4611-B190-149E63B873A7}"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F75969A7-CB06-44F9-AA4C-DA488A102838}" type="presOf" srcId="{5D8AD58C-FC34-4678-93F3-9BE0D8E4D2C4}" destId="{7B112CC0-67A5-4965-A787-3314262F001C}" srcOrd="0" destOrd="0" presId="urn:microsoft.com/office/officeart/2005/8/layout/hChevron3"/>
    <dgm:cxn modelId="{774CB4B6-1C01-4AD0-A354-EA78A9F2CAFF}" type="presOf" srcId="{EE1298A2-5A70-49CB-A81C-338F29487140}" destId="{73421D5F-90C6-4707-97E7-29615B04D0D6}" srcOrd="0" destOrd="0" presId="urn:microsoft.com/office/officeart/2005/8/layout/hChevron3"/>
    <dgm:cxn modelId="{056D4510-DFFD-44C6-8684-C9752E8584D6}"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0BC33CDE-F280-4BD0-B68B-3A3B89CE397D}"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B11B253B-0008-4740-BA25-7FA344161D4E}" type="presOf" srcId="{EE1298A2-5A70-49CB-A81C-338F29487140}" destId="{73421D5F-90C6-4707-97E7-29615B04D0D6}" srcOrd="0" destOrd="0" presId="urn:microsoft.com/office/officeart/2005/8/layout/hChevron3"/>
    <dgm:cxn modelId="{E81A6260-5312-471A-88E0-9FF2DDC3702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B47A8A90-B200-4D73-B126-BAB9C70A0E49}" type="presOf" srcId="{32D9B5B0-7033-41CA-9417-6F986ACD7FBD}" destId="{9A719DF0-C59C-4552-9D2C-94DCF502400C}" srcOrd="0" destOrd="0" presId="urn:microsoft.com/office/officeart/2005/8/layout/default"/>
    <dgm:cxn modelId="{D2330AA8-F045-4C10-970D-08007C9CAAC7}"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F9779879-D205-4AFC-8DBE-FC8F17E4BD68}"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DA91B95-F755-4412-A27E-C64E21DA1160}"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B4350A46-C434-43AB-803B-B3DE8756C4C3}" type="presOf" srcId="{5D8AD58C-FC34-4678-93F3-9BE0D8E4D2C4}" destId="{7B112CC0-67A5-4965-A787-3314262F001C}" srcOrd="0" destOrd="0" presId="urn:microsoft.com/office/officeart/2005/8/layout/hChevron3"/>
    <dgm:cxn modelId="{EFA9F58C-E890-4E60-9960-D4A215D9F79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0B89C2F6-40EF-4396-A5F8-988BC936A6D0}" type="presOf" srcId="{5D8AD58C-FC34-4678-93F3-9BE0D8E4D2C4}" destId="{7B112CC0-67A5-4965-A787-3314262F001C}" srcOrd="0" destOrd="0" presId="urn:microsoft.com/office/officeart/2005/8/layout/hChevron3"/>
    <dgm:cxn modelId="{8BF4F578-E376-4BD2-8205-92B7A9E53082}" type="presOf" srcId="{EE1298A2-5A70-49CB-A81C-338F29487140}" destId="{73421D5F-90C6-4707-97E7-29615B04D0D6}" srcOrd="0" destOrd="0" presId="urn:microsoft.com/office/officeart/2005/8/layout/hChevron3"/>
    <dgm:cxn modelId="{8C53A8CF-745A-4665-870C-296E7D2BCA70}"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64C4A542-F473-4931-8124-05E7372935FA}"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4EC07DF8-E60D-4A61-A9D2-F394C41405BC}" type="presOf" srcId="{32D9B5B0-7033-41CA-9417-6F986ACD7FBD}" destId="{9A719DF0-C59C-4552-9D2C-94DCF502400C}" srcOrd="0" destOrd="0" presId="urn:microsoft.com/office/officeart/2005/8/layout/default"/>
    <dgm:cxn modelId="{8DE758AC-2871-42BA-81B0-4373DF5843E0}"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7FED49C-5773-414B-B35C-81A041D2A79D}"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296C04D-4844-40FE-9EFE-12F2C470E232}" type="presOf" srcId="{EE1298A2-5A70-49CB-A81C-338F29487140}" destId="{73421D5F-90C6-4707-97E7-29615B04D0D6}" srcOrd="0" destOrd="0" presId="urn:microsoft.com/office/officeart/2005/8/layout/hChevron3"/>
    <dgm:cxn modelId="{924B8D65-646F-4672-881E-ECA2F0BCB90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5CC5C864-D180-4911-BCD5-306A886740DD}" type="presOf" srcId="{5D8AD58C-FC34-4678-93F3-9BE0D8E4D2C4}" destId="{7B112CC0-67A5-4965-A787-3314262F001C}" srcOrd="0" destOrd="0" presId="urn:microsoft.com/office/officeart/2005/8/layout/hChevron3"/>
    <dgm:cxn modelId="{8DAD49ED-7619-484C-BEC2-E61AE8437092}"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5CB2A0E0-C1B3-40E5-B0B4-DF2757D3A22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FC16B4-74BC-44D4-89C3-77A45050AF3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ru-RU"/>
        </a:p>
      </dgm:t>
    </dgm:pt>
    <dgm:pt modelId="{F22BC49B-B03B-43F7-ADE9-BC1CB3B78AE5}">
      <dgm:prSet phldrT="[Текст]" custT="1"/>
      <dgm:spPr>
        <a:gradFill rotWithShape="0">
          <a:gsLst>
            <a:gs pos="0">
              <a:schemeClr val="bg2">
                <a:lumMod val="75000"/>
              </a:schemeClr>
            </a:gs>
            <a:gs pos="100000">
              <a:schemeClr val="bg2">
                <a:lumMod val="25000"/>
              </a:schemeClr>
            </a:gs>
          </a:gsLst>
        </a:gradFill>
      </dgm:spPr>
      <dgm:t>
        <a:bodyPr/>
        <a:lstStyle/>
        <a:p>
          <a:pPr algn="ctr"/>
          <a:r>
            <a:rPr lang="ru-RU" sz="2200" b="1" i="1" dirty="0" smtClean="0">
              <a:effectLst>
                <a:outerShdw blurRad="38100" dist="38100" dir="2700000" algn="tl">
                  <a:srgbClr val="000000">
                    <a:alpha val="43137"/>
                  </a:srgbClr>
                </a:outerShdw>
              </a:effectLst>
              <a:latin typeface="Century Gothic" panose="020B0502020202020204" pitchFamily="34" charset="0"/>
            </a:rPr>
            <a:t>Архивные документы</a:t>
          </a:r>
          <a:endParaRPr lang="ru-RU" sz="2200" b="1" i="1" dirty="0">
            <a:effectLst>
              <a:outerShdw blurRad="38100" dist="38100" dir="2700000" algn="tl">
                <a:srgbClr val="000000">
                  <a:alpha val="43137"/>
                </a:srgbClr>
              </a:outerShdw>
            </a:effectLst>
            <a:latin typeface="Century Gothic" panose="020B0502020202020204" pitchFamily="34" charset="0"/>
          </a:endParaRPr>
        </a:p>
      </dgm:t>
    </dgm:pt>
    <dgm:pt modelId="{28DEC0BF-FD6A-4A2E-B0BC-B0811DC91BF3}" type="parTrans" cxnId="{853EADA7-7AFD-4F91-9483-A38B7E5AF8D3}">
      <dgm:prSet/>
      <dgm:spPr/>
      <dgm:t>
        <a:bodyPr/>
        <a:lstStyle/>
        <a:p>
          <a:endParaRPr lang="ru-RU"/>
        </a:p>
      </dgm:t>
    </dgm:pt>
    <dgm:pt modelId="{D5A0D7BC-35D0-4FFF-BBA3-6B3DB65AD49C}" type="sibTrans" cxnId="{853EADA7-7AFD-4F91-9483-A38B7E5AF8D3}">
      <dgm:prSet/>
      <dgm:spPr/>
      <dgm:t>
        <a:bodyPr/>
        <a:lstStyle/>
        <a:p>
          <a:endParaRPr lang="ru-RU"/>
        </a:p>
      </dgm:t>
    </dgm:pt>
    <dgm:pt modelId="{D1C0F765-CE93-4825-A785-7399F794B170}" type="pres">
      <dgm:prSet presAssocID="{F6FC16B4-74BC-44D4-89C3-77A45050AF31}" presName="linear" presStyleCnt="0">
        <dgm:presLayoutVars>
          <dgm:animLvl val="lvl"/>
          <dgm:resizeHandles val="exact"/>
        </dgm:presLayoutVars>
      </dgm:prSet>
      <dgm:spPr/>
      <dgm:t>
        <a:bodyPr/>
        <a:lstStyle/>
        <a:p>
          <a:endParaRPr lang="ru-RU"/>
        </a:p>
      </dgm:t>
    </dgm:pt>
    <dgm:pt modelId="{A4719A21-EB97-41DC-B709-EF3C1E2B14A1}" type="pres">
      <dgm:prSet presAssocID="{F22BC49B-B03B-43F7-ADE9-BC1CB3B78AE5}" presName="parentText" presStyleLbl="node1" presStyleIdx="0" presStyleCnt="1">
        <dgm:presLayoutVars>
          <dgm:chMax val="0"/>
          <dgm:bulletEnabled val="1"/>
        </dgm:presLayoutVars>
      </dgm:prSet>
      <dgm:spPr/>
      <dgm:t>
        <a:bodyPr/>
        <a:lstStyle/>
        <a:p>
          <a:endParaRPr lang="ru-RU"/>
        </a:p>
      </dgm:t>
    </dgm:pt>
  </dgm:ptLst>
  <dgm:cxnLst>
    <dgm:cxn modelId="{853EADA7-7AFD-4F91-9483-A38B7E5AF8D3}" srcId="{F6FC16B4-74BC-44D4-89C3-77A45050AF31}" destId="{F22BC49B-B03B-43F7-ADE9-BC1CB3B78AE5}" srcOrd="0" destOrd="0" parTransId="{28DEC0BF-FD6A-4A2E-B0BC-B0811DC91BF3}" sibTransId="{D5A0D7BC-35D0-4FFF-BBA3-6B3DB65AD49C}"/>
    <dgm:cxn modelId="{FF352521-427B-4525-917A-D30A5902368B}" type="presOf" srcId="{F6FC16B4-74BC-44D4-89C3-77A45050AF31}" destId="{D1C0F765-CE93-4825-A785-7399F794B170}" srcOrd="0" destOrd="0" presId="urn:microsoft.com/office/officeart/2005/8/layout/vList2"/>
    <dgm:cxn modelId="{DE7DF908-1C34-4ADA-989C-BC71EDE021A8}" type="presOf" srcId="{F22BC49B-B03B-43F7-ADE9-BC1CB3B78AE5}" destId="{A4719A21-EB97-41DC-B709-EF3C1E2B14A1}" srcOrd="0" destOrd="0" presId="urn:microsoft.com/office/officeart/2005/8/layout/vList2"/>
    <dgm:cxn modelId="{AF13D03B-F105-43A3-80ED-D82094ACE026}" type="presParOf" srcId="{D1C0F765-CE93-4825-A785-7399F794B170}" destId="{A4719A21-EB97-41DC-B709-EF3C1E2B14A1}" srcOrd="0" destOrd="0" presId="urn:microsoft.com/office/officeart/2005/8/layout/vList2"/>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0C35E23A-AABF-4AFA-B4EE-126A6DBC75EA}" type="presOf" srcId="{DFAA3DA3-FFEC-4679-AF38-A89AFDA885B8}" destId="{1333F1A5-38C9-4BC1-A92E-3073442A0B07}" srcOrd="0" destOrd="0" presId="urn:microsoft.com/office/officeart/2005/8/layout/default"/>
    <dgm:cxn modelId="{5A291E8A-B024-4898-A709-6D5E9100C2A5}"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53BBEF31-FEF7-4AB5-B90E-1D4737854294}"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4702FF4-7AE3-47F5-A8E3-DD67E08599A4}"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D278457-2479-4344-8F8C-F4E97FAD702F}" type="presOf" srcId="{EE1298A2-5A70-49CB-A81C-338F29487140}" destId="{73421D5F-90C6-4707-97E7-29615B04D0D6}" srcOrd="0" destOrd="0" presId="urn:microsoft.com/office/officeart/2005/8/layout/hChevron3"/>
    <dgm:cxn modelId="{AE516803-B36C-4EBB-A017-2CC2BF8BD5B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CC58A23E-D9F8-4B51-8F09-4EF03884D401}" type="presOf" srcId="{EE1298A2-5A70-49CB-A81C-338F29487140}" destId="{73421D5F-90C6-4707-97E7-29615B04D0D6}" srcOrd="0" destOrd="0" presId="urn:microsoft.com/office/officeart/2005/8/layout/hChevron3"/>
    <dgm:cxn modelId="{F0572AB4-B85F-4A5F-965C-3EFC2A6584EB}" type="presOf" srcId="{5D8AD58C-FC34-4678-93F3-9BE0D8E4D2C4}" destId="{7B112CC0-67A5-4965-A787-3314262F001C}" srcOrd="0" destOrd="0" presId="urn:microsoft.com/office/officeart/2005/8/layout/hChevron3"/>
    <dgm:cxn modelId="{4F59389F-0E7D-43E4-82C1-3379B2E765A9}"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E1DDA97-06E9-4F1B-BD54-53FC65C142E9}"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57692667-37F9-4161-9F6F-A3F774025FB6}" type="presOf" srcId="{32D9B5B0-7033-41CA-9417-6F986ACD7FBD}" destId="{9A719DF0-C59C-4552-9D2C-94DCF502400C}" srcOrd="0" destOrd="0" presId="urn:microsoft.com/office/officeart/2005/8/layout/default"/>
    <dgm:cxn modelId="{1BD2732A-5FFF-445E-AB26-173E72D1E809}"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CFFFF33D-3CA0-494E-A3EA-912DCB0B3036}"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2823D6E-725E-455F-8820-09D27437430F}" type="presOf" srcId="{EE1298A2-5A70-49CB-A81C-338F29487140}" destId="{73421D5F-90C6-4707-97E7-29615B04D0D6}" srcOrd="0" destOrd="0" presId="urn:microsoft.com/office/officeart/2005/8/layout/hChevron3"/>
    <dgm:cxn modelId="{97DBE5AB-DDF2-46C1-8F1C-9DCFD7AEFD55}"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C90A40A-FF8C-4BA7-9C15-78549D4BB872}"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59B7C6C8-CA2E-400E-8E37-5EDDB5625630}" type="presOf" srcId="{EE1298A2-5A70-49CB-A81C-338F29487140}" destId="{73421D5F-90C6-4707-97E7-29615B04D0D6}" srcOrd="0" destOrd="0" presId="urn:microsoft.com/office/officeart/2005/8/layout/hChevron3"/>
    <dgm:cxn modelId="{60CC6A02-C597-4E4C-92C7-AEFB643D2B28}"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A2B15093-98C6-408F-8E27-DDEBBD45C2B5}"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5B9D8E8B-A4F1-43C2-9F2A-5A7F984F691E}" type="presOf" srcId="{DFAA3DA3-FFEC-4679-AF38-A89AFDA885B8}" destId="{1333F1A5-38C9-4BC1-A92E-3073442A0B07}" srcOrd="0" destOrd="0" presId="urn:microsoft.com/office/officeart/2005/8/layout/default"/>
    <dgm:cxn modelId="{A38C29C6-A40C-4648-A634-F6867F78B2B1}"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97653F21-FE42-4403-9E12-2B798C65AA23}"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ADD78DF-3CB4-434B-A6F8-2F660DDA0E4C}" type="presOf" srcId="{EE1298A2-5A70-49CB-A81C-338F29487140}" destId="{73421D5F-90C6-4707-97E7-29615B04D0D6}" srcOrd="0" destOrd="0" presId="urn:microsoft.com/office/officeart/2005/8/layout/hChevron3"/>
    <dgm:cxn modelId="{AAE67C44-C5EC-489D-A179-883E9B3591BC}"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8E8B3417-CF69-435F-96F1-12843FA53E8C}" type="presOf" srcId="{EE1298A2-5A70-49CB-A81C-338F29487140}" destId="{73421D5F-90C6-4707-97E7-29615B04D0D6}" srcOrd="0" destOrd="0" presId="urn:microsoft.com/office/officeart/2005/8/layout/hChevron3"/>
    <dgm:cxn modelId="{2FFD18E4-11DF-4E52-893E-DCE0904E738F}"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3C92321-36F8-43CB-A21B-454B855A2148}"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F82C27D3-522C-4F44-9389-89F35861B9F5}"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3156A172-3D7E-44F3-BBD3-3C7F6CCB7D29}" type="presOf" srcId="{DFAA3DA3-FFEC-4679-AF38-A89AFDA885B8}" destId="{1333F1A5-38C9-4BC1-A92E-3073442A0B07}" srcOrd="0" destOrd="0" presId="urn:microsoft.com/office/officeart/2005/8/layout/default"/>
    <dgm:cxn modelId="{D5EC3F9C-9EB4-4B3F-A812-6FCF94471596}"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6FC16B4-74BC-44D4-89C3-77A45050AF3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ru-RU"/>
        </a:p>
      </dgm:t>
    </dgm:pt>
    <dgm:pt modelId="{F22BC49B-B03B-43F7-ADE9-BC1CB3B78AE5}">
      <dgm:prSet phldrT="[Текст]" custT="1"/>
      <dgm:spPr>
        <a:gradFill rotWithShape="0">
          <a:gsLst>
            <a:gs pos="0">
              <a:schemeClr val="bg2">
                <a:lumMod val="75000"/>
              </a:schemeClr>
            </a:gs>
            <a:gs pos="100000">
              <a:schemeClr val="bg2">
                <a:lumMod val="25000"/>
              </a:schemeClr>
            </a:gs>
          </a:gsLst>
        </a:gradFill>
      </dgm:spPr>
      <dgm:t>
        <a:bodyPr/>
        <a:lstStyle/>
        <a:p>
          <a:pPr algn="ctr"/>
          <a:r>
            <a:rPr lang="ru-RU" sz="2000" b="1" i="1" dirty="0" smtClean="0">
              <a:effectLst>
                <a:outerShdw blurRad="38100" dist="38100" dir="2700000" algn="tl">
                  <a:srgbClr val="000000">
                    <a:alpha val="43137"/>
                  </a:srgbClr>
                </a:outerShdw>
              </a:effectLst>
              <a:latin typeface="Century Gothic" panose="020B0502020202020204" pitchFamily="34" charset="0"/>
            </a:rPr>
            <a:t>«Его именем названа наша библиотека»</a:t>
          </a:r>
          <a:endParaRPr lang="ru-RU" sz="2000" b="1" i="1" dirty="0">
            <a:effectLst>
              <a:outerShdw blurRad="38100" dist="38100" dir="2700000" algn="tl">
                <a:srgbClr val="000000">
                  <a:alpha val="43137"/>
                </a:srgbClr>
              </a:outerShdw>
            </a:effectLst>
            <a:latin typeface="Century Gothic" panose="020B0502020202020204" pitchFamily="34" charset="0"/>
          </a:endParaRPr>
        </a:p>
      </dgm:t>
    </dgm:pt>
    <dgm:pt modelId="{28DEC0BF-FD6A-4A2E-B0BC-B0811DC91BF3}" type="parTrans" cxnId="{853EADA7-7AFD-4F91-9483-A38B7E5AF8D3}">
      <dgm:prSet/>
      <dgm:spPr/>
      <dgm:t>
        <a:bodyPr/>
        <a:lstStyle/>
        <a:p>
          <a:endParaRPr lang="ru-RU"/>
        </a:p>
      </dgm:t>
    </dgm:pt>
    <dgm:pt modelId="{D5A0D7BC-35D0-4FFF-BBA3-6B3DB65AD49C}" type="sibTrans" cxnId="{853EADA7-7AFD-4F91-9483-A38B7E5AF8D3}">
      <dgm:prSet/>
      <dgm:spPr/>
      <dgm:t>
        <a:bodyPr/>
        <a:lstStyle/>
        <a:p>
          <a:endParaRPr lang="ru-RU"/>
        </a:p>
      </dgm:t>
    </dgm:pt>
    <dgm:pt modelId="{D1C0F765-CE93-4825-A785-7399F794B170}" type="pres">
      <dgm:prSet presAssocID="{F6FC16B4-74BC-44D4-89C3-77A45050AF31}" presName="linear" presStyleCnt="0">
        <dgm:presLayoutVars>
          <dgm:animLvl val="lvl"/>
          <dgm:resizeHandles val="exact"/>
        </dgm:presLayoutVars>
      </dgm:prSet>
      <dgm:spPr/>
      <dgm:t>
        <a:bodyPr/>
        <a:lstStyle/>
        <a:p>
          <a:endParaRPr lang="ru-RU"/>
        </a:p>
      </dgm:t>
    </dgm:pt>
    <dgm:pt modelId="{A4719A21-EB97-41DC-B709-EF3C1E2B14A1}" type="pres">
      <dgm:prSet presAssocID="{F22BC49B-B03B-43F7-ADE9-BC1CB3B78AE5}" presName="parentText" presStyleLbl="node1" presStyleIdx="0" presStyleCnt="1" custLinFactNeighborX="-1322" custLinFactNeighborY="4565">
        <dgm:presLayoutVars>
          <dgm:chMax val="0"/>
          <dgm:bulletEnabled val="1"/>
        </dgm:presLayoutVars>
      </dgm:prSet>
      <dgm:spPr/>
      <dgm:t>
        <a:bodyPr/>
        <a:lstStyle/>
        <a:p>
          <a:endParaRPr lang="ru-RU"/>
        </a:p>
      </dgm:t>
    </dgm:pt>
  </dgm:ptLst>
  <dgm:cxnLst>
    <dgm:cxn modelId="{6A119553-BE1E-418E-A691-8EBF6F3B8F5E}" type="presOf" srcId="{F22BC49B-B03B-43F7-ADE9-BC1CB3B78AE5}" destId="{A4719A21-EB97-41DC-B709-EF3C1E2B14A1}" srcOrd="0" destOrd="0" presId="urn:microsoft.com/office/officeart/2005/8/layout/vList2"/>
    <dgm:cxn modelId="{853EADA7-7AFD-4F91-9483-A38B7E5AF8D3}" srcId="{F6FC16B4-74BC-44D4-89C3-77A45050AF31}" destId="{F22BC49B-B03B-43F7-ADE9-BC1CB3B78AE5}" srcOrd="0" destOrd="0" parTransId="{28DEC0BF-FD6A-4A2E-B0BC-B0811DC91BF3}" sibTransId="{D5A0D7BC-35D0-4FFF-BBA3-6B3DB65AD49C}"/>
    <dgm:cxn modelId="{B8D3FF63-C84B-435F-B9EA-D4788E011380}" type="presOf" srcId="{F6FC16B4-74BC-44D4-89C3-77A45050AF31}" destId="{D1C0F765-CE93-4825-A785-7399F794B170}" srcOrd="0" destOrd="0" presId="urn:microsoft.com/office/officeart/2005/8/layout/vList2"/>
    <dgm:cxn modelId="{C3426370-2437-4D36-BBF9-E9F2871CC160}" type="presParOf" srcId="{D1C0F765-CE93-4825-A785-7399F794B170}" destId="{A4719A21-EB97-41DC-B709-EF3C1E2B14A1}" srcOrd="0" destOrd="0" presId="urn:microsoft.com/office/officeart/2005/8/layout/vList2"/>
  </dgm:cxnLst>
  <dgm:bg/>
  <dgm:whole/>
  <dgm:extLst>
    <a:ext uri="http://schemas.microsoft.com/office/drawing/2008/diagram">
      <dsp:dataModelExt xmlns:dsp="http://schemas.microsoft.com/office/drawing/2008/diagram" relId="rId3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0411D660-E094-44C2-B68F-CA0999B52325}"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306110D-8AEB-4AAA-9836-F26E92D64B77}" type="presOf" srcId="{5D8AD58C-FC34-4678-93F3-9BE0D8E4D2C4}" destId="{7B112CC0-67A5-4965-A787-3314262F001C}" srcOrd="0" destOrd="0" presId="urn:microsoft.com/office/officeart/2005/8/layout/hChevron3"/>
    <dgm:cxn modelId="{F283B7E2-C14D-46F9-A046-0AC7CF0A6B2F}"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073AC51-E676-4259-A46C-139BA8CF9E10}" type="presOf" srcId="{5D8AD58C-FC34-4678-93F3-9BE0D8E4D2C4}" destId="{7B112CC0-67A5-4965-A787-3314262F001C}" srcOrd="0" destOrd="0" presId="urn:microsoft.com/office/officeart/2005/8/layout/hChevron3"/>
    <dgm:cxn modelId="{8829CAFB-C0C8-47CC-8036-10BBBCAAC1CD}"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502F058B-15CE-44AA-A3EB-DB0E2B938CA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81762863-3C16-48B4-B630-9DB642E217C9}" type="presOf" srcId="{DFAA3DA3-FFEC-4679-AF38-A89AFDA885B8}" destId="{1333F1A5-38C9-4BC1-A92E-3073442A0B07}" srcOrd="0" destOrd="0" presId="urn:microsoft.com/office/officeart/2005/8/layout/default"/>
    <dgm:cxn modelId="{AC1DAAC7-38FD-4869-8B82-915F40865764}"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494D03DA-C654-425A-B652-E27F567BC0B5}"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A13DE844-2174-4758-8544-5302E1E9EC44}" type="presOf" srcId="{5D8AD58C-FC34-4678-93F3-9BE0D8E4D2C4}" destId="{7B112CC0-67A5-4965-A787-3314262F001C}" srcOrd="0" destOrd="0" presId="urn:microsoft.com/office/officeart/2005/8/layout/hChevron3"/>
    <dgm:cxn modelId="{DD5431F7-05D2-43BE-B947-937BA96E2B84}" type="presOf" srcId="{EE1298A2-5A70-49CB-A81C-338F29487140}" destId="{73421D5F-90C6-4707-97E7-29615B04D0D6}" srcOrd="0" destOrd="0" presId="urn:microsoft.com/office/officeart/2005/8/layout/hChevron3"/>
    <dgm:cxn modelId="{22431D92-7595-4F53-A09D-925507DE019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159A782D-AC68-42AC-BC8D-53A41F1ACF3F}"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536D456A-1931-4C3E-B99F-35A29E98BF1E}" type="presOf" srcId="{EE1298A2-5A70-49CB-A81C-338F29487140}" destId="{73421D5F-90C6-4707-97E7-29615B04D0D6}" srcOrd="0" destOrd="0" presId="urn:microsoft.com/office/officeart/2005/8/layout/hChevron3"/>
    <dgm:cxn modelId="{DFB96F2F-780D-4F60-B401-24D8A82CDECD}"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810382D5-F571-44AC-A661-2FE0C35347BE}" type="presOf" srcId="{32D9B5B0-7033-41CA-9417-6F986ACD7FBD}" destId="{9A719DF0-C59C-4552-9D2C-94DCF502400C}" srcOrd="0" destOrd="0" presId="urn:microsoft.com/office/officeart/2005/8/layout/default"/>
    <dgm:cxn modelId="{6D2BE9C0-9E83-4803-85BB-9AB15AAC068D}"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B1743C0B-9E6D-4D3E-8BA5-BC7E752ABC0E}"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78ECE6E-2CEC-45F5-85BB-FF70AF9EEF6E}" type="presOf" srcId="{EE1298A2-5A70-49CB-A81C-338F29487140}" destId="{73421D5F-90C6-4707-97E7-29615B04D0D6}" srcOrd="0" destOrd="0" presId="urn:microsoft.com/office/officeart/2005/8/layout/hChevron3"/>
    <dgm:cxn modelId="{7CFD8B00-A1D1-4BB4-A360-569BAF48B03E}"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DBD6FF2-D6D7-44FF-B699-3B8C06D35ACD}"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F6195277-BAAF-495A-A41C-B4AB9FE6683A}" type="presOf" srcId="{5D8AD58C-FC34-4678-93F3-9BE0D8E4D2C4}" destId="{7B112CC0-67A5-4965-A787-3314262F001C}" srcOrd="0" destOrd="0" presId="urn:microsoft.com/office/officeart/2005/8/layout/hChevron3"/>
    <dgm:cxn modelId="{473A4AB8-153E-45DC-92E1-2BFF2C83C54F}"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1D3C6D8-58FF-419A-8835-61C19E8A3CEC}"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DE33191A-9FFB-407E-93C2-B67B637005F9}" type="presOf" srcId="{32D9B5B0-7033-41CA-9417-6F986ACD7FBD}" destId="{9A719DF0-C59C-4552-9D2C-94DCF502400C}" srcOrd="0" destOrd="0" presId="urn:microsoft.com/office/officeart/2005/8/layout/default"/>
    <dgm:cxn modelId="{7079AA7D-A301-4BB4-9D1B-0D03C5328CEA}"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9CA2206D-D708-4ACE-B40A-F69BE3DABAF0}"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AD12AA1C-4F31-40B4-9220-245E81BEA254}"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DECDE0C1-C417-4320-B1C5-7DCEEBCE8783}" type="presOf" srcId="{EE1298A2-5A70-49CB-A81C-338F29487140}" destId="{73421D5F-90C6-4707-97E7-29615B04D0D6}" srcOrd="0" destOrd="0" presId="urn:microsoft.com/office/officeart/2005/8/layout/hChevron3"/>
    <dgm:cxn modelId="{3B455580-61C5-4B72-8F6E-73166FEC20B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1200FE18-2854-489B-87E8-7ABE0C7A7A50}" type="presOf" srcId="{5D8AD58C-FC34-4678-93F3-9BE0D8E4D2C4}" destId="{7B112CC0-67A5-4965-A787-3314262F001C}" srcOrd="0" destOrd="0" presId="urn:microsoft.com/office/officeart/2005/8/layout/hChevron3"/>
    <dgm:cxn modelId="{0C6B29DE-F650-4462-B511-12D3BCF86149}"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80F7A89A-4AEE-4304-BD9B-81C934A8A013}"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91F78D13-0374-465D-B80D-0756D2466F05}" type="presOf" srcId="{5D8AD58C-FC34-4678-93F3-9BE0D8E4D2C4}" destId="{7B112CC0-67A5-4965-A787-3314262F001C}" srcOrd="0" destOrd="0" presId="urn:microsoft.com/office/officeart/2005/8/layout/hChevron3"/>
    <dgm:cxn modelId="{266AEFD4-FFB3-47DA-A1B3-251BC8C9138B}" type="presOf" srcId="{EE1298A2-5A70-49CB-A81C-338F29487140}" destId="{73421D5F-90C6-4707-97E7-29615B04D0D6}" srcOrd="0" destOrd="0" presId="urn:microsoft.com/office/officeart/2005/8/layout/hChevron3"/>
    <dgm:cxn modelId="{3109A5BF-6DD8-4941-9AD7-A1AFCE3D4550}"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D91E61C5-2FA1-429A-BB3E-DCE1CA818497}" type="presOf" srcId="{32D9B5B0-7033-41CA-9417-6F986ACD7FBD}" destId="{9A719DF0-C59C-4552-9D2C-94DCF502400C}" srcOrd="0" destOrd="0" presId="urn:microsoft.com/office/officeart/2005/8/layout/default"/>
    <dgm:cxn modelId="{3A0A993F-7463-481E-8EF6-355B4194064B}"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CB47637A-EED2-4F09-84D4-362BB706DC1B}"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96DBEA67-0F2F-4A64-A80F-CD7AC776F4F0}"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33F54BF-B9E5-4195-8890-BC595CCFDF0F}" type="presOf" srcId="{EE1298A2-5A70-49CB-A81C-338F29487140}" destId="{73421D5F-90C6-4707-97E7-29615B04D0D6}" srcOrd="0" destOrd="0" presId="urn:microsoft.com/office/officeart/2005/8/layout/hChevron3"/>
    <dgm:cxn modelId="{0EF6FDB4-866D-4C44-B205-D207C1350C15}"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141A1905-BEE9-42FE-93CB-D8450D51C725}"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4812481E-2289-4E4A-A07A-A96F336ED7F1}" type="presOf" srcId="{5D8AD58C-FC34-4678-93F3-9BE0D8E4D2C4}" destId="{7B112CC0-67A5-4965-A787-3314262F001C}" srcOrd="0" destOrd="0" presId="urn:microsoft.com/office/officeart/2005/8/layout/hChevron3"/>
    <dgm:cxn modelId="{BD5ACA5C-37C1-46C1-865C-D0D820FBAB2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23BD8CE3-8242-4DD0-BC77-148E044A907D}"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11E0CD63-7FBB-40FB-8A98-A86F0C521B6B}" type="presOf" srcId="{32D9B5B0-7033-41CA-9417-6F986ACD7FBD}" destId="{9A719DF0-C59C-4552-9D2C-94DCF502400C}" srcOrd="0" destOrd="0" presId="urn:microsoft.com/office/officeart/2005/8/layout/default"/>
    <dgm:cxn modelId="{19CA8BEE-4A8D-48C8-8649-E3BF79862264}"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A23E70F3-83CB-4D89-8A1A-E1DADD761CC2}" type="presOf" srcId="{EE1298A2-5A70-49CB-A81C-338F29487140}" destId="{73421D5F-90C6-4707-97E7-29615B04D0D6}" srcOrd="0" destOrd="0" presId="urn:microsoft.com/office/officeart/2005/8/layout/hChevron3"/>
    <dgm:cxn modelId="{A42B6396-5DA7-408F-8B74-2631BAE300E1}" type="presOf" srcId="{5D8AD58C-FC34-4678-93F3-9BE0D8E4D2C4}" destId="{7B112CC0-67A5-4965-A787-3314262F001C}" srcOrd="0" destOrd="0" presId="urn:microsoft.com/office/officeart/2005/8/layout/hChevron3"/>
    <dgm:cxn modelId="{902621E7-390F-4F92-A710-4BCBA762989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98E6252E-52D8-4E5C-8933-89ADB20E2803}" type="presOf" srcId="{DFAA3DA3-FFEC-4679-AF38-A89AFDA885B8}" destId="{1333F1A5-38C9-4BC1-A92E-3073442A0B07}" srcOrd="0" destOrd="0" presId="urn:microsoft.com/office/officeart/2005/8/layout/default"/>
    <dgm:cxn modelId="{91F9D8FD-EE9E-4A2B-9C4D-222603C1612B}"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4C7AF769-DA47-40FC-A2B3-3C319D4CC914}"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D8F42CE-E20F-406C-B337-71513645EE1C}" type="presOf" srcId="{EE1298A2-5A70-49CB-A81C-338F29487140}" destId="{73421D5F-90C6-4707-97E7-29615B04D0D6}" srcOrd="0" destOrd="0" presId="urn:microsoft.com/office/officeart/2005/8/layout/hChevron3"/>
    <dgm:cxn modelId="{66914F72-E8AB-45DF-A18A-FB3E835E4B2A}"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6EB453A-C787-4EAD-A347-A624F9D1A803}"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E0DA1CF6-C9D6-446B-ADC9-9FB3256691E2}" type="presOf" srcId="{32D9B5B0-7033-41CA-9417-6F986ACD7FBD}" destId="{9A719DF0-C59C-4552-9D2C-94DCF502400C}" srcOrd="0" destOrd="0" presId="urn:microsoft.com/office/officeart/2005/8/layout/default"/>
    <dgm:cxn modelId="{1EA6EC00-39C0-4782-BC29-8BB57B533485}"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9480888E-B39E-43A2-B7D3-7DD8D46B96AA}"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AA446D94-5C95-4D1B-9A4F-45E86D637584}" type="presOf" srcId="{EE1298A2-5A70-49CB-A81C-338F29487140}" destId="{73421D5F-90C6-4707-97E7-29615B04D0D6}" srcOrd="0" destOrd="0" presId="urn:microsoft.com/office/officeart/2005/8/layout/hChevron3"/>
    <dgm:cxn modelId="{49CD7757-E183-4BC8-832A-9DA15E94352B}"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D16F40E8-18CE-49D9-89D0-0B5F34B278FE}"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FD9043BC-FF24-431C-9940-CF3BDB6AF22C}"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E9FC06E8-E4F3-4BA8-AD91-C9C1A385DEDA}" type="presOf" srcId="{EE1298A2-5A70-49CB-A81C-338F29487140}" destId="{73421D5F-90C6-4707-97E7-29615B04D0D6}" srcOrd="0" destOrd="0" presId="urn:microsoft.com/office/officeart/2005/8/layout/hChevron3"/>
    <dgm:cxn modelId="{45E0297F-2FB2-47CF-8D40-F46B184D3C86}"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CBE706D1-F950-4221-B282-93F76095B67E}"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A325720-DAFB-4986-B626-77C774643EC1}" type="presOf" srcId="{5D8AD58C-FC34-4678-93F3-9BE0D8E4D2C4}" destId="{7B112CC0-67A5-4965-A787-3314262F001C}" srcOrd="0" destOrd="0" presId="urn:microsoft.com/office/officeart/2005/8/layout/hChevron3"/>
    <dgm:cxn modelId="{4F6D800C-16FE-490F-A063-AD019FE3EAF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5E70366A-9190-40C5-A713-10AAA58A1AE7}" type="presOf" srcId="{DFAA3DA3-FFEC-4679-AF38-A89AFDA885B8}" destId="{1333F1A5-38C9-4BC1-A92E-3073442A0B07}" srcOrd="0" destOrd="0" presId="urn:microsoft.com/office/officeart/2005/8/layout/default"/>
    <dgm:cxn modelId="{51235D06-389C-4A97-BEE9-33B6DB529164}"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8198A301-3D47-4DFF-A662-DF761A6DB090}"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C3837A8-952C-48A7-85F7-717DDAF440DD}"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C6940DA0-0F1B-4F4C-A2A0-B663F61AB9BE}" type="presOf" srcId="{5D8AD58C-FC34-4678-93F3-9BE0D8E4D2C4}" destId="{7B112CC0-67A5-4965-A787-3314262F001C}" srcOrd="0" destOrd="0" presId="urn:microsoft.com/office/officeart/2005/8/layout/hChevron3"/>
    <dgm:cxn modelId="{EBD9F955-3F70-4D72-B0F2-92AB3215AE8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0933D438-4B8A-4518-8D7E-458ACC1F048A}" type="presOf" srcId="{EE1298A2-5A70-49CB-A81C-338F29487140}" destId="{73421D5F-90C6-4707-97E7-29615B04D0D6}" srcOrd="0" destOrd="0" presId="urn:microsoft.com/office/officeart/2005/8/layout/hChevron3"/>
    <dgm:cxn modelId="{AAAF08B2-3F6A-41B0-8459-F6895A1BA7D4}"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E4ECD7A2-AF91-48AA-A757-B8F000BDD62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0125C9E-6356-4721-98BA-DFCFB674057A}"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2ACBF4B9-1929-4E5C-8B47-946AC925AC11}" type="presOf" srcId="{32D9B5B0-7033-41CA-9417-6F986ACD7FBD}" destId="{9A719DF0-C59C-4552-9D2C-94DCF502400C}" srcOrd="0" destOrd="0" presId="urn:microsoft.com/office/officeart/2005/8/layout/default"/>
    <dgm:cxn modelId="{B067C73E-7B54-400D-AABD-E65A29604837}"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EBB87BE5-A3D6-4DC6-9BFB-8162A700934E}" type="presOf" srcId="{EE1298A2-5A70-49CB-A81C-338F29487140}" destId="{73421D5F-90C6-4707-97E7-29615B04D0D6}" srcOrd="0" destOrd="0" presId="urn:microsoft.com/office/officeart/2005/8/layout/hChevron3"/>
    <dgm:cxn modelId="{725C33A5-548A-4665-B545-8D4BAB8EBC91}"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1DCB9897-9B83-4400-ADB8-84116145C854}"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8F62337D-66C0-4E03-B62E-A8453FA4268D}"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AFDCFADA-9A0F-454C-A0D4-0A4C0ED9D4C7}" type="presOf" srcId="{5D8AD58C-FC34-4678-93F3-9BE0D8E4D2C4}" destId="{7B112CC0-67A5-4965-A787-3314262F001C}" srcOrd="0" destOrd="0" presId="urn:microsoft.com/office/officeart/2005/8/layout/hChevron3"/>
    <dgm:cxn modelId="{9F7EE472-4727-4F29-9FE1-553C927D9CB9}"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77.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119FA5FF-29BF-483C-B4E6-7B30D5DEA871}"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1F809846-72E2-4AE3-8B75-B7E3256F7A55}" type="presOf" srcId="{32D9B5B0-7033-41CA-9417-6F986ACD7FBD}" destId="{9A719DF0-C59C-4552-9D2C-94DCF502400C}" srcOrd="0" destOrd="0" presId="urn:microsoft.com/office/officeart/2005/8/layout/default"/>
    <dgm:cxn modelId="{9D264D9C-7656-44E5-ADA7-EFA80AE0CF28}"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7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5ED270E0-6A72-40CF-933D-F8F75A60D979}"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2E80FD14-85F2-4207-9C4A-B3F0A6C9667B}" type="presOf" srcId="{EE1298A2-5A70-49CB-A81C-338F29487140}" destId="{73421D5F-90C6-4707-97E7-29615B04D0D6}" srcOrd="0" destOrd="0" presId="urn:microsoft.com/office/officeart/2005/8/layout/hChevron3"/>
    <dgm:cxn modelId="{90AF12B6-E30E-4E68-8E65-E143DCF5581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46622E29-19E8-457F-BF3A-46E71B68E5AC}"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28A0211F-E529-491E-BC09-BE12CF404FE8}" type="presOf" srcId="{5D8AD58C-FC34-4678-93F3-9BE0D8E4D2C4}" destId="{7B112CC0-67A5-4965-A787-3314262F001C}" srcOrd="0" destOrd="0" presId="urn:microsoft.com/office/officeart/2005/8/layout/hChevron3"/>
    <dgm:cxn modelId="{CEF2D5FD-353C-467B-B2CA-CAA88971161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23A313F-A42C-42C8-B868-6DF4F47E313F}" type="presOf" srcId="{5D8AD58C-FC34-4678-93F3-9BE0D8E4D2C4}" destId="{7B112CC0-67A5-4965-A787-3314262F001C}" srcOrd="0" destOrd="0" presId="urn:microsoft.com/office/officeart/2005/8/layout/hChevron3"/>
    <dgm:cxn modelId="{D44D719E-265D-479F-9F4D-92D75AFFD2C2}"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FB48D1D8-1B11-4A7D-9A1F-25AA9CE9C159}"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0.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5827E8D3-82E8-4A21-A596-F0F1589B9997}"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91AAF1A7-E1C6-4176-BD0C-973DC720D41A}" type="presOf" srcId="{32D9B5B0-7033-41CA-9417-6F986ACD7FBD}" destId="{9A719DF0-C59C-4552-9D2C-94DCF502400C}" srcOrd="0" destOrd="0" presId="urn:microsoft.com/office/officeart/2005/8/layout/default"/>
    <dgm:cxn modelId="{EEA293DC-CBD2-46CD-80BB-DC3FB8E98AC8}"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8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A53BD3A-F1DF-44B5-8216-60AC2AEAA5E1}" srcId="{EE1298A2-5A70-49CB-A81C-338F29487140}" destId="{5D8AD58C-FC34-4678-93F3-9BE0D8E4D2C4}" srcOrd="0" destOrd="0" parTransId="{3386B259-098D-4BDC-8D02-A082E35AD434}" sibTransId="{3A906E51-4F3F-491C-B984-928B4B7E2411}"/>
    <dgm:cxn modelId="{45444B05-BA5A-4DA6-AFA7-ADB504D1E7D2}" type="presOf" srcId="{5D8AD58C-FC34-4678-93F3-9BE0D8E4D2C4}" destId="{7B112CC0-67A5-4965-A787-3314262F001C}" srcOrd="0" destOrd="0" presId="urn:microsoft.com/office/officeart/2005/8/layout/hChevron3"/>
    <dgm:cxn modelId="{125709FE-C273-474D-9D2E-9A258C5EB56C}" type="presOf" srcId="{EE1298A2-5A70-49CB-A81C-338F29487140}" destId="{73421D5F-90C6-4707-97E7-29615B04D0D6}" srcOrd="0" destOrd="0" presId="urn:microsoft.com/office/officeart/2005/8/layout/hChevron3"/>
    <dgm:cxn modelId="{D605AFC4-E6BD-4BFC-9C50-9D4FAC021766}"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1E112C3-623F-49FB-8851-07DD0DAB17A0}" type="presOf" srcId="{EE1298A2-5A70-49CB-A81C-338F29487140}" destId="{73421D5F-90C6-4707-97E7-29615B04D0D6}" srcOrd="0" destOrd="0" presId="urn:microsoft.com/office/officeart/2005/8/layout/hChevron3"/>
    <dgm:cxn modelId="{379B87D3-A080-4327-8086-4A7326B684CE}"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8B1FCC74-E454-47DB-870B-0AAE7AF13E1D}"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3.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19565BC7-AFA9-4DB0-AF8E-7209FC4D8FBB}"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2C793BCC-6E56-4A84-8006-952A5AE2BF8A}" type="presOf" srcId="{DFAA3DA3-FFEC-4679-AF38-A89AFDA885B8}" destId="{1333F1A5-38C9-4BC1-A92E-3073442A0B07}" srcOrd="0" destOrd="0" presId="urn:microsoft.com/office/officeart/2005/8/layout/default"/>
    <dgm:cxn modelId="{89BB704C-5B22-4714-BACF-FF84746241D7}"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8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A71547B4-F4AD-45EA-9ADD-C9FD7F538963}"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CBAB81FC-C3EE-4B53-AE83-4A74896CE347}" type="presOf" srcId="{EE1298A2-5A70-49CB-A81C-338F29487140}" destId="{73421D5F-90C6-4707-97E7-29615B04D0D6}" srcOrd="0" destOrd="0" presId="urn:microsoft.com/office/officeart/2005/8/layout/hChevron3"/>
    <dgm:cxn modelId="{79FBD02F-661F-4C1D-999A-EA70BE644E3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84AE651B-26CF-405A-A22B-8738FF92688D}" type="presOf" srcId="{EE1298A2-5A70-49CB-A81C-338F29487140}" destId="{73421D5F-90C6-4707-97E7-29615B04D0D6}" srcOrd="0" destOrd="0" presId="urn:microsoft.com/office/officeart/2005/8/layout/hChevron3"/>
    <dgm:cxn modelId="{0E4E2DAB-1CCF-4490-AFA3-C34C39311D6A}"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080105A0-A995-42DD-93DC-4632CFDBA5D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86.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8C6B6A4-E684-4A7B-AA4B-9F144E859CD9}" type="presOf" srcId="{DFAA3DA3-FFEC-4679-AF38-A89AFDA885B8}" destId="{1333F1A5-38C9-4BC1-A92E-3073442A0B07}" srcOrd="0" destOrd="0" presId="urn:microsoft.com/office/officeart/2005/8/layout/default"/>
    <dgm:cxn modelId="{349E7715-A19B-4D57-A09E-0EB78EEF2792}"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FD5A2434-CDBC-4CE9-ABAE-B1D70C606510}"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8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131FEC5-4B42-4D92-A5BC-4ECE70FE39EF}"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CCE27991-FB32-4041-8828-76A8379BB2E2}" type="presOf" srcId="{5D8AD58C-FC34-4678-93F3-9BE0D8E4D2C4}" destId="{7B112CC0-67A5-4965-A787-3314262F001C}" srcOrd="0" destOrd="0" presId="urn:microsoft.com/office/officeart/2005/8/layout/hChevron3"/>
    <dgm:cxn modelId="{EDF915A3-4ACB-4279-9722-5990CBD855D2}"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8.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ED10F94F-223D-4E1F-BFF6-441527AF784C}" type="presOf" srcId="{32D9B5B0-7033-41CA-9417-6F986ACD7FBD}" destId="{9A719DF0-C59C-4552-9D2C-94DCF502400C}" srcOrd="0" destOrd="0" presId="urn:microsoft.com/office/officeart/2005/8/layout/default"/>
    <dgm:cxn modelId="{FA2E1CC9-50E2-43B8-8551-12404D669C89}"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E0C7FDE7-C9BC-4FD3-A59B-36DC13371567}"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C8F98FBC-276D-40B3-BAA7-71A09B285191}"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F489F933-887D-4EE0-B0A1-DA7D2B50B7BC}" type="presOf" srcId="{5D8AD58C-FC34-4678-93F3-9BE0D8E4D2C4}" destId="{7B112CC0-67A5-4965-A787-3314262F001C}" srcOrd="0" destOrd="0" presId="urn:microsoft.com/office/officeart/2005/8/layout/hChevron3"/>
    <dgm:cxn modelId="{04302CAC-AAAF-4717-BD9E-08A35030AE3B}"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898C8312-43D6-4605-8E16-192ED39FE35B}" type="presOf" srcId="{5D8AD58C-FC34-4678-93F3-9BE0D8E4D2C4}" destId="{7B112CC0-67A5-4965-A787-3314262F001C}" srcOrd="0" destOrd="0" presId="urn:microsoft.com/office/officeart/2005/8/layout/hChevron3"/>
    <dgm:cxn modelId="{C0027D3D-D5E6-4504-9B2C-F98F1A821A60}"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BD49D524-7816-4FEB-B017-AE9F9A2CE877}"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90.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DD54474-7EA4-4BBE-89D6-EE678E063A11}"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3F97EB25-CD16-45D0-84E4-4EF8AA26A20C}" type="presOf" srcId="{32D9B5B0-7033-41CA-9417-6F986ACD7FBD}" destId="{9A719DF0-C59C-4552-9D2C-94DCF502400C}" srcOrd="0" destOrd="0" presId="urn:microsoft.com/office/officeart/2005/8/layout/default"/>
    <dgm:cxn modelId="{07A8888F-FCD7-4D55-825C-F4A990690002}"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91.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7EFBA4B-809D-40C2-8B45-E05F500BD1CE}"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782FFC6A-3E82-4372-B7B2-3C4B30159B31}" type="presOf" srcId="{EE1298A2-5A70-49CB-A81C-338F29487140}" destId="{73421D5F-90C6-4707-97E7-29615B04D0D6}" srcOrd="0" destOrd="0" presId="urn:microsoft.com/office/officeart/2005/8/layout/hChevron3"/>
    <dgm:cxn modelId="{3F5382B4-E00C-4B5E-B7CB-86AA789C6AE8}"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2.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929FE13B-E1BE-4199-B873-F09C28E08C3A}" type="presOf" srcId="{EE1298A2-5A70-49CB-A81C-338F29487140}" destId="{73421D5F-90C6-4707-97E7-29615B04D0D6}" srcOrd="0" destOrd="0" presId="urn:microsoft.com/office/officeart/2005/8/layout/hChevron3"/>
    <dgm:cxn modelId="{33CF919B-E14E-4173-9997-F11B03374A56}"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C69610C-65FA-4E14-BD17-46E700E361A5}"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93.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F58379E-E4C1-42E0-8048-87C95B603ED1}" type="presOf" srcId="{DFAA3DA3-FFEC-4679-AF38-A89AFDA885B8}" destId="{1333F1A5-38C9-4BC1-A92E-3073442A0B07}" srcOrd="0" destOrd="0" presId="urn:microsoft.com/office/officeart/2005/8/layout/default"/>
    <dgm:cxn modelId="{FAF04D31-E0ED-49E2-BDF3-3BA6636DDECB}"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E4023A23-A83C-4AE6-B160-4DD39B7BBF04}"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94.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BD638673-C548-464D-A0C6-3E13AFA9C064}" type="presOf" srcId="{5D8AD58C-FC34-4678-93F3-9BE0D8E4D2C4}" destId="{7B112CC0-67A5-4965-A787-3314262F001C}" srcOrd="0" destOrd="0" presId="urn:microsoft.com/office/officeart/2005/8/layout/hChevron3"/>
    <dgm:cxn modelId="{0F34361F-F020-4C26-A18C-B349834B48FB}"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E9946732-21D4-49A9-A288-9F3FDF3C3CFF}"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5.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F0EF2725-0C58-49A6-8137-13C3F44A853C}"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3F879935-E12F-4688-8ACC-9379B9A53518}" type="presOf" srcId="{5D8AD58C-FC34-4678-93F3-9BE0D8E4D2C4}" destId="{7B112CC0-67A5-4965-A787-3314262F001C}" srcOrd="0" destOrd="0" presId="urn:microsoft.com/office/officeart/2005/8/layout/hChevron3"/>
    <dgm:cxn modelId="{B9BE4EC0-1B76-418D-9AE6-F83E28FE1EA0}"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96.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743B1CB3-FBB6-4061-98C4-2016250F5900}" type="presOf" srcId="{DFAA3DA3-FFEC-4679-AF38-A89AFDA885B8}" destId="{1333F1A5-38C9-4BC1-A92E-3073442A0B07}" srcOrd="0" destOrd="0" presId="urn:microsoft.com/office/officeart/2005/8/layout/default"/>
    <dgm:cxn modelId="{66F9BCD2-8BE5-4452-A433-EAF7598DA2D2}" type="presOf" srcId="{32D9B5B0-7033-41CA-9417-6F986ACD7FBD}" destId="{9A719DF0-C59C-4552-9D2C-94DCF502400C}"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730ED801-8CA1-4749-9030-03B13BA612E8}"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97.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D17CC3C0-4098-46B9-92C9-0DFEC46F7705}" type="presOf" srcId="{EE1298A2-5A70-49CB-A81C-338F29487140}" destId="{73421D5F-90C6-4707-97E7-29615B04D0D6}"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4FCF808D-99F8-46A9-A840-84022AD7505E}" type="presOf" srcId="{5D8AD58C-FC34-4678-93F3-9BE0D8E4D2C4}" destId="{7B112CC0-67A5-4965-A787-3314262F001C}" srcOrd="0" destOrd="0" presId="urn:microsoft.com/office/officeart/2005/8/layout/hChevron3"/>
    <dgm:cxn modelId="{A79245DC-0E36-4C9C-962C-755E4BC72569}"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8.xml><?xml version="1.0" encoding="utf-8"?>
<dgm:dataModel xmlns:dgm="http://schemas.openxmlformats.org/drawingml/2006/diagram" xmlns:a="http://schemas.openxmlformats.org/drawingml/2006/main">
  <dgm:ptLst>
    <dgm:pt modelId="{EE1298A2-5A70-49CB-A81C-338F29487140}" type="doc">
      <dgm:prSet loTypeId="urn:microsoft.com/office/officeart/2005/8/layout/hChevron3" loCatId="process" qsTypeId="urn:microsoft.com/office/officeart/2005/8/quickstyle/3d2" qsCatId="3D" csTypeId="urn:microsoft.com/office/officeart/2005/8/colors/accent1_2" csCatId="accent1" phldr="1"/>
      <dgm:spPr/>
    </dgm:pt>
    <dgm:pt modelId="{5D8AD58C-FC34-4678-93F3-9BE0D8E4D2C4}">
      <dgm:prSet phldrT="[Текст]" custT="1"/>
      <dgm:spPr>
        <a:gradFill rotWithShape="0">
          <a:gsLst>
            <a:gs pos="0">
              <a:schemeClr val="bg2">
                <a:lumMod val="75000"/>
              </a:schemeClr>
            </a:gs>
            <a:gs pos="100000">
              <a:schemeClr val="bg2">
                <a:lumMod val="25000"/>
              </a:schemeClr>
            </a:gs>
          </a:gsLst>
        </a:gradFill>
      </dgm:spPr>
      <dgm:t>
        <a:bodyPr/>
        <a:lstStyle/>
        <a:p>
          <a:r>
            <a:rPr lang="ru-RU" sz="1600" b="1" i="1"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dirty="0">
            <a:effectLst>
              <a:outerShdw blurRad="38100" dist="38100" dir="2700000" algn="tl">
                <a:srgbClr val="000000">
                  <a:alpha val="43137"/>
                </a:srgbClr>
              </a:outerShdw>
            </a:effectLst>
            <a:latin typeface="Century Gothic" panose="020B0502020202020204" pitchFamily="34" charset="0"/>
          </a:endParaRPr>
        </a:p>
      </dgm:t>
    </dgm:pt>
    <dgm:pt modelId="{3386B259-098D-4BDC-8D02-A082E35AD434}" type="parTrans" cxnId="{BA53BD3A-F1DF-44B5-8216-60AC2AEAA5E1}">
      <dgm:prSet/>
      <dgm:spPr/>
      <dgm:t>
        <a:bodyPr/>
        <a:lstStyle/>
        <a:p>
          <a:endParaRPr lang="ru-RU"/>
        </a:p>
      </dgm:t>
    </dgm:pt>
    <dgm:pt modelId="{3A906E51-4F3F-491C-B984-928B4B7E2411}" type="sibTrans" cxnId="{BA53BD3A-F1DF-44B5-8216-60AC2AEAA5E1}">
      <dgm:prSet/>
      <dgm:spPr/>
      <dgm:t>
        <a:bodyPr/>
        <a:lstStyle/>
        <a:p>
          <a:endParaRPr lang="ru-RU"/>
        </a:p>
      </dgm:t>
    </dgm:pt>
    <dgm:pt modelId="{73421D5F-90C6-4707-97E7-29615B04D0D6}" type="pres">
      <dgm:prSet presAssocID="{EE1298A2-5A70-49CB-A81C-338F29487140}" presName="Name0" presStyleCnt="0">
        <dgm:presLayoutVars>
          <dgm:dir val="rev"/>
          <dgm:resizeHandles val="exact"/>
        </dgm:presLayoutVars>
      </dgm:prSet>
      <dgm:spPr/>
    </dgm:pt>
    <dgm:pt modelId="{7B112CC0-67A5-4965-A787-3314262F001C}" type="pres">
      <dgm:prSet presAssocID="{5D8AD58C-FC34-4678-93F3-9BE0D8E4D2C4}" presName="parTxOnly" presStyleLbl="node1" presStyleIdx="0" presStyleCnt="1">
        <dgm:presLayoutVars>
          <dgm:bulletEnabled val="1"/>
        </dgm:presLayoutVars>
      </dgm:prSet>
      <dgm:spPr/>
      <dgm:t>
        <a:bodyPr/>
        <a:lstStyle/>
        <a:p>
          <a:endParaRPr lang="ru-RU"/>
        </a:p>
      </dgm:t>
    </dgm:pt>
  </dgm:ptLst>
  <dgm:cxnLst>
    <dgm:cxn modelId="{2C51E592-F7D9-4CD3-9774-C997D30525EA}" type="presOf" srcId="{5D8AD58C-FC34-4678-93F3-9BE0D8E4D2C4}" destId="{7B112CC0-67A5-4965-A787-3314262F001C}" srcOrd="0" destOrd="0" presId="urn:microsoft.com/office/officeart/2005/8/layout/hChevron3"/>
    <dgm:cxn modelId="{BA53BD3A-F1DF-44B5-8216-60AC2AEAA5E1}" srcId="{EE1298A2-5A70-49CB-A81C-338F29487140}" destId="{5D8AD58C-FC34-4678-93F3-9BE0D8E4D2C4}" srcOrd="0" destOrd="0" parTransId="{3386B259-098D-4BDC-8D02-A082E35AD434}" sibTransId="{3A906E51-4F3F-491C-B984-928B4B7E2411}"/>
    <dgm:cxn modelId="{6FD720FD-16F5-415E-B429-46121BE26992}" type="presOf" srcId="{EE1298A2-5A70-49CB-A81C-338F29487140}" destId="{73421D5F-90C6-4707-97E7-29615B04D0D6}" srcOrd="0" destOrd="0" presId="urn:microsoft.com/office/officeart/2005/8/layout/hChevron3"/>
    <dgm:cxn modelId="{1D67380B-7DBF-467D-90AA-0555B9B10CEA}" type="presParOf" srcId="{73421D5F-90C6-4707-97E7-29615B04D0D6}" destId="{7B112CC0-67A5-4965-A787-3314262F001C}" srcOrd="0" destOrd="0" presId="urn:microsoft.com/office/officeart/2005/8/layout/hChevron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99.xml><?xml version="1.0" encoding="utf-8"?>
<dgm:dataModel xmlns:dgm="http://schemas.openxmlformats.org/drawingml/2006/diagram" xmlns:a="http://schemas.openxmlformats.org/drawingml/2006/main">
  <dgm:ptLst>
    <dgm:pt modelId="{DFAA3DA3-FFEC-4679-AF38-A89AFDA885B8}" type="doc">
      <dgm:prSet loTypeId="urn:microsoft.com/office/officeart/2005/8/layout/default" loCatId="list" qsTypeId="urn:microsoft.com/office/officeart/2005/8/quickstyle/3d2" qsCatId="3D" csTypeId="urn:microsoft.com/office/officeart/2005/8/colors/accent1_2" csCatId="accent1" phldr="1"/>
      <dgm:spPr/>
      <dgm:t>
        <a:bodyPr/>
        <a:lstStyle/>
        <a:p>
          <a:endParaRPr lang="ru-RU"/>
        </a:p>
      </dgm:t>
    </dgm:pt>
    <dgm:pt modelId="{32D9B5B0-7033-41CA-9417-6F986ACD7FBD}">
      <dgm:prSet phldrT="[Текст]"/>
      <dgm:spPr>
        <a:gradFill rotWithShape="0">
          <a:gsLst>
            <a:gs pos="0">
              <a:schemeClr val="bg2">
                <a:lumMod val="75000"/>
              </a:schemeClr>
            </a:gs>
            <a:gs pos="100000">
              <a:schemeClr val="bg2">
                <a:lumMod val="25000"/>
              </a:schemeClr>
            </a:gs>
          </a:gsLst>
        </a:gradFill>
      </dgm:spPr>
      <dgm:t>
        <a:bodyPr/>
        <a:lstStyle/>
        <a:p>
          <a:r>
            <a:rPr lang="ru-RU" b="1"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b="1" dirty="0">
            <a:effectLst>
              <a:outerShdw blurRad="38100" dist="38100" dir="2700000" algn="tl">
                <a:srgbClr val="000000">
                  <a:alpha val="43137"/>
                </a:srgbClr>
              </a:outerShdw>
            </a:effectLst>
            <a:latin typeface="Century Gothic" panose="020B0502020202020204" pitchFamily="34" charset="0"/>
          </a:endParaRPr>
        </a:p>
      </dgm:t>
    </dgm:pt>
    <dgm:pt modelId="{A32BADCB-EC8A-4067-AC3D-D8484263559B}" type="parTrans" cxnId="{59560FF4-4FAA-447C-AF3F-3FC08D1E920F}">
      <dgm:prSet/>
      <dgm:spPr/>
      <dgm:t>
        <a:bodyPr/>
        <a:lstStyle/>
        <a:p>
          <a:endParaRPr lang="ru-RU"/>
        </a:p>
      </dgm:t>
    </dgm:pt>
    <dgm:pt modelId="{E38E7320-6F5F-470A-AFF8-9CF86E5EEF9C}" type="sibTrans" cxnId="{59560FF4-4FAA-447C-AF3F-3FC08D1E920F}">
      <dgm:prSet/>
      <dgm:spPr/>
      <dgm:t>
        <a:bodyPr/>
        <a:lstStyle/>
        <a:p>
          <a:endParaRPr lang="ru-RU"/>
        </a:p>
      </dgm:t>
    </dgm:pt>
    <dgm:pt modelId="{1333F1A5-38C9-4BC1-A92E-3073442A0B07}" type="pres">
      <dgm:prSet presAssocID="{DFAA3DA3-FFEC-4679-AF38-A89AFDA885B8}" presName="diagram" presStyleCnt="0">
        <dgm:presLayoutVars>
          <dgm:dir/>
          <dgm:resizeHandles val="exact"/>
        </dgm:presLayoutVars>
      </dgm:prSet>
      <dgm:spPr/>
      <dgm:t>
        <a:bodyPr/>
        <a:lstStyle/>
        <a:p>
          <a:endParaRPr lang="ru-RU"/>
        </a:p>
      </dgm:t>
    </dgm:pt>
    <dgm:pt modelId="{9A719DF0-C59C-4552-9D2C-94DCF502400C}" type="pres">
      <dgm:prSet presAssocID="{32D9B5B0-7033-41CA-9417-6F986ACD7FBD}" presName="node" presStyleLbl="node1" presStyleIdx="0" presStyleCnt="1" custScaleX="65638" custScaleY="43006" custLinFactNeighborX="-10730" custLinFactNeighborY="3279">
        <dgm:presLayoutVars>
          <dgm:bulletEnabled val="1"/>
        </dgm:presLayoutVars>
      </dgm:prSet>
      <dgm:spPr/>
      <dgm:t>
        <a:bodyPr/>
        <a:lstStyle/>
        <a:p>
          <a:endParaRPr lang="ru-RU"/>
        </a:p>
      </dgm:t>
    </dgm:pt>
  </dgm:ptLst>
  <dgm:cxnLst>
    <dgm:cxn modelId="{62970645-16A0-4AAF-95C4-7453375FFF3F}" type="presOf" srcId="{DFAA3DA3-FFEC-4679-AF38-A89AFDA885B8}" destId="{1333F1A5-38C9-4BC1-A92E-3073442A0B07}" srcOrd="0" destOrd="0" presId="urn:microsoft.com/office/officeart/2005/8/layout/default"/>
    <dgm:cxn modelId="{59560FF4-4FAA-447C-AF3F-3FC08D1E920F}" srcId="{DFAA3DA3-FFEC-4679-AF38-A89AFDA885B8}" destId="{32D9B5B0-7033-41CA-9417-6F986ACD7FBD}" srcOrd="0" destOrd="0" parTransId="{A32BADCB-EC8A-4067-AC3D-D8484263559B}" sibTransId="{E38E7320-6F5F-470A-AFF8-9CF86E5EEF9C}"/>
    <dgm:cxn modelId="{6659C8B3-D44B-4738-BB9F-69B19FE681AB}" type="presOf" srcId="{32D9B5B0-7033-41CA-9417-6F986ACD7FBD}" destId="{9A719DF0-C59C-4552-9D2C-94DCF502400C}" srcOrd="0" destOrd="0" presId="urn:microsoft.com/office/officeart/2005/8/layout/default"/>
    <dgm:cxn modelId="{BC502B79-E584-494C-A740-611465A84AD8}" type="presParOf" srcId="{1333F1A5-38C9-4BC1-A92E-3073442A0B07}" destId="{9A719DF0-C59C-4552-9D2C-94DCF502400C}" srcOrd="0" destOrd="0" presId="urn:microsoft.com/office/officeart/2005/8/layout/default"/>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19A21-EB97-41DC-B709-EF3C1E2B14A1}">
      <dsp:nvSpPr>
        <dsp:cNvPr id="0" name=""/>
        <dsp:cNvSpPr/>
      </dsp:nvSpPr>
      <dsp:spPr>
        <a:xfrm>
          <a:off x="0" y="4917"/>
          <a:ext cx="3600400" cy="673920"/>
        </a:xfrm>
        <a:prstGeom prst="round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b="1" i="1" kern="1200" dirty="0" smtClean="0">
              <a:effectLst>
                <a:outerShdw blurRad="38100" dist="38100" dir="2700000" algn="tl">
                  <a:srgbClr val="000000">
                    <a:alpha val="43137"/>
                  </a:srgbClr>
                </a:outerShdw>
              </a:effectLst>
              <a:latin typeface="Century Gothic" panose="020B0502020202020204" pitchFamily="34" charset="0"/>
            </a:rPr>
            <a:t>Биография</a:t>
          </a:r>
          <a:endParaRPr lang="ru-RU" sz="2200" b="1" i="1" kern="1200" dirty="0">
            <a:effectLst>
              <a:outerShdw blurRad="38100" dist="38100" dir="2700000" algn="tl">
                <a:srgbClr val="000000">
                  <a:alpha val="43137"/>
                </a:srgbClr>
              </a:outerShdw>
            </a:effectLst>
            <a:latin typeface="Century Gothic" panose="020B0502020202020204" pitchFamily="34" charset="0"/>
          </a:endParaRPr>
        </a:p>
      </dsp:txBody>
      <dsp:txXfrm>
        <a:off x="32898" y="37815"/>
        <a:ext cx="3534604" cy="6081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0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0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0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10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0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0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10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0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0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10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1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19A21-EB97-41DC-B709-EF3C1E2B14A1}">
      <dsp:nvSpPr>
        <dsp:cNvPr id="0" name=""/>
        <dsp:cNvSpPr/>
      </dsp:nvSpPr>
      <dsp:spPr>
        <a:xfrm>
          <a:off x="0" y="9835"/>
          <a:ext cx="3600400" cy="673920"/>
        </a:xfrm>
        <a:prstGeom prst="round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b="1" i="1" kern="1200" dirty="0" smtClean="0">
              <a:effectLst>
                <a:outerShdw blurRad="38100" dist="38100" dir="2700000" algn="tl">
                  <a:srgbClr val="000000">
                    <a:alpha val="43137"/>
                  </a:srgbClr>
                </a:outerShdw>
              </a:effectLst>
              <a:latin typeface="Century Gothic" panose="020B0502020202020204" pitchFamily="34" charset="0"/>
            </a:rPr>
            <a:t>Фотографии</a:t>
          </a:r>
          <a:endParaRPr lang="ru-RU" sz="2200" b="1" i="1" kern="1200" dirty="0">
            <a:effectLst>
              <a:outerShdw blurRad="38100" dist="38100" dir="2700000" algn="tl">
                <a:srgbClr val="000000">
                  <a:alpha val="43137"/>
                </a:srgbClr>
              </a:outerShdw>
            </a:effectLst>
            <a:latin typeface="Century Gothic" panose="020B0502020202020204" pitchFamily="34" charset="0"/>
          </a:endParaRPr>
        </a:p>
      </dsp:txBody>
      <dsp:txXfrm>
        <a:off x="32898" y="42733"/>
        <a:ext cx="3534604" cy="60812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19A21-EB97-41DC-B709-EF3C1E2B14A1}">
      <dsp:nvSpPr>
        <dsp:cNvPr id="0" name=""/>
        <dsp:cNvSpPr/>
      </dsp:nvSpPr>
      <dsp:spPr>
        <a:xfrm>
          <a:off x="208212" y="340"/>
          <a:ext cx="1680192" cy="683073"/>
        </a:xfrm>
        <a:prstGeom prst="round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i="1" kern="1200" dirty="0" smtClean="0">
              <a:effectLst>
                <a:outerShdw blurRad="38100" dist="38100" dir="2700000" algn="tl">
                  <a:srgbClr val="000000">
                    <a:alpha val="43137"/>
                  </a:srgbClr>
                </a:outerShdw>
              </a:effectLst>
              <a:latin typeface="Century Gothic" panose="020B0502020202020204" pitchFamily="34" charset="0"/>
            </a:rPr>
            <a:t>Выход</a:t>
          </a:r>
          <a:endParaRPr lang="ru-RU" sz="2400" b="1" i="1" kern="1200" dirty="0">
            <a:effectLst>
              <a:outerShdw blurRad="38100" dist="38100" dir="2700000" algn="tl">
                <a:srgbClr val="000000">
                  <a:alpha val="43137"/>
                </a:srgbClr>
              </a:outerShdw>
            </a:effectLst>
            <a:latin typeface="Century Gothic" panose="020B0502020202020204" pitchFamily="34" charset="0"/>
          </a:endParaRPr>
        </a:p>
      </dsp:txBody>
      <dsp:txXfrm>
        <a:off x="241557" y="33685"/>
        <a:ext cx="1613502" cy="61638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19A21-EB97-41DC-B709-EF3C1E2B14A1}">
      <dsp:nvSpPr>
        <dsp:cNvPr id="0" name=""/>
        <dsp:cNvSpPr/>
      </dsp:nvSpPr>
      <dsp:spPr>
        <a:xfrm>
          <a:off x="0" y="4917"/>
          <a:ext cx="3600400" cy="673920"/>
        </a:xfrm>
        <a:prstGeom prst="round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ru-RU" sz="2200" b="1" i="1" kern="1200" dirty="0" smtClean="0">
              <a:effectLst>
                <a:outerShdw blurRad="38100" dist="38100" dir="2700000" algn="tl">
                  <a:srgbClr val="000000">
                    <a:alpha val="43137"/>
                  </a:srgbClr>
                </a:outerShdw>
              </a:effectLst>
              <a:latin typeface="Century Gothic" panose="020B0502020202020204" pitchFamily="34" charset="0"/>
            </a:rPr>
            <a:t>Архивные документы</a:t>
          </a:r>
          <a:endParaRPr lang="ru-RU" sz="2200" b="1" i="1" kern="1200" dirty="0">
            <a:effectLst>
              <a:outerShdw blurRad="38100" dist="38100" dir="2700000" algn="tl">
                <a:srgbClr val="000000">
                  <a:alpha val="43137"/>
                </a:srgbClr>
              </a:outerShdw>
            </a:effectLst>
            <a:latin typeface="Century Gothic" panose="020B0502020202020204" pitchFamily="34" charset="0"/>
          </a:endParaRPr>
        </a:p>
      </dsp:txBody>
      <dsp:txXfrm>
        <a:off x="32898" y="37815"/>
        <a:ext cx="3534604" cy="60812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719A21-EB97-41DC-B709-EF3C1E2B14A1}">
      <dsp:nvSpPr>
        <dsp:cNvPr id="0" name=""/>
        <dsp:cNvSpPr/>
      </dsp:nvSpPr>
      <dsp:spPr>
        <a:xfrm>
          <a:off x="0" y="36"/>
          <a:ext cx="3600400" cy="683718"/>
        </a:xfrm>
        <a:prstGeom prst="round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1" kern="1200" dirty="0" smtClean="0">
              <a:effectLst>
                <a:outerShdw blurRad="38100" dist="38100" dir="2700000" algn="tl">
                  <a:srgbClr val="000000">
                    <a:alpha val="43137"/>
                  </a:srgbClr>
                </a:outerShdw>
              </a:effectLst>
              <a:latin typeface="Century Gothic" panose="020B0502020202020204" pitchFamily="34" charset="0"/>
            </a:rPr>
            <a:t>«Его именем названа наша библиотека»</a:t>
          </a:r>
          <a:endParaRPr lang="ru-RU" sz="2000" b="1" i="1" kern="1200" dirty="0">
            <a:effectLst>
              <a:outerShdw blurRad="38100" dist="38100" dir="2700000" algn="tl">
                <a:srgbClr val="000000">
                  <a:alpha val="43137"/>
                </a:srgbClr>
              </a:outerShdw>
            </a:effectLst>
            <a:latin typeface="Century Gothic" panose="020B0502020202020204" pitchFamily="34" charset="0"/>
          </a:endParaRPr>
        </a:p>
      </dsp:txBody>
      <dsp:txXfrm>
        <a:off x="33376" y="33412"/>
        <a:ext cx="3533648" cy="616966"/>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7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7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7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7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8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8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8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8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8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8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8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8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8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8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9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9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9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9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9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9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9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drawing9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ВПЕРЁД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a:off x="0" y="211291"/>
        <a:ext cx="1317442" cy="585529"/>
      </dsp:txXfrm>
    </dsp:sp>
  </dsp:spTree>
</dsp:drawing>
</file>

<file path=ppt/diagrams/drawing9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12CC0-67A5-4965-A787-3314262F001C}">
      <dsp:nvSpPr>
        <dsp:cNvPr id="0" name=""/>
        <dsp:cNvSpPr/>
      </dsp:nvSpPr>
      <dsp:spPr>
        <a:xfrm rot="10800000">
          <a:off x="0" y="211291"/>
          <a:ext cx="1463824" cy="585529"/>
        </a:xfrm>
        <a:prstGeom prst="homePlate">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 tIns="42672" rIns="85344" bIns="42672" numCol="1" spcCol="1270" anchor="ctr" anchorCtr="0">
          <a:noAutofit/>
        </a:bodyPr>
        <a:lstStyle/>
        <a:p>
          <a:pPr lvl="0" algn="ctr" defTabSz="711200">
            <a:lnSpc>
              <a:spcPct val="90000"/>
            </a:lnSpc>
            <a:spcBef>
              <a:spcPct val="0"/>
            </a:spcBef>
            <a:spcAft>
              <a:spcPct val="35000"/>
            </a:spcAft>
          </a:pPr>
          <a:r>
            <a:rPr lang="ru-RU" sz="1600" b="1" i="1" kern="1200" dirty="0" smtClean="0">
              <a:effectLst>
                <a:outerShdw blurRad="38100" dist="38100" dir="2700000" algn="tl">
                  <a:srgbClr val="000000">
                    <a:alpha val="43137"/>
                  </a:srgbClr>
                </a:outerShdw>
              </a:effectLst>
              <a:latin typeface="Century Gothic" panose="020B0502020202020204" pitchFamily="34" charset="0"/>
            </a:rPr>
            <a:t>НАЗАД</a:t>
          </a:r>
          <a:endParaRPr lang="ru-RU" sz="1600" b="1" i="1" kern="1200" dirty="0">
            <a:effectLst>
              <a:outerShdw blurRad="38100" dist="38100" dir="2700000" algn="tl">
                <a:srgbClr val="000000">
                  <a:alpha val="43137"/>
                </a:srgbClr>
              </a:outerShdw>
            </a:effectLst>
            <a:latin typeface="Century Gothic" panose="020B0502020202020204" pitchFamily="34" charset="0"/>
          </a:endParaRPr>
        </a:p>
      </dsp:txBody>
      <dsp:txXfrm rot="10800000">
        <a:off x="146382" y="211291"/>
        <a:ext cx="1317442" cy="585529"/>
      </dsp:txXfrm>
    </dsp:sp>
  </dsp:spTree>
</dsp:drawing>
</file>

<file path=ppt/diagrams/drawing9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19DF0-C59C-4552-9D2C-94DCF502400C}">
      <dsp:nvSpPr>
        <dsp:cNvPr id="0" name=""/>
        <dsp:cNvSpPr/>
      </dsp:nvSpPr>
      <dsp:spPr>
        <a:xfrm>
          <a:off x="144002" y="87841"/>
          <a:ext cx="1465202" cy="576000"/>
        </a:xfrm>
        <a:prstGeom prst="rect">
          <a:avLst/>
        </a:prstGeom>
        <a:gradFill rotWithShape="0">
          <a:gsLst>
            <a:gs pos="0">
              <a:schemeClr val="bg2">
                <a:lumMod val="75000"/>
              </a:schemeClr>
            </a:gs>
            <a:gs pos="100000">
              <a:schemeClr val="bg2">
                <a:lumMod val="25000"/>
              </a:schemeClr>
            </a:gs>
          </a:gsLst>
          <a:lin ang="5400000" scaled="0"/>
        </a:gradFill>
        <a:ln>
          <a:noFill/>
        </a:ln>
        <a:effectLst>
          <a:outerShdw blurRad="40005" dist="22984"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Century Gothic" panose="020B0502020202020204" pitchFamily="34" charset="0"/>
            </a:rPr>
            <a:t>НА ГЛАВНУЮ</a:t>
          </a:r>
          <a:endParaRPr lang="ru-RU" sz="1600" b="1" kern="1200" dirty="0">
            <a:effectLst>
              <a:outerShdw blurRad="38100" dist="38100" dir="2700000" algn="tl">
                <a:srgbClr val="000000">
                  <a:alpha val="43137"/>
                </a:srgbClr>
              </a:outerShdw>
            </a:effectLst>
            <a:latin typeface="Century Gothic" panose="020B0502020202020204" pitchFamily="34" charset="0"/>
          </a:endParaRPr>
        </a:p>
      </dsp:txBody>
      <dsp:txXfrm>
        <a:off x="144002" y="87841"/>
        <a:ext cx="1465202" cy="576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A91B3-66AC-4FFC-91EF-7D62E98BA5FB}" type="datetimeFigureOut">
              <a:rPr lang="ru-RU" smtClean="0"/>
              <a:t>26.01.2021</a:t>
            </a:fld>
            <a:endParaRPr lang="ru-RU"/>
          </a:p>
        </p:txBody>
      </p:sp>
      <p:sp>
        <p:nvSpPr>
          <p:cNvPr id="4" name="Образ слайда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FEE78E-C8D2-474D-B9E4-FAEC9A49A96F}" type="slidenum">
              <a:rPr lang="ru-RU" smtClean="0"/>
              <a:t>‹#›</a:t>
            </a:fld>
            <a:endParaRPr lang="ru-RU"/>
          </a:p>
        </p:txBody>
      </p:sp>
    </p:spTree>
    <p:extLst>
      <p:ext uri="{BB962C8B-B14F-4D97-AF65-F5344CB8AC3E}">
        <p14:creationId xmlns:p14="http://schemas.microsoft.com/office/powerpoint/2010/main" val="3098441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a:t>
            </a:fld>
            <a:endParaRPr lang="ru-RU"/>
          </a:p>
        </p:txBody>
      </p:sp>
    </p:spTree>
    <p:extLst>
      <p:ext uri="{BB962C8B-B14F-4D97-AF65-F5344CB8AC3E}">
        <p14:creationId xmlns:p14="http://schemas.microsoft.com/office/powerpoint/2010/main" val="398016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10</a:t>
            </a:fld>
            <a:endParaRPr lang="ru-RU"/>
          </a:p>
        </p:txBody>
      </p:sp>
    </p:spTree>
    <p:extLst>
      <p:ext uri="{BB962C8B-B14F-4D97-AF65-F5344CB8AC3E}">
        <p14:creationId xmlns:p14="http://schemas.microsoft.com/office/powerpoint/2010/main" val="3322498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11</a:t>
            </a:fld>
            <a:endParaRPr lang="ru-RU"/>
          </a:p>
        </p:txBody>
      </p:sp>
    </p:spTree>
    <p:extLst>
      <p:ext uri="{BB962C8B-B14F-4D97-AF65-F5344CB8AC3E}">
        <p14:creationId xmlns:p14="http://schemas.microsoft.com/office/powerpoint/2010/main" val="3135334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12</a:t>
            </a:fld>
            <a:endParaRPr lang="ru-RU"/>
          </a:p>
        </p:txBody>
      </p:sp>
    </p:spTree>
    <p:extLst>
      <p:ext uri="{BB962C8B-B14F-4D97-AF65-F5344CB8AC3E}">
        <p14:creationId xmlns:p14="http://schemas.microsoft.com/office/powerpoint/2010/main" val="893437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13</a:t>
            </a:fld>
            <a:endParaRPr lang="ru-RU"/>
          </a:p>
        </p:txBody>
      </p:sp>
    </p:spTree>
    <p:extLst>
      <p:ext uri="{BB962C8B-B14F-4D97-AF65-F5344CB8AC3E}">
        <p14:creationId xmlns:p14="http://schemas.microsoft.com/office/powerpoint/2010/main" val="145180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14</a:t>
            </a:fld>
            <a:endParaRPr lang="ru-RU"/>
          </a:p>
        </p:txBody>
      </p:sp>
    </p:spTree>
    <p:extLst>
      <p:ext uri="{BB962C8B-B14F-4D97-AF65-F5344CB8AC3E}">
        <p14:creationId xmlns:p14="http://schemas.microsoft.com/office/powerpoint/2010/main" val="4129596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15</a:t>
            </a:fld>
            <a:endParaRPr lang="ru-RU"/>
          </a:p>
        </p:txBody>
      </p:sp>
    </p:spTree>
    <p:extLst>
      <p:ext uri="{BB962C8B-B14F-4D97-AF65-F5344CB8AC3E}">
        <p14:creationId xmlns:p14="http://schemas.microsoft.com/office/powerpoint/2010/main" val="1388658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16</a:t>
            </a:fld>
            <a:endParaRPr lang="ru-RU"/>
          </a:p>
        </p:txBody>
      </p:sp>
    </p:spTree>
    <p:extLst>
      <p:ext uri="{BB962C8B-B14F-4D97-AF65-F5344CB8AC3E}">
        <p14:creationId xmlns:p14="http://schemas.microsoft.com/office/powerpoint/2010/main" val="3949759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17</a:t>
            </a:fld>
            <a:endParaRPr lang="ru-RU"/>
          </a:p>
        </p:txBody>
      </p:sp>
    </p:spTree>
    <p:extLst>
      <p:ext uri="{BB962C8B-B14F-4D97-AF65-F5344CB8AC3E}">
        <p14:creationId xmlns:p14="http://schemas.microsoft.com/office/powerpoint/2010/main" val="2206947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18</a:t>
            </a:fld>
            <a:endParaRPr lang="ru-RU"/>
          </a:p>
        </p:txBody>
      </p:sp>
    </p:spTree>
    <p:extLst>
      <p:ext uri="{BB962C8B-B14F-4D97-AF65-F5344CB8AC3E}">
        <p14:creationId xmlns:p14="http://schemas.microsoft.com/office/powerpoint/2010/main" val="3569466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19</a:t>
            </a:fld>
            <a:endParaRPr lang="ru-RU"/>
          </a:p>
        </p:txBody>
      </p:sp>
    </p:spTree>
    <p:extLst>
      <p:ext uri="{BB962C8B-B14F-4D97-AF65-F5344CB8AC3E}">
        <p14:creationId xmlns:p14="http://schemas.microsoft.com/office/powerpoint/2010/main" val="1539186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BFEE78E-C8D2-474D-B9E4-FAEC9A49A96F}" type="slidenum">
              <a:rPr lang="ru-RU" smtClean="0"/>
              <a:t>2</a:t>
            </a:fld>
            <a:endParaRPr lang="ru-RU"/>
          </a:p>
        </p:txBody>
      </p:sp>
    </p:spTree>
    <p:extLst>
      <p:ext uri="{BB962C8B-B14F-4D97-AF65-F5344CB8AC3E}">
        <p14:creationId xmlns:p14="http://schemas.microsoft.com/office/powerpoint/2010/main" val="1004402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20</a:t>
            </a:fld>
            <a:endParaRPr lang="ru-RU"/>
          </a:p>
        </p:txBody>
      </p:sp>
    </p:spTree>
    <p:extLst>
      <p:ext uri="{BB962C8B-B14F-4D97-AF65-F5344CB8AC3E}">
        <p14:creationId xmlns:p14="http://schemas.microsoft.com/office/powerpoint/2010/main" val="28030448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21</a:t>
            </a:fld>
            <a:endParaRPr lang="ru-RU"/>
          </a:p>
        </p:txBody>
      </p:sp>
    </p:spTree>
    <p:extLst>
      <p:ext uri="{BB962C8B-B14F-4D97-AF65-F5344CB8AC3E}">
        <p14:creationId xmlns:p14="http://schemas.microsoft.com/office/powerpoint/2010/main" val="37601949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22</a:t>
            </a:fld>
            <a:endParaRPr lang="ru-RU"/>
          </a:p>
        </p:txBody>
      </p:sp>
    </p:spTree>
    <p:extLst>
      <p:ext uri="{BB962C8B-B14F-4D97-AF65-F5344CB8AC3E}">
        <p14:creationId xmlns:p14="http://schemas.microsoft.com/office/powerpoint/2010/main" val="31817478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23</a:t>
            </a:fld>
            <a:endParaRPr lang="ru-RU"/>
          </a:p>
        </p:txBody>
      </p:sp>
    </p:spTree>
    <p:extLst>
      <p:ext uri="{BB962C8B-B14F-4D97-AF65-F5344CB8AC3E}">
        <p14:creationId xmlns:p14="http://schemas.microsoft.com/office/powerpoint/2010/main" val="409892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24</a:t>
            </a:fld>
            <a:endParaRPr lang="ru-RU"/>
          </a:p>
        </p:txBody>
      </p:sp>
    </p:spTree>
    <p:extLst>
      <p:ext uri="{BB962C8B-B14F-4D97-AF65-F5344CB8AC3E}">
        <p14:creationId xmlns:p14="http://schemas.microsoft.com/office/powerpoint/2010/main" val="2559717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25</a:t>
            </a:fld>
            <a:endParaRPr lang="ru-RU"/>
          </a:p>
        </p:txBody>
      </p:sp>
    </p:spTree>
    <p:extLst>
      <p:ext uri="{BB962C8B-B14F-4D97-AF65-F5344CB8AC3E}">
        <p14:creationId xmlns:p14="http://schemas.microsoft.com/office/powerpoint/2010/main" val="1073493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26</a:t>
            </a:fld>
            <a:endParaRPr lang="ru-RU"/>
          </a:p>
        </p:txBody>
      </p:sp>
    </p:spTree>
    <p:extLst>
      <p:ext uri="{BB962C8B-B14F-4D97-AF65-F5344CB8AC3E}">
        <p14:creationId xmlns:p14="http://schemas.microsoft.com/office/powerpoint/2010/main" val="28614598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27</a:t>
            </a:fld>
            <a:endParaRPr lang="ru-RU"/>
          </a:p>
        </p:txBody>
      </p:sp>
    </p:spTree>
    <p:extLst>
      <p:ext uri="{BB962C8B-B14F-4D97-AF65-F5344CB8AC3E}">
        <p14:creationId xmlns:p14="http://schemas.microsoft.com/office/powerpoint/2010/main" val="55057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28</a:t>
            </a:fld>
            <a:endParaRPr lang="ru-RU"/>
          </a:p>
        </p:txBody>
      </p:sp>
    </p:spTree>
    <p:extLst>
      <p:ext uri="{BB962C8B-B14F-4D97-AF65-F5344CB8AC3E}">
        <p14:creationId xmlns:p14="http://schemas.microsoft.com/office/powerpoint/2010/main" val="3878291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29</a:t>
            </a:fld>
            <a:endParaRPr lang="ru-RU"/>
          </a:p>
        </p:txBody>
      </p:sp>
    </p:spTree>
    <p:extLst>
      <p:ext uri="{BB962C8B-B14F-4D97-AF65-F5344CB8AC3E}">
        <p14:creationId xmlns:p14="http://schemas.microsoft.com/office/powerpoint/2010/main" val="566375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a:t>
            </a:fld>
            <a:endParaRPr lang="ru-RU"/>
          </a:p>
        </p:txBody>
      </p:sp>
    </p:spTree>
    <p:extLst>
      <p:ext uri="{BB962C8B-B14F-4D97-AF65-F5344CB8AC3E}">
        <p14:creationId xmlns:p14="http://schemas.microsoft.com/office/powerpoint/2010/main" val="907644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30</a:t>
            </a:fld>
            <a:endParaRPr lang="ru-RU"/>
          </a:p>
        </p:txBody>
      </p:sp>
    </p:spTree>
    <p:extLst>
      <p:ext uri="{BB962C8B-B14F-4D97-AF65-F5344CB8AC3E}">
        <p14:creationId xmlns:p14="http://schemas.microsoft.com/office/powerpoint/2010/main" val="7194744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31</a:t>
            </a:fld>
            <a:endParaRPr lang="ru-RU"/>
          </a:p>
        </p:txBody>
      </p:sp>
    </p:spTree>
    <p:extLst>
      <p:ext uri="{BB962C8B-B14F-4D97-AF65-F5344CB8AC3E}">
        <p14:creationId xmlns:p14="http://schemas.microsoft.com/office/powerpoint/2010/main" val="316387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32</a:t>
            </a:fld>
            <a:endParaRPr lang="ru-RU"/>
          </a:p>
        </p:txBody>
      </p:sp>
    </p:spTree>
    <p:extLst>
      <p:ext uri="{BB962C8B-B14F-4D97-AF65-F5344CB8AC3E}">
        <p14:creationId xmlns:p14="http://schemas.microsoft.com/office/powerpoint/2010/main" val="3812589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33</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34</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35</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36</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37</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38</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39</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4</a:t>
            </a:fld>
            <a:endParaRPr lang="ru-RU"/>
          </a:p>
        </p:txBody>
      </p:sp>
    </p:spTree>
    <p:extLst>
      <p:ext uri="{BB962C8B-B14F-4D97-AF65-F5344CB8AC3E}">
        <p14:creationId xmlns:p14="http://schemas.microsoft.com/office/powerpoint/2010/main" val="34784299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40</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41</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42</a:t>
            </a:fld>
            <a:endParaRPr lang="ru-RU"/>
          </a:p>
        </p:txBody>
      </p:sp>
    </p:spTree>
    <p:extLst>
      <p:ext uri="{BB962C8B-B14F-4D97-AF65-F5344CB8AC3E}">
        <p14:creationId xmlns:p14="http://schemas.microsoft.com/office/powerpoint/2010/main" val="4288915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5</a:t>
            </a:fld>
            <a:endParaRPr lang="ru-RU"/>
          </a:p>
        </p:txBody>
      </p:sp>
    </p:spTree>
    <p:extLst>
      <p:ext uri="{BB962C8B-B14F-4D97-AF65-F5344CB8AC3E}">
        <p14:creationId xmlns:p14="http://schemas.microsoft.com/office/powerpoint/2010/main" val="412125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6</a:t>
            </a:fld>
            <a:endParaRPr lang="ru-RU"/>
          </a:p>
        </p:txBody>
      </p:sp>
    </p:spTree>
    <p:extLst>
      <p:ext uri="{BB962C8B-B14F-4D97-AF65-F5344CB8AC3E}">
        <p14:creationId xmlns:p14="http://schemas.microsoft.com/office/powerpoint/2010/main" val="3347674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7</a:t>
            </a:fld>
            <a:endParaRPr lang="ru-RU"/>
          </a:p>
        </p:txBody>
      </p:sp>
    </p:spTree>
    <p:extLst>
      <p:ext uri="{BB962C8B-B14F-4D97-AF65-F5344CB8AC3E}">
        <p14:creationId xmlns:p14="http://schemas.microsoft.com/office/powerpoint/2010/main" val="404448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8</a:t>
            </a:fld>
            <a:endParaRPr lang="ru-RU"/>
          </a:p>
        </p:txBody>
      </p:sp>
    </p:spTree>
    <p:extLst>
      <p:ext uri="{BB962C8B-B14F-4D97-AF65-F5344CB8AC3E}">
        <p14:creationId xmlns:p14="http://schemas.microsoft.com/office/powerpoint/2010/main" val="361943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BFEE78E-C8D2-474D-B9E4-FAEC9A49A96F}" type="slidenum">
              <a:rPr lang="ru-RU" smtClean="0"/>
              <a:t>9</a:t>
            </a:fld>
            <a:endParaRPr lang="ru-RU"/>
          </a:p>
        </p:txBody>
      </p:sp>
    </p:spTree>
    <p:extLst>
      <p:ext uri="{BB962C8B-B14F-4D97-AF65-F5344CB8AC3E}">
        <p14:creationId xmlns:p14="http://schemas.microsoft.com/office/powerpoint/2010/main" val="849372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222433"/>
            <a:ext cx="9144000" cy="249256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222433"/>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210259"/>
            <a:ext cx="9144000" cy="1905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333500"/>
            <a:ext cx="9144000" cy="42545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4210455"/>
            <a:ext cx="5637010" cy="73509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2" y="2610242"/>
            <a:ext cx="7175351" cy="1494306"/>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609599"/>
            <a:ext cx="6400800" cy="2895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26.01.2021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13764"/>
            <a:ext cx="2057400" cy="4365283"/>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4" y="609600"/>
            <a:ext cx="4829287" cy="407894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26.01.2021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609600"/>
            <a:ext cx="6400800" cy="2895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222433"/>
            <a:ext cx="9144000" cy="249256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22243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210259"/>
            <a:ext cx="9144000" cy="1905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333500"/>
            <a:ext cx="9144000" cy="42545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1810540"/>
            <a:ext cx="5966666" cy="2019455"/>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3839592"/>
            <a:ext cx="5970494" cy="696217"/>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26.01.2021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609599"/>
            <a:ext cx="3346704" cy="2895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609600"/>
            <a:ext cx="3346704" cy="2895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609600"/>
            <a:ext cx="3346704" cy="533135"/>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166939"/>
            <a:ext cx="3346704" cy="22860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609600"/>
            <a:ext cx="3346704" cy="533135"/>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165860"/>
            <a:ext cx="3346704" cy="22860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26.01.2021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26.01.2021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26.01.2021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6" y="1841501"/>
            <a:ext cx="3636085" cy="1048744"/>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6" y="609600"/>
            <a:ext cx="4017085" cy="4078942"/>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2914835"/>
            <a:ext cx="3388660" cy="17829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26.01.2021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222433"/>
            <a:ext cx="9144000" cy="249256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22243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210259"/>
            <a:ext cx="9144000" cy="1905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333500"/>
            <a:ext cx="9144000" cy="42545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952500"/>
            <a:ext cx="4114800" cy="2606505"/>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842072"/>
            <a:ext cx="3694114" cy="1802517"/>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26.01.2021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3720351"/>
            <a:ext cx="6383538" cy="9525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0" b="-30000"/>
          </a:stretch>
        </a:blipFill>
        <a:effectLst/>
      </p:bgPr>
    </p:bg>
    <p:spTree>
      <p:nvGrpSpPr>
        <p:cNvPr id="1" name=""/>
        <p:cNvGrpSpPr/>
        <p:nvPr/>
      </p:nvGrpSpPr>
      <p:grpSpPr>
        <a:xfrm>
          <a:off x="0" y="0"/>
          <a:ext cx="0" cy="0"/>
          <a:chOff x="0" y="0"/>
          <a:chExt cx="0" cy="0"/>
        </a:xfrm>
      </p:grpSpPr>
      <p:sp>
        <p:nvSpPr>
          <p:cNvPr id="7" name="Rectangle 6"/>
          <p:cNvSpPr/>
          <p:nvPr/>
        </p:nvSpPr>
        <p:spPr>
          <a:xfrm>
            <a:off x="0" y="4254500"/>
            <a:ext cx="9144000" cy="14605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42545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140253"/>
            <a:ext cx="9144000" cy="1905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333500"/>
            <a:ext cx="9144000" cy="42545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90" y="3643473"/>
            <a:ext cx="6512511" cy="9525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610217"/>
            <a:ext cx="6400800" cy="2895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5143500"/>
            <a:ext cx="2514600" cy="304271"/>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26.01.2021</a:t>
            </a:fld>
            <a:endParaRPr lang="ru-RU"/>
          </a:p>
        </p:txBody>
      </p:sp>
      <p:sp>
        <p:nvSpPr>
          <p:cNvPr id="5" name="Footer Placeholder 4"/>
          <p:cNvSpPr>
            <a:spLocks noGrp="1"/>
          </p:cNvSpPr>
          <p:nvPr>
            <p:ph type="ftr" sz="quarter" idx="3"/>
          </p:nvPr>
        </p:nvSpPr>
        <p:spPr>
          <a:xfrm>
            <a:off x="457200" y="5143500"/>
            <a:ext cx="3352801" cy="304271"/>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5143500"/>
            <a:ext cx="1828800" cy="304271"/>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diagramData" Target="../diagrams/data2.xml"/><Relationship Id="rId18" Type="http://schemas.openxmlformats.org/officeDocument/2006/relationships/image" Target="../media/image3.png"/><Relationship Id="rId26" Type="http://schemas.openxmlformats.org/officeDocument/2006/relationships/diagramData" Target="../diagrams/data4.xml"/><Relationship Id="rId3" Type="http://schemas.openxmlformats.org/officeDocument/2006/relationships/slideLayout" Target="../slideLayouts/slideLayout7.xml"/><Relationship Id="rId21" Type="http://schemas.openxmlformats.org/officeDocument/2006/relationships/diagramLayout" Target="../diagrams/layout3.xml"/><Relationship Id="rId34" Type="http://schemas.openxmlformats.org/officeDocument/2006/relationships/diagramQuickStyle" Target="../diagrams/quickStyle5.xml"/><Relationship Id="rId7" Type="http://schemas.openxmlformats.org/officeDocument/2006/relationships/diagramData" Target="../diagrams/data1.xml"/><Relationship Id="rId12" Type="http://schemas.openxmlformats.org/officeDocument/2006/relationships/slide" Target="slide11.xml"/><Relationship Id="rId17" Type="http://schemas.microsoft.com/office/2007/relationships/diagramDrawing" Target="../diagrams/drawing2.xml"/><Relationship Id="rId25" Type="http://schemas.openxmlformats.org/officeDocument/2006/relationships/slide" Target="slide26.xml"/><Relationship Id="rId33" Type="http://schemas.openxmlformats.org/officeDocument/2006/relationships/diagramLayout" Target="../diagrams/layout5.xml"/><Relationship Id="rId2" Type="http://schemas.openxmlformats.org/officeDocument/2006/relationships/audio" Target="../media/media1.mp3"/><Relationship Id="rId16" Type="http://schemas.openxmlformats.org/officeDocument/2006/relationships/diagramColors" Target="../diagrams/colors2.xml"/><Relationship Id="rId20" Type="http://schemas.openxmlformats.org/officeDocument/2006/relationships/diagramData" Target="../diagrams/data3.xml"/><Relationship Id="rId29" Type="http://schemas.openxmlformats.org/officeDocument/2006/relationships/diagramColors" Target="../diagrams/colors4.xml"/><Relationship Id="rId1" Type="http://schemas.microsoft.com/office/2007/relationships/media" Target="../media/media1.mp3"/><Relationship Id="rId6" Type="http://schemas.openxmlformats.org/officeDocument/2006/relationships/slide" Target="slide2.xml"/><Relationship Id="rId11" Type="http://schemas.microsoft.com/office/2007/relationships/diagramDrawing" Target="../diagrams/drawing1.xml"/><Relationship Id="rId24" Type="http://schemas.microsoft.com/office/2007/relationships/diagramDrawing" Target="../diagrams/drawing3.xml"/><Relationship Id="rId32" Type="http://schemas.openxmlformats.org/officeDocument/2006/relationships/diagramData" Target="../diagrams/data5.xml"/><Relationship Id="rId5" Type="http://schemas.openxmlformats.org/officeDocument/2006/relationships/image" Target="../media/image2.png"/><Relationship Id="rId15" Type="http://schemas.openxmlformats.org/officeDocument/2006/relationships/diagramQuickStyle" Target="../diagrams/quickStyle2.xml"/><Relationship Id="rId23" Type="http://schemas.openxmlformats.org/officeDocument/2006/relationships/diagramColors" Target="../diagrams/colors3.xml"/><Relationship Id="rId28" Type="http://schemas.openxmlformats.org/officeDocument/2006/relationships/diagramQuickStyle" Target="../diagrams/quickStyle4.xml"/><Relationship Id="rId36" Type="http://schemas.microsoft.com/office/2007/relationships/diagramDrawing" Target="../diagrams/drawing5.xml"/><Relationship Id="rId10" Type="http://schemas.openxmlformats.org/officeDocument/2006/relationships/diagramColors" Target="../diagrams/colors1.xml"/><Relationship Id="rId19" Type="http://schemas.openxmlformats.org/officeDocument/2006/relationships/image" Target="../media/image4.png"/><Relationship Id="rId31" Type="http://schemas.openxmlformats.org/officeDocument/2006/relationships/slide" Target="slide34.xml"/><Relationship Id="rId4" Type="http://schemas.openxmlformats.org/officeDocument/2006/relationships/notesSlide" Target="../notesSlides/notesSlide1.xml"/><Relationship Id="rId9" Type="http://schemas.openxmlformats.org/officeDocument/2006/relationships/diagramQuickStyle" Target="../diagrams/quickStyle1.xml"/><Relationship Id="rId14" Type="http://schemas.openxmlformats.org/officeDocument/2006/relationships/diagramLayout" Target="../diagrams/layout2.xml"/><Relationship Id="rId22" Type="http://schemas.openxmlformats.org/officeDocument/2006/relationships/diagramQuickStyle" Target="../diagrams/quickStyle3.xml"/><Relationship Id="rId27" Type="http://schemas.openxmlformats.org/officeDocument/2006/relationships/diagramLayout" Target="../diagrams/layout4.xml"/><Relationship Id="rId30" Type="http://schemas.microsoft.com/office/2007/relationships/diagramDrawing" Target="../diagrams/drawing4.xml"/><Relationship Id="rId35" Type="http://schemas.openxmlformats.org/officeDocument/2006/relationships/diagramColors" Target="../diagrams/colors5.xml"/><Relationship Id="rId8"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2.xml"/><Relationship Id="rId13" Type="http://schemas.openxmlformats.org/officeDocument/2006/relationships/diagramQuickStyle" Target="../diagrams/quickStyle23.xml"/><Relationship Id="rId3" Type="http://schemas.openxmlformats.org/officeDocument/2006/relationships/slide" Target="slide9.xml"/><Relationship Id="rId7" Type="http://schemas.openxmlformats.org/officeDocument/2006/relationships/diagramColors" Target="../diagrams/colors22.xml"/><Relationship Id="rId12" Type="http://schemas.openxmlformats.org/officeDocument/2006/relationships/diagramLayout" Target="../diagrams/layout23.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22.xml"/><Relationship Id="rId11" Type="http://schemas.openxmlformats.org/officeDocument/2006/relationships/diagramData" Target="../diagrams/data23.xml"/><Relationship Id="rId5" Type="http://schemas.openxmlformats.org/officeDocument/2006/relationships/diagramLayout" Target="../diagrams/layout22.xml"/><Relationship Id="rId15" Type="http://schemas.microsoft.com/office/2007/relationships/diagramDrawing" Target="../diagrams/drawing23.xml"/><Relationship Id="rId10" Type="http://schemas.openxmlformats.org/officeDocument/2006/relationships/slide" Target="slide1.xml"/><Relationship Id="rId4" Type="http://schemas.openxmlformats.org/officeDocument/2006/relationships/diagramData" Target="../diagrams/data22.xml"/><Relationship Id="rId9" Type="http://schemas.openxmlformats.org/officeDocument/2006/relationships/image" Target="../media/image6.png"/><Relationship Id="rId14" Type="http://schemas.openxmlformats.org/officeDocument/2006/relationships/diagramColors" Target="../diagrams/colors23.xml"/></Relationships>
</file>

<file path=ppt/slides/_rels/slide11.xml.rels><?xml version="1.0" encoding="UTF-8" standalone="yes"?>
<Relationships xmlns="http://schemas.openxmlformats.org/package/2006/relationships"><Relationship Id="rId8" Type="http://schemas.microsoft.com/office/2007/relationships/diagramDrawing" Target="../diagrams/drawing24.xml"/><Relationship Id="rId13" Type="http://schemas.openxmlformats.org/officeDocument/2006/relationships/diagramColors" Target="../diagrams/colors25.xml"/><Relationship Id="rId3" Type="http://schemas.openxmlformats.org/officeDocument/2006/relationships/slide" Target="slide12.xml"/><Relationship Id="rId7" Type="http://schemas.openxmlformats.org/officeDocument/2006/relationships/diagramColors" Target="../diagrams/colors24.xml"/><Relationship Id="rId12" Type="http://schemas.openxmlformats.org/officeDocument/2006/relationships/diagramQuickStyle" Target="../diagrams/quickStyle25.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QuickStyle" Target="../diagrams/quickStyle24.xml"/><Relationship Id="rId11" Type="http://schemas.openxmlformats.org/officeDocument/2006/relationships/diagramLayout" Target="../diagrams/layout25.xml"/><Relationship Id="rId5" Type="http://schemas.openxmlformats.org/officeDocument/2006/relationships/diagramLayout" Target="../diagrams/layout24.xml"/><Relationship Id="rId15" Type="http://schemas.openxmlformats.org/officeDocument/2006/relationships/image" Target="../media/image15.jpeg"/><Relationship Id="rId10" Type="http://schemas.openxmlformats.org/officeDocument/2006/relationships/diagramData" Target="../diagrams/data25.xml"/><Relationship Id="rId4" Type="http://schemas.openxmlformats.org/officeDocument/2006/relationships/diagramData" Target="../diagrams/data24.xml"/><Relationship Id="rId9" Type="http://schemas.openxmlformats.org/officeDocument/2006/relationships/slide" Target="slide1.xml"/><Relationship Id="rId14" Type="http://schemas.microsoft.com/office/2007/relationships/diagramDrawing" Target="../diagrams/drawing25.xml"/></Relationships>
</file>

<file path=ppt/slides/_rels/slide12.xml.rels><?xml version="1.0" encoding="UTF-8" standalone="yes"?>
<Relationships xmlns="http://schemas.openxmlformats.org/package/2006/relationships"><Relationship Id="rId8" Type="http://schemas.microsoft.com/office/2007/relationships/diagramDrawing" Target="../diagrams/drawing26.xml"/><Relationship Id="rId13" Type="http://schemas.openxmlformats.org/officeDocument/2006/relationships/diagramColors" Target="../diagrams/colors27.xml"/><Relationship Id="rId18" Type="http://schemas.openxmlformats.org/officeDocument/2006/relationships/diagramQuickStyle" Target="../diagrams/quickStyle28.xml"/><Relationship Id="rId3" Type="http://schemas.openxmlformats.org/officeDocument/2006/relationships/slide" Target="slide13.xml"/><Relationship Id="rId21" Type="http://schemas.openxmlformats.org/officeDocument/2006/relationships/image" Target="../media/image16.jpeg"/><Relationship Id="rId7" Type="http://schemas.openxmlformats.org/officeDocument/2006/relationships/diagramColors" Target="../diagrams/colors26.xml"/><Relationship Id="rId12" Type="http://schemas.openxmlformats.org/officeDocument/2006/relationships/diagramQuickStyle" Target="../diagrams/quickStyle27.xml"/><Relationship Id="rId17" Type="http://schemas.openxmlformats.org/officeDocument/2006/relationships/diagramLayout" Target="../diagrams/layout28.xml"/><Relationship Id="rId2" Type="http://schemas.openxmlformats.org/officeDocument/2006/relationships/notesSlide" Target="../notesSlides/notesSlide12.xml"/><Relationship Id="rId16" Type="http://schemas.openxmlformats.org/officeDocument/2006/relationships/diagramData" Target="../diagrams/data28.xml"/><Relationship Id="rId20" Type="http://schemas.microsoft.com/office/2007/relationships/diagramDrawing" Target="../diagrams/drawing28.xml"/><Relationship Id="rId1" Type="http://schemas.openxmlformats.org/officeDocument/2006/relationships/slideLayout" Target="../slideLayouts/slideLayout7.xml"/><Relationship Id="rId6" Type="http://schemas.openxmlformats.org/officeDocument/2006/relationships/diagramQuickStyle" Target="../diagrams/quickStyle26.xml"/><Relationship Id="rId11" Type="http://schemas.openxmlformats.org/officeDocument/2006/relationships/diagramLayout" Target="../diagrams/layout27.xml"/><Relationship Id="rId5" Type="http://schemas.openxmlformats.org/officeDocument/2006/relationships/diagramLayout" Target="../diagrams/layout26.xml"/><Relationship Id="rId15" Type="http://schemas.openxmlformats.org/officeDocument/2006/relationships/slide" Target="slide1.xml"/><Relationship Id="rId10" Type="http://schemas.openxmlformats.org/officeDocument/2006/relationships/diagramData" Target="../diagrams/data27.xml"/><Relationship Id="rId19" Type="http://schemas.openxmlformats.org/officeDocument/2006/relationships/diagramColors" Target="../diagrams/colors28.xml"/><Relationship Id="rId4" Type="http://schemas.openxmlformats.org/officeDocument/2006/relationships/diagramData" Target="../diagrams/data26.xml"/><Relationship Id="rId9" Type="http://schemas.openxmlformats.org/officeDocument/2006/relationships/slide" Target="slide11.xml"/><Relationship Id="rId14" Type="http://schemas.microsoft.com/office/2007/relationships/diagramDrawing" Target="../diagrams/drawing27.xml"/></Relationships>
</file>

<file path=ppt/slides/_rels/slide13.xml.rels><?xml version="1.0" encoding="UTF-8" standalone="yes"?>
<Relationships xmlns="http://schemas.openxmlformats.org/package/2006/relationships"><Relationship Id="rId8" Type="http://schemas.microsoft.com/office/2007/relationships/diagramDrawing" Target="../diagrams/drawing29.xml"/><Relationship Id="rId13" Type="http://schemas.openxmlformats.org/officeDocument/2006/relationships/diagramColors" Target="../diagrams/colors30.xml"/><Relationship Id="rId18" Type="http://schemas.openxmlformats.org/officeDocument/2006/relationships/diagramQuickStyle" Target="../diagrams/quickStyle31.xml"/><Relationship Id="rId3" Type="http://schemas.openxmlformats.org/officeDocument/2006/relationships/slide" Target="slide14.xml"/><Relationship Id="rId21" Type="http://schemas.openxmlformats.org/officeDocument/2006/relationships/image" Target="../media/image17.jpeg"/><Relationship Id="rId7" Type="http://schemas.openxmlformats.org/officeDocument/2006/relationships/diagramColors" Target="../diagrams/colors29.xml"/><Relationship Id="rId12" Type="http://schemas.openxmlformats.org/officeDocument/2006/relationships/diagramQuickStyle" Target="../diagrams/quickStyle30.xml"/><Relationship Id="rId17" Type="http://schemas.openxmlformats.org/officeDocument/2006/relationships/diagramLayout" Target="../diagrams/layout31.xml"/><Relationship Id="rId2" Type="http://schemas.openxmlformats.org/officeDocument/2006/relationships/notesSlide" Target="../notesSlides/notesSlide13.xml"/><Relationship Id="rId16" Type="http://schemas.openxmlformats.org/officeDocument/2006/relationships/diagramData" Target="../diagrams/data31.xml"/><Relationship Id="rId20" Type="http://schemas.microsoft.com/office/2007/relationships/diagramDrawing" Target="../diagrams/drawing31.xml"/><Relationship Id="rId1" Type="http://schemas.openxmlformats.org/officeDocument/2006/relationships/slideLayout" Target="../slideLayouts/slideLayout7.xml"/><Relationship Id="rId6" Type="http://schemas.openxmlformats.org/officeDocument/2006/relationships/diagramQuickStyle" Target="../diagrams/quickStyle29.xml"/><Relationship Id="rId11" Type="http://schemas.openxmlformats.org/officeDocument/2006/relationships/diagramLayout" Target="../diagrams/layout30.xml"/><Relationship Id="rId5" Type="http://schemas.openxmlformats.org/officeDocument/2006/relationships/diagramLayout" Target="../diagrams/layout29.xml"/><Relationship Id="rId15" Type="http://schemas.openxmlformats.org/officeDocument/2006/relationships/slide" Target="slide1.xml"/><Relationship Id="rId10" Type="http://schemas.openxmlformats.org/officeDocument/2006/relationships/diagramData" Target="../diagrams/data30.xml"/><Relationship Id="rId19" Type="http://schemas.openxmlformats.org/officeDocument/2006/relationships/diagramColors" Target="../diagrams/colors31.xml"/><Relationship Id="rId4" Type="http://schemas.openxmlformats.org/officeDocument/2006/relationships/diagramData" Target="../diagrams/data29.xml"/><Relationship Id="rId9" Type="http://schemas.openxmlformats.org/officeDocument/2006/relationships/slide" Target="slide12.xml"/><Relationship Id="rId14" Type="http://schemas.microsoft.com/office/2007/relationships/diagramDrawing" Target="../diagrams/drawing30.xml"/></Relationships>
</file>

<file path=ppt/slides/_rels/slide14.xml.rels><?xml version="1.0" encoding="UTF-8" standalone="yes"?>
<Relationships xmlns="http://schemas.openxmlformats.org/package/2006/relationships"><Relationship Id="rId8" Type="http://schemas.microsoft.com/office/2007/relationships/diagramDrawing" Target="../diagrams/drawing32.xml"/><Relationship Id="rId13" Type="http://schemas.openxmlformats.org/officeDocument/2006/relationships/diagramColors" Target="../diagrams/colors33.xml"/><Relationship Id="rId18" Type="http://schemas.openxmlformats.org/officeDocument/2006/relationships/diagramQuickStyle" Target="../diagrams/quickStyle34.xml"/><Relationship Id="rId3" Type="http://schemas.openxmlformats.org/officeDocument/2006/relationships/slide" Target="slide15.xml"/><Relationship Id="rId21" Type="http://schemas.openxmlformats.org/officeDocument/2006/relationships/image" Target="../media/image18.jpeg"/><Relationship Id="rId7" Type="http://schemas.openxmlformats.org/officeDocument/2006/relationships/diagramColors" Target="../diagrams/colors32.xml"/><Relationship Id="rId12" Type="http://schemas.openxmlformats.org/officeDocument/2006/relationships/diagramQuickStyle" Target="../diagrams/quickStyle33.xml"/><Relationship Id="rId17" Type="http://schemas.openxmlformats.org/officeDocument/2006/relationships/diagramLayout" Target="../diagrams/layout34.xml"/><Relationship Id="rId2" Type="http://schemas.openxmlformats.org/officeDocument/2006/relationships/notesSlide" Target="../notesSlides/notesSlide14.xml"/><Relationship Id="rId16" Type="http://schemas.openxmlformats.org/officeDocument/2006/relationships/diagramData" Target="../diagrams/data34.xml"/><Relationship Id="rId20" Type="http://schemas.microsoft.com/office/2007/relationships/diagramDrawing" Target="../diagrams/drawing34.xml"/><Relationship Id="rId1" Type="http://schemas.openxmlformats.org/officeDocument/2006/relationships/slideLayout" Target="../slideLayouts/slideLayout7.xml"/><Relationship Id="rId6" Type="http://schemas.openxmlformats.org/officeDocument/2006/relationships/diagramQuickStyle" Target="../diagrams/quickStyle32.xml"/><Relationship Id="rId11" Type="http://schemas.openxmlformats.org/officeDocument/2006/relationships/diagramLayout" Target="../diagrams/layout33.xml"/><Relationship Id="rId5" Type="http://schemas.openxmlformats.org/officeDocument/2006/relationships/diagramLayout" Target="../diagrams/layout32.xml"/><Relationship Id="rId15" Type="http://schemas.openxmlformats.org/officeDocument/2006/relationships/slide" Target="slide1.xml"/><Relationship Id="rId10" Type="http://schemas.openxmlformats.org/officeDocument/2006/relationships/diagramData" Target="../diagrams/data33.xml"/><Relationship Id="rId19" Type="http://schemas.openxmlformats.org/officeDocument/2006/relationships/diagramColors" Target="../diagrams/colors34.xml"/><Relationship Id="rId4" Type="http://schemas.openxmlformats.org/officeDocument/2006/relationships/diagramData" Target="../diagrams/data32.xml"/><Relationship Id="rId9" Type="http://schemas.openxmlformats.org/officeDocument/2006/relationships/slide" Target="slide13.xml"/><Relationship Id="rId14" Type="http://schemas.microsoft.com/office/2007/relationships/diagramDrawing" Target="../diagrams/drawing33.xml"/></Relationships>
</file>

<file path=ppt/slides/_rels/slide15.xml.rels><?xml version="1.0" encoding="UTF-8" standalone="yes"?>
<Relationships xmlns="http://schemas.openxmlformats.org/package/2006/relationships"><Relationship Id="rId8" Type="http://schemas.microsoft.com/office/2007/relationships/diagramDrawing" Target="../diagrams/drawing35.xml"/><Relationship Id="rId13" Type="http://schemas.openxmlformats.org/officeDocument/2006/relationships/diagramColors" Target="../diagrams/colors36.xml"/><Relationship Id="rId18" Type="http://schemas.openxmlformats.org/officeDocument/2006/relationships/diagramQuickStyle" Target="../diagrams/quickStyle37.xml"/><Relationship Id="rId3" Type="http://schemas.openxmlformats.org/officeDocument/2006/relationships/slide" Target="slide16.xml"/><Relationship Id="rId21" Type="http://schemas.openxmlformats.org/officeDocument/2006/relationships/image" Target="../media/image19.jpeg"/><Relationship Id="rId7" Type="http://schemas.openxmlformats.org/officeDocument/2006/relationships/diagramColors" Target="../diagrams/colors35.xml"/><Relationship Id="rId12" Type="http://schemas.openxmlformats.org/officeDocument/2006/relationships/diagramQuickStyle" Target="../diagrams/quickStyle36.xml"/><Relationship Id="rId17" Type="http://schemas.openxmlformats.org/officeDocument/2006/relationships/diagramLayout" Target="../diagrams/layout37.xml"/><Relationship Id="rId2" Type="http://schemas.openxmlformats.org/officeDocument/2006/relationships/notesSlide" Target="../notesSlides/notesSlide15.xml"/><Relationship Id="rId16" Type="http://schemas.openxmlformats.org/officeDocument/2006/relationships/diagramData" Target="../diagrams/data37.xml"/><Relationship Id="rId20" Type="http://schemas.microsoft.com/office/2007/relationships/diagramDrawing" Target="../diagrams/drawing37.xml"/><Relationship Id="rId1" Type="http://schemas.openxmlformats.org/officeDocument/2006/relationships/slideLayout" Target="../slideLayouts/slideLayout7.xml"/><Relationship Id="rId6" Type="http://schemas.openxmlformats.org/officeDocument/2006/relationships/diagramQuickStyle" Target="../diagrams/quickStyle35.xml"/><Relationship Id="rId11" Type="http://schemas.openxmlformats.org/officeDocument/2006/relationships/diagramLayout" Target="../diagrams/layout36.xml"/><Relationship Id="rId5" Type="http://schemas.openxmlformats.org/officeDocument/2006/relationships/diagramLayout" Target="../diagrams/layout35.xml"/><Relationship Id="rId15" Type="http://schemas.openxmlformats.org/officeDocument/2006/relationships/slide" Target="slide1.xml"/><Relationship Id="rId10" Type="http://schemas.openxmlformats.org/officeDocument/2006/relationships/diagramData" Target="../diagrams/data36.xml"/><Relationship Id="rId19" Type="http://schemas.openxmlformats.org/officeDocument/2006/relationships/diagramColors" Target="../diagrams/colors37.xml"/><Relationship Id="rId4" Type="http://schemas.openxmlformats.org/officeDocument/2006/relationships/diagramData" Target="../diagrams/data35.xml"/><Relationship Id="rId9" Type="http://schemas.openxmlformats.org/officeDocument/2006/relationships/slide" Target="slide14.xml"/><Relationship Id="rId14" Type="http://schemas.microsoft.com/office/2007/relationships/diagramDrawing" Target="../diagrams/drawing36.xml"/></Relationships>
</file>

<file path=ppt/slides/_rels/slide16.xml.rels><?xml version="1.0" encoding="UTF-8" standalone="yes"?>
<Relationships xmlns="http://schemas.openxmlformats.org/package/2006/relationships"><Relationship Id="rId8" Type="http://schemas.microsoft.com/office/2007/relationships/diagramDrawing" Target="../diagrams/drawing38.xml"/><Relationship Id="rId13" Type="http://schemas.openxmlformats.org/officeDocument/2006/relationships/diagramColors" Target="../diagrams/colors39.xml"/><Relationship Id="rId18" Type="http://schemas.openxmlformats.org/officeDocument/2006/relationships/diagramQuickStyle" Target="../diagrams/quickStyle40.xml"/><Relationship Id="rId3" Type="http://schemas.openxmlformats.org/officeDocument/2006/relationships/slide" Target="slide17.xml"/><Relationship Id="rId21" Type="http://schemas.openxmlformats.org/officeDocument/2006/relationships/image" Target="../media/image20.jpeg"/><Relationship Id="rId7" Type="http://schemas.openxmlformats.org/officeDocument/2006/relationships/diagramColors" Target="../diagrams/colors38.xml"/><Relationship Id="rId12" Type="http://schemas.openxmlformats.org/officeDocument/2006/relationships/diagramQuickStyle" Target="../diagrams/quickStyle39.xml"/><Relationship Id="rId17" Type="http://schemas.openxmlformats.org/officeDocument/2006/relationships/diagramLayout" Target="../diagrams/layout40.xml"/><Relationship Id="rId2" Type="http://schemas.openxmlformats.org/officeDocument/2006/relationships/notesSlide" Target="../notesSlides/notesSlide16.xml"/><Relationship Id="rId16" Type="http://schemas.openxmlformats.org/officeDocument/2006/relationships/diagramData" Target="../diagrams/data40.xml"/><Relationship Id="rId20" Type="http://schemas.microsoft.com/office/2007/relationships/diagramDrawing" Target="../diagrams/drawing40.xml"/><Relationship Id="rId1" Type="http://schemas.openxmlformats.org/officeDocument/2006/relationships/slideLayout" Target="../slideLayouts/slideLayout7.xml"/><Relationship Id="rId6" Type="http://schemas.openxmlformats.org/officeDocument/2006/relationships/diagramQuickStyle" Target="../diagrams/quickStyle38.xml"/><Relationship Id="rId11" Type="http://schemas.openxmlformats.org/officeDocument/2006/relationships/diagramLayout" Target="../diagrams/layout39.xml"/><Relationship Id="rId5" Type="http://schemas.openxmlformats.org/officeDocument/2006/relationships/diagramLayout" Target="../diagrams/layout38.xml"/><Relationship Id="rId15" Type="http://schemas.openxmlformats.org/officeDocument/2006/relationships/slide" Target="slide1.xml"/><Relationship Id="rId10" Type="http://schemas.openxmlformats.org/officeDocument/2006/relationships/diagramData" Target="../diagrams/data39.xml"/><Relationship Id="rId19" Type="http://schemas.openxmlformats.org/officeDocument/2006/relationships/diagramColors" Target="../diagrams/colors40.xml"/><Relationship Id="rId4" Type="http://schemas.openxmlformats.org/officeDocument/2006/relationships/diagramData" Target="../diagrams/data38.xml"/><Relationship Id="rId9" Type="http://schemas.openxmlformats.org/officeDocument/2006/relationships/slide" Target="slide15.xml"/><Relationship Id="rId14" Type="http://schemas.microsoft.com/office/2007/relationships/diagramDrawing" Target="../diagrams/drawing39.xml"/><Relationship Id="rId22" Type="http://schemas.openxmlformats.org/officeDocument/2006/relationships/image" Target="../media/image21.jpeg"/></Relationships>
</file>

<file path=ppt/slides/_rels/slide17.xml.rels><?xml version="1.0" encoding="UTF-8" standalone="yes"?>
<Relationships xmlns="http://schemas.openxmlformats.org/package/2006/relationships"><Relationship Id="rId8" Type="http://schemas.microsoft.com/office/2007/relationships/diagramDrawing" Target="../diagrams/drawing41.xml"/><Relationship Id="rId13" Type="http://schemas.openxmlformats.org/officeDocument/2006/relationships/diagramColors" Target="../diagrams/colors42.xml"/><Relationship Id="rId18" Type="http://schemas.openxmlformats.org/officeDocument/2006/relationships/diagramQuickStyle" Target="../diagrams/quickStyle43.xml"/><Relationship Id="rId3" Type="http://schemas.openxmlformats.org/officeDocument/2006/relationships/slide" Target="slide18.xml"/><Relationship Id="rId21" Type="http://schemas.openxmlformats.org/officeDocument/2006/relationships/image" Target="../media/image22.jpeg"/><Relationship Id="rId7" Type="http://schemas.openxmlformats.org/officeDocument/2006/relationships/diagramColors" Target="../diagrams/colors41.xml"/><Relationship Id="rId12" Type="http://schemas.openxmlformats.org/officeDocument/2006/relationships/diagramQuickStyle" Target="../diagrams/quickStyle42.xml"/><Relationship Id="rId17" Type="http://schemas.openxmlformats.org/officeDocument/2006/relationships/diagramLayout" Target="../diagrams/layout43.xml"/><Relationship Id="rId2" Type="http://schemas.openxmlformats.org/officeDocument/2006/relationships/notesSlide" Target="../notesSlides/notesSlide17.xml"/><Relationship Id="rId16" Type="http://schemas.openxmlformats.org/officeDocument/2006/relationships/diagramData" Target="../diagrams/data43.xml"/><Relationship Id="rId20" Type="http://schemas.microsoft.com/office/2007/relationships/diagramDrawing" Target="../diagrams/drawing43.xml"/><Relationship Id="rId1" Type="http://schemas.openxmlformats.org/officeDocument/2006/relationships/slideLayout" Target="../slideLayouts/slideLayout7.xml"/><Relationship Id="rId6" Type="http://schemas.openxmlformats.org/officeDocument/2006/relationships/diagramQuickStyle" Target="../diagrams/quickStyle41.xml"/><Relationship Id="rId11" Type="http://schemas.openxmlformats.org/officeDocument/2006/relationships/diagramLayout" Target="../diagrams/layout42.xml"/><Relationship Id="rId5" Type="http://schemas.openxmlformats.org/officeDocument/2006/relationships/diagramLayout" Target="../diagrams/layout41.xml"/><Relationship Id="rId15" Type="http://schemas.openxmlformats.org/officeDocument/2006/relationships/slide" Target="slide1.xml"/><Relationship Id="rId10" Type="http://schemas.openxmlformats.org/officeDocument/2006/relationships/diagramData" Target="../diagrams/data42.xml"/><Relationship Id="rId19" Type="http://schemas.openxmlformats.org/officeDocument/2006/relationships/diagramColors" Target="../diagrams/colors43.xml"/><Relationship Id="rId4" Type="http://schemas.openxmlformats.org/officeDocument/2006/relationships/diagramData" Target="../diagrams/data41.xml"/><Relationship Id="rId9" Type="http://schemas.openxmlformats.org/officeDocument/2006/relationships/slide" Target="slide16.xml"/><Relationship Id="rId14" Type="http://schemas.microsoft.com/office/2007/relationships/diagramDrawing" Target="../diagrams/drawing42.xml"/></Relationships>
</file>

<file path=ppt/slides/_rels/slide18.xml.rels><?xml version="1.0" encoding="UTF-8" standalone="yes"?>
<Relationships xmlns="http://schemas.openxmlformats.org/package/2006/relationships"><Relationship Id="rId8" Type="http://schemas.microsoft.com/office/2007/relationships/diagramDrawing" Target="../diagrams/drawing44.xml"/><Relationship Id="rId13" Type="http://schemas.openxmlformats.org/officeDocument/2006/relationships/diagramColors" Target="../diagrams/colors45.xml"/><Relationship Id="rId18" Type="http://schemas.openxmlformats.org/officeDocument/2006/relationships/diagramQuickStyle" Target="../diagrams/quickStyle46.xml"/><Relationship Id="rId3" Type="http://schemas.openxmlformats.org/officeDocument/2006/relationships/slide" Target="slide19.xml"/><Relationship Id="rId21" Type="http://schemas.openxmlformats.org/officeDocument/2006/relationships/image" Target="../media/image23.jpeg"/><Relationship Id="rId7" Type="http://schemas.openxmlformats.org/officeDocument/2006/relationships/diagramColors" Target="../diagrams/colors44.xml"/><Relationship Id="rId12" Type="http://schemas.openxmlformats.org/officeDocument/2006/relationships/diagramQuickStyle" Target="../diagrams/quickStyle45.xml"/><Relationship Id="rId17" Type="http://schemas.openxmlformats.org/officeDocument/2006/relationships/diagramLayout" Target="../diagrams/layout46.xml"/><Relationship Id="rId2" Type="http://schemas.openxmlformats.org/officeDocument/2006/relationships/notesSlide" Target="../notesSlides/notesSlide18.xml"/><Relationship Id="rId16" Type="http://schemas.openxmlformats.org/officeDocument/2006/relationships/diagramData" Target="../diagrams/data46.xml"/><Relationship Id="rId20" Type="http://schemas.microsoft.com/office/2007/relationships/diagramDrawing" Target="../diagrams/drawing46.xml"/><Relationship Id="rId1" Type="http://schemas.openxmlformats.org/officeDocument/2006/relationships/slideLayout" Target="../slideLayouts/slideLayout7.xml"/><Relationship Id="rId6" Type="http://schemas.openxmlformats.org/officeDocument/2006/relationships/diagramQuickStyle" Target="../diagrams/quickStyle44.xml"/><Relationship Id="rId11" Type="http://schemas.openxmlformats.org/officeDocument/2006/relationships/diagramLayout" Target="../diagrams/layout45.xml"/><Relationship Id="rId5" Type="http://schemas.openxmlformats.org/officeDocument/2006/relationships/diagramLayout" Target="../diagrams/layout44.xml"/><Relationship Id="rId15" Type="http://schemas.openxmlformats.org/officeDocument/2006/relationships/slide" Target="slide1.xml"/><Relationship Id="rId10" Type="http://schemas.openxmlformats.org/officeDocument/2006/relationships/diagramData" Target="../diagrams/data45.xml"/><Relationship Id="rId19" Type="http://schemas.openxmlformats.org/officeDocument/2006/relationships/diagramColors" Target="../diagrams/colors46.xml"/><Relationship Id="rId4" Type="http://schemas.openxmlformats.org/officeDocument/2006/relationships/diagramData" Target="../diagrams/data44.xml"/><Relationship Id="rId9" Type="http://schemas.openxmlformats.org/officeDocument/2006/relationships/slide" Target="slide17.xml"/><Relationship Id="rId14" Type="http://schemas.microsoft.com/office/2007/relationships/diagramDrawing" Target="../diagrams/drawing45.xml"/></Relationships>
</file>

<file path=ppt/slides/_rels/slide19.xml.rels><?xml version="1.0" encoding="UTF-8" standalone="yes"?>
<Relationships xmlns="http://schemas.openxmlformats.org/package/2006/relationships"><Relationship Id="rId8" Type="http://schemas.microsoft.com/office/2007/relationships/diagramDrawing" Target="../diagrams/drawing47.xml"/><Relationship Id="rId13" Type="http://schemas.openxmlformats.org/officeDocument/2006/relationships/diagramColors" Target="../diagrams/colors48.xml"/><Relationship Id="rId18" Type="http://schemas.openxmlformats.org/officeDocument/2006/relationships/diagramQuickStyle" Target="../diagrams/quickStyle49.xml"/><Relationship Id="rId3" Type="http://schemas.openxmlformats.org/officeDocument/2006/relationships/slide" Target="slide20.xml"/><Relationship Id="rId21" Type="http://schemas.openxmlformats.org/officeDocument/2006/relationships/image" Target="../media/image24.jpeg"/><Relationship Id="rId7" Type="http://schemas.openxmlformats.org/officeDocument/2006/relationships/diagramColors" Target="../diagrams/colors47.xml"/><Relationship Id="rId12" Type="http://schemas.openxmlformats.org/officeDocument/2006/relationships/diagramQuickStyle" Target="../diagrams/quickStyle48.xml"/><Relationship Id="rId17" Type="http://schemas.openxmlformats.org/officeDocument/2006/relationships/diagramLayout" Target="../diagrams/layout49.xml"/><Relationship Id="rId2" Type="http://schemas.openxmlformats.org/officeDocument/2006/relationships/notesSlide" Target="../notesSlides/notesSlide19.xml"/><Relationship Id="rId16" Type="http://schemas.openxmlformats.org/officeDocument/2006/relationships/diagramData" Target="../diagrams/data49.xml"/><Relationship Id="rId20" Type="http://schemas.microsoft.com/office/2007/relationships/diagramDrawing" Target="../diagrams/drawing49.xml"/><Relationship Id="rId1" Type="http://schemas.openxmlformats.org/officeDocument/2006/relationships/slideLayout" Target="../slideLayouts/slideLayout7.xml"/><Relationship Id="rId6" Type="http://schemas.openxmlformats.org/officeDocument/2006/relationships/diagramQuickStyle" Target="../diagrams/quickStyle47.xml"/><Relationship Id="rId11" Type="http://schemas.openxmlformats.org/officeDocument/2006/relationships/diagramLayout" Target="../diagrams/layout48.xml"/><Relationship Id="rId5" Type="http://schemas.openxmlformats.org/officeDocument/2006/relationships/diagramLayout" Target="../diagrams/layout47.xml"/><Relationship Id="rId15" Type="http://schemas.openxmlformats.org/officeDocument/2006/relationships/slide" Target="slide1.xml"/><Relationship Id="rId10" Type="http://schemas.openxmlformats.org/officeDocument/2006/relationships/diagramData" Target="../diagrams/data48.xml"/><Relationship Id="rId19" Type="http://schemas.openxmlformats.org/officeDocument/2006/relationships/diagramColors" Target="../diagrams/colors49.xml"/><Relationship Id="rId4" Type="http://schemas.openxmlformats.org/officeDocument/2006/relationships/diagramData" Target="../diagrams/data47.xml"/><Relationship Id="rId9" Type="http://schemas.openxmlformats.org/officeDocument/2006/relationships/slide" Target="slide18.xml"/><Relationship Id="rId14" Type="http://schemas.microsoft.com/office/2007/relationships/diagramDrawing" Target="../diagrams/drawing48.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6.xml"/><Relationship Id="rId13" Type="http://schemas.openxmlformats.org/officeDocument/2006/relationships/diagramLayout" Target="../diagrams/layout7.xml"/><Relationship Id="rId3" Type="http://schemas.openxmlformats.org/officeDocument/2006/relationships/image" Target="../media/image5.gif"/><Relationship Id="rId7" Type="http://schemas.openxmlformats.org/officeDocument/2006/relationships/diagramLayout" Target="../diagrams/layout6.xml"/><Relationship Id="rId12" Type="http://schemas.openxmlformats.org/officeDocument/2006/relationships/diagramData" Target="../diagrams/data7.xml"/><Relationship Id="rId2" Type="http://schemas.openxmlformats.org/officeDocument/2006/relationships/notesSlide" Target="../notesSlides/notesSlide2.xml"/><Relationship Id="rId16" Type="http://schemas.microsoft.com/office/2007/relationships/diagramDrawing" Target="../diagrams/drawing7.xml"/><Relationship Id="rId1" Type="http://schemas.openxmlformats.org/officeDocument/2006/relationships/slideLayout" Target="../slideLayouts/slideLayout7.xml"/><Relationship Id="rId6" Type="http://schemas.openxmlformats.org/officeDocument/2006/relationships/diagramData" Target="../diagrams/data6.xml"/><Relationship Id="rId11" Type="http://schemas.openxmlformats.org/officeDocument/2006/relationships/slide" Target="slide1.xml"/><Relationship Id="rId5" Type="http://schemas.openxmlformats.org/officeDocument/2006/relationships/slide" Target="slide3.xml"/><Relationship Id="rId15" Type="http://schemas.openxmlformats.org/officeDocument/2006/relationships/diagramColors" Target="../diagrams/colors7.xml"/><Relationship Id="rId10" Type="http://schemas.microsoft.com/office/2007/relationships/diagramDrawing" Target="../diagrams/drawing6.xml"/><Relationship Id="rId4" Type="http://schemas.openxmlformats.org/officeDocument/2006/relationships/image" Target="../media/image6.png"/><Relationship Id="rId9" Type="http://schemas.openxmlformats.org/officeDocument/2006/relationships/diagramColors" Target="../diagrams/colors6.xml"/><Relationship Id="rId14" Type="http://schemas.openxmlformats.org/officeDocument/2006/relationships/diagramQuickStyle" Target="../diagrams/quickStyle7.xml"/></Relationships>
</file>

<file path=ppt/slides/_rels/slide20.xml.rels><?xml version="1.0" encoding="UTF-8" standalone="yes"?>
<Relationships xmlns="http://schemas.openxmlformats.org/package/2006/relationships"><Relationship Id="rId8" Type="http://schemas.microsoft.com/office/2007/relationships/diagramDrawing" Target="../diagrams/drawing50.xml"/><Relationship Id="rId13" Type="http://schemas.openxmlformats.org/officeDocument/2006/relationships/diagramColors" Target="../diagrams/colors51.xml"/><Relationship Id="rId18" Type="http://schemas.openxmlformats.org/officeDocument/2006/relationships/diagramQuickStyle" Target="../diagrams/quickStyle52.xml"/><Relationship Id="rId3" Type="http://schemas.openxmlformats.org/officeDocument/2006/relationships/slide" Target="slide21.xml"/><Relationship Id="rId21" Type="http://schemas.openxmlformats.org/officeDocument/2006/relationships/image" Target="../media/image25.jpeg"/><Relationship Id="rId7" Type="http://schemas.openxmlformats.org/officeDocument/2006/relationships/diagramColors" Target="../diagrams/colors50.xml"/><Relationship Id="rId12" Type="http://schemas.openxmlformats.org/officeDocument/2006/relationships/diagramQuickStyle" Target="../diagrams/quickStyle51.xml"/><Relationship Id="rId17" Type="http://schemas.openxmlformats.org/officeDocument/2006/relationships/diagramLayout" Target="../diagrams/layout52.xml"/><Relationship Id="rId2" Type="http://schemas.openxmlformats.org/officeDocument/2006/relationships/notesSlide" Target="../notesSlides/notesSlide20.xml"/><Relationship Id="rId16" Type="http://schemas.openxmlformats.org/officeDocument/2006/relationships/diagramData" Target="../diagrams/data52.xml"/><Relationship Id="rId20" Type="http://schemas.microsoft.com/office/2007/relationships/diagramDrawing" Target="../diagrams/drawing52.xml"/><Relationship Id="rId1" Type="http://schemas.openxmlformats.org/officeDocument/2006/relationships/slideLayout" Target="../slideLayouts/slideLayout7.xml"/><Relationship Id="rId6" Type="http://schemas.openxmlformats.org/officeDocument/2006/relationships/diagramQuickStyle" Target="../diagrams/quickStyle50.xml"/><Relationship Id="rId11" Type="http://schemas.openxmlformats.org/officeDocument/2006/relationships/diagramLayout" Target="../diagrams/layout51.xml"/><Relationship Id="rId5" Type="http://schemas.openxmlformats.org/officeDocument/2006/relationships/diagramLayout" Target="../diagrams/layout50.xml"/><Relationship Id="rId15" Type="http://schemas.openxmlformats.org/officeDocument/2006/relationships/slide" Target="slide1.xml"/><Relationship Id="rId10" Type="http://schemas.openxmlformats.org/officeDocument/2006/relationships/diagramData" Target="../diagrams/data51.xml"/><Relationship Id="rId19" Type="http://schemas.openxmlformats.org/officeDocument/2006/relationships/diagramColors" Target="../diagrams/colors52.xml"/><Relationship Id="rId4" Type="http://schemas.openxmlformats.org/officeDocument/2006/relationships/diagramData" Target="../diagrams/data50.xml"/><Relationship Id="rId9" Type="http://schemas.openxmlformats.org/officeDocument/2006/relationships/slide" Target="slide19.xml"/><Relationship Id="rId14" Type="http://schemas.microsoft.com/office/2007/relationships/diagramDrawing" Target="../diagrams/drawing51.xml"/></Relationships>
</file>

<file path=ppt/slides/_rels/slide21.xml.rels><?xml version="1.0" encoding="UTF-8" standalone="yes"?>
<Relationships xmlns="http://schemas.openxmlformats.org/package/2006/relationships"><Relationship Id="rId8" Type="http://schemas.microsoft.com/office/2007/relationships/diagramDrawing" Target="../diagrams/drawing53.xml"/><Relationship Id="rId13" Type="http://schemas.openxmlformats.org/officeDocument/2006/relationships/diagramColors" Target="../diagrams/colors54.xml"/><Relationship Id="rId18" Type="http://schemas.openxmlformats.org/officeDocument/2006/relationships/diagramQuickStyle" Target="../diagrams/quickStyle55.xml"/><Relationship Id="rId3" Type="http://schemas.openxmlformats.org/officeDocument/2006/relationships/slide" Target="slide22.xml"/><Relationship Id="rId21" Type="http://schemas.openxmlformats.org/officeDocument/2006/relationships/image" Target="../media/image26.jpeg"/><Relationship Id="rId7" Type="http://schemas.openxmlformats.org/officeDocument/2006/relationships/diagramColors" Target="../diagrams/colors53.xml"/><Relationship Id="rId12" Type="http://schemas.openxmlformats.org/officeDocument/2006/relationships/diagramQuickStyle" Target="../diagrams/quickStyle54.xml"/><Relationship Id="rId17" Type="http://schemas.openxmlformats.org/officeDocument/2006/relationships/diagramLayout" Target="../diagrams/layout55.xml"/><Relationship Id="rId2" Type="http://schemas.openxmlformats.org/officeDocument/2006/relationships/notesSlide" Target="../notesSlides/notesSlide21.xml"/><Relationship Id="rId16" Type="http://schemas.openxmlformats.org/officeDocument/2006/relationships/diagramData" Target="../diagrams/data55.xml"/><Relationship Id="rId20" Type="http://schemas.microsoft.com/office/2007/relationships/diagramDrawing" Target="../diagrams/drawing55.xml"/><Relationship Id="rId1" Type="http://schemas.openxmlformats.org/officeDocument/2006/relationships/slideLayout" Target="../slideLayouts/slideLayout7.xml"/><Relationship Id="rId6" Type="http://schemas.openxmlformats.org/officeDocument/2006/relationships/diagramQuickStyle" Target="../diagrams/quickStyle53.xml"/><Relationship Id="rId11" Type="http://schemas.openxmlformats.org/officeDocument/2006/relationships/diagramLayout" Target="../diagrams/layout54.xml"/><Relationship Id="rId5" Type="http://schemas.openxmlformats.org/officeDocument/2006/relationships/diagramLayout" Target="../diagrams/layout53.xml"/><Relationship Id="rId15" Type="http://schemas.openxmlformats.org/officeDocument/2006/relationships/slide" Target="slide1.xml"/><Relationship Id="rId10" Type="http://schemas.openxmlformats.org/officeDocument/2006/relationships/diagramData" Target="../diagrams/data54.xml"/><Relationship Id="rId19" Type="http://schemas.openxmlformats.org/officeDocument/2006/relationships/diagramColors" Target="../diagrams/colors55.xml"/><Relationship Id="rId4" Type="http://schemas.openxmlformats.org/officeDocument/2006/relationships/diagramData" Target="../diagrams/data53.xml"/><Relationship Id="rId9" Type="http://schemas.openxmlformats.org/officeDocument/2006/relationships/slide" Target="slide20.xml"/><Relationship Id="rId14" Type="http://schemas.microsoft.com/office/2007/relationships/diagramDrawing" Target="../diagrams/drawing54.xml"/></Relationships>
</file>

<file path=ppt/slides/_rels/slide22.xml.rels><?xml version="1.0" encoding="UTF-8" standalone="yes"?>
<Relationships xmlns="http://schemas.openxmlformats.org/package/2006/relationships"><Relationship Id="rId8" Type="http://schemas.microsoft.com/office/2007/relationships/diagramDrawing" Target="../diagrams/drawing56.xml"/><Relationship Id="rId13" Type="http://schemas.openxmlformats.org/officeDocument/2006/relationships/diagramColors" Target="../diagrams/colors57.xml"/><Relationship Id="rId18" Type="http://schemas.openxmlformats.org/officeDocument/2006/relationships/diagramQuickStyle" Target="../diagrams/quickStyle58.xml"/><Relationship Id="rId3" Type="http://schemas.openxmlformats.org/officeDocument/2006/relationships/slide" Target="slide23.xml"/><Relationship Id="rId21" Type="http://schemas.openxmlformats.org/officeDocument/2006/relationships/image" Target="../media/image27.jpeg"/><Relationship Id="rId7" Type="http://schemas.openxmlformats.org/officeDocument/2006/relationships/diagramColors" Target="../diagrams/colors56.xml"/><Relationship Id="rId12" Type="http://schemas.openxmlformats.org/officeDocument/2006/relationships/diagramQuickStyle" Target="../diagrams/quickStyle57.xml"/><Relationship Id="rId17" Type="http://schemas.openxmlformats.org/officeDocument/2006/relationships/diagramLayout" Target="../diagrams/layout58.xml"/><Relationship Id="rId2" Type="http://schemas.openxmlformats.org/officeDocument/2006/relationships/notesSlide" Target="../notesSlides/notesSlide22.xml"/><Relationship Id="rId16" Type="http://schemas.openxmlformats.org/officeDocument/2006/relationships/diagramData" Target="../diagrams/data58.xml"/><Relationship Id="rId20" Type="http://schemas.microsoft.com/office/2007/relationships/diagramDrawing" Target="../diagrams/drawing58.xml"/><Relationship Id="rId1" Type="http://schemas.openxmlformats.org/officeDocument/2006/relationships/slideLayout" Target="../slideLayouts/slideLayout7.xml"/><Relationship Id="rId6" Type="http://schemas.openxmlformats.org/officeDocument/2006/relationships/diagramQuickStyle" Target="../diagrams/quickStyle56.xml"/><Relationship Id="rId11" Type="http://schemas.openxmlformats.org/officeDocument/2006/relationships/diagramLayout" Target="../diagrams/layout57.xml"/><Relationship Id="rId5" Type="http://schemas.openxmlformats.org/officeDocument/2006/relationships/diagramLayout" Target="../diagrams/layout56.xml"/><Relationship Id="rId15" Type="http://schemas.openxmlformats.org/officeDocument/2006/relationships/slide" Target="slide1.xml"/><Relationship Id="rId10" Type="http://schemas.openxmlformats.org/officeDocument/2006/relationships/diagramData" Target="../diagrams/data57.xml"/><Relationship Id="rId19" Type="http://schemas.openxmlformats.org/officeDocument/2006/relationships/diagramColors" Target="../diagrams/colors58.xml"/><Relationship Id="rId4" Type="http://schemas.openxmlformats.org/officeDocument/2006/relationships/diagramData" Target="../diagrams/data56.xml"/><Relationship Id="rId9" Type="http://schemas.openxmlformats.org/officeDocument/2006/relationships/slide" Target="slide21.xml"/><Relationship Id="rId14" Type="http://schemas.microsoft.com/office/2007/relationships/diagramDrawing" Target="../diagrams/drawing57.xml"/></Relationships>
</file>

<file path=ppt/slides/_rels/slide23.xml.rels><?xml version="1.0" encoding="UTF-8" standalone="yes"?>
<Relationships xmlns="http://schemas.openxmlformats.org/package/2006/relationships"><Relationship Id="rId8" Type="http://schemas.microsoft.com/office/2007/relationships/diagramDrawing" Target="../diagrams/drawing59.xml"/><Relationship Id="rId13" Type="http://schemas.openxmlformats.org/officeDocument/2006/relationships/diagramColors" Target="../diagrams/colors60.xml"/><Relationship Id="rId18" Type="http://schemas.openxmlformats.org/officeDocument/2006/relationships/diagramQuickStyle" Target="../diagrams/quickStyle61.xml"/><Relationship Id="rId3" Type="http://schemas.openxmlformats.org/officeDocument/2006/relationships/slide" Target="slide24.xml"/><Relationship Id="rId21" Type="http://schemas.openxmlformats.org/officeDocument/2006/relationships/image" Target="../media/image28.jpeg"/><Relationship Id="rId7" Type="http://schemas.openxmlformats.org/officeDocument/2006/relationships/diagramColors" Target="../diagrams/colors59.xml"/><Relationship Id="rId12" Type="http://schemas.openxmlformats.org/officeDocument/2006/relationships/diagramQuickStyle" Target="../diagrams/quickStyle60.xml"/><Relationship Id="rId17" Type="http://schemas.openxmlformats.org/officeDocument/2006/relationships/diagramLayout" Target="../diagrams/layout61.xml"/><Relationship Id="rId2" Type="http://schemas.openxmlformats.org/officeDocument/2006/relationships/notesSlide" Target="../notesSlides/notesSlide23.xml"/><Relationship Id="rId16" Type="http://schemas.openxmlformats.org/officeDocument/2006/relationships/diagramData" Target="../diagrams/data61.xml"/><Relationship Id="rId20" Type="http://schemas.microsoft.com/office/2007/relationships/diagramDrawing" Target="../diagrams/drawing61.xml"/><Relationship Id="rId1" Type="http://schemas.openxmlformats.org/officeDocument/2006/relationships/slideLayout" Target="../slideLayouts/slideLayout7.xml"/><Relationship Id="rId6" Type="http://schemas.openxmlformats.org/officeDocument/2006/relationships/diagramQuickStyle" Target="../diagrams/quickStyle59.xml"/><Relationship Id="rId11" Type="http://schemas.openxmlformats.org/officeDocument/2006/relationships/diagramLayout" Target="../diagrams/layout60.xml"/><Relationship Id="rId5" Type="http://schemas.openxmlformats.org/officeDocument/2006/relationships/diagramLayout" Target="../diagrams/layout59.xml"/><Relationship Id="rId15" Type="http://schemas.openxmlformats.org/officeDocument/2006/relationships/slide" Target="slide1.xml"/><Relationship Id="rId10" Type="http://schemas.openxmlformats.org/officeDocument/2006/relationships/diagramData" Target="../diagrams/data60.xml"/><Relationship Id="rId19" Type="http://schemas.openxmlformats.org/officeDocument/2006/relationships/diagramColors" Target="../diagrams/colors61.xml"/><Relationship Id="rId4" Type="http://schemas.openxmlformats.org/officeDocument/2006/relationships/diagramData" Target="../diagrams/data59.xml"/><Relationship Id="rId9" Type="http://schemas.openxmlformats.org/officeDocument/2006/relationships/slide" Target="slide22.xml"/><Relationship Id="rId14" Type="http://schemas.microsoft.com/office/2007/relationships/diagramDrawing" Target="../diagrams/drawing60.xml"/><Relationship Id="rId22" Type="http://schemas.openxmlformats.org/officeDocument/2006/relationships/image" Target="../media/image29.jpeg"/></Relationships>
</file>

<file path=ppt/slides/_rels/slide24.xml.rels><?xml version="1.0" encoding="UTF-8" standalone="yes"?>
<Relationships xmlns="http://schemas.openxmlformats.org/package/2006/relationships"><Relationship Id="rId8" Type="http://schemas.microsoft.com/office/2007/relationships/diagramDrawing" Target="../diagrams/drawing62.xml"/><Relationship Id="rId13" Type="http://schemas.openxmlformats.org/officeDocument/2006/relationships/diagramColors" Target="../diagrams/colors63.xml"/><Relationship Id="rId18" Type="http://schemas.openxmlformats.org/officeDocument/2006/relationships/diagramQuickStyle" Target="../diagrams/quickStyle64.xml"/><Relationship Id="rId3" Type="http://schemas.openxmlformats.org/officeDocument/2006/relationships/slide" Target="slide25.xml"/><Relationship Id="rId21" Type="http://schemas.openxmlformats.org/officeDocument/2006/relationships/image" Target="../media/image30.jpeg"/><Relationship Id="rId7" Type="http://schemas.openxmlformats.org/officeDocument/2006/relationships/diagramColors" Target="../diagrams/colors62.xml"/><Relationship Id="rId12" Type="http://schemas.openxmlformats.org/officeDocument/2006/relationships/diagramQuickStyle" Target="../diagrams/quickStyle63.xml"/><Relationship Id="rId17" Type="http://schemas.openxmlformats.org/officeDocument/2006/relationships/diagramLayout" Target="../diagrams/layout64.xml"/><Relationship Id="rId2" Type="http://schemas.openxmlformats.org/officeDocument/2006/relationships/notesSlide" Target="../notesSlides/notesSlide24.xml"/><Relationship Id="rId16" Type="http://schemas.openxmlformats.org/officeDocument/2006/relationships/diagramData" Target="../diagrams/data64.xml"/><Relationship Id="rId20" Type="http://schemas.microsoft.com/office/2007/relationships/diagramDrawing" Target="../diagrams/drawing64.xml"/><Relationship Id="rId1" Type="http://schemas.openxmlformats.org/officeDocument/2006/relationships/slideLayout" Target="../slideLayouts/slideLayout7.xml"/><Relationship Id="rId6" Type="http://schemas.openxmlformats.org/officeDocument/2006/relationships/diagramQuickStyle" Target="../diagrams/quickStyle62.xml"/><Relationship Id="rId11" Type="http://schemas.openxmlformats.org/officeDocument/2006/relationships/diagramLayout" Target="../diagrams/layout63.xml"/><Relationship Id="rId5" Type="http://schemas.openxmlformats.org/officeDocument/2006/relationships/diagramLayout" Target="../diagrams/layout62.xml"/><Relationship Id="rId15" Type="http://schemas.openxmlformats.org/officeDocument/2006/relationships/slide" Target="slide1.xml"/><Relationship Id="rId10" Type="http://schemas.openxmlformats.org/officeDocument/2006/relationships/diagramData" Target="../diagrams/data63.xml"/><Relationship Id="rId19" Type="http://schemas.openxmlformats.org/officeDocument/2006/relationships/diagramColors" Target="../diagrams/colors64.xml"/><Relationship Id="rId4" Type="http://schemas.openxmlformats.org/officeDocument/2006/relationships/diagramData" Target="../diagrams/data62.xml"/><Relationship Id="rId9" Type="http://schemas.openxmlformats.org/officeDocument/2006/relationships/slide" Target="slide23.xml"/><Relationship Id="rId14" Type="http://schemas.microsoft.com/office/2007/relationships/diagramDrawing" Target="../diagrams/drawing63.xml"/><Relationship Id="rId22" Type="http://schemas.openxmlformats.org/officeDocument/2006/relationships/image" Target="../media/image31.jpeg"/></Relationships>
</file>

<file path=ppt/slides/_rels/slide25.xml.rels><?xml version="1.0" encoding="UTF-8" standalone="yes"?>
<Relationships xmlns="http://schemas.openxmlformats.org/package/2006/relationships"><Relationship Id="rId8" Type="http://schemas.microsoft.com/office/2007/relationships/diagramDrawing" Target="../diagrams/drawing65.xml"/><Relationship Id="rId13" Type="http://schemas.openxmlformats.org/officeDocument/2006/relationships/diagramColors" Target="../diagrams/colors66.xml"/><Relationship Id="rId3" Type="http://schemas.openxmlformats.org/officeDocument/2006/relationships/slide" Target="slide24.xml"/><Relationship Id="rId7" Type="http://schemas.openxmlformats.org/officeDocument/2006/relationships/diagramColors" Target="../diagrams/colors65.xml"/><Relationship Id="rId12" Type="http://schemas.openxmlformats.org/officeDocument/2006/relationships/diagramQuickStyle" Target="../diagrams/quickStyle66.xml"/><Relationship Id="rId17" Type="http://schemas.openxmlformats.org/officeDocument/2006/relationships/image" Target="../media/image34.jpeg"/><Relationship Id="rId2" Type="http://schemas.openxmlformats.org/officeDocument/2006/relationships/notesSlide" Target="../notesSlides/notesSlide25.xml"/><Relationship Id="rId16"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diagramQuickStyle" Target="../diagrams/quickStyle65.xml"/><Relationship Id="rId11" Type="http://schemas.openxmlformats.org/officeDocument/2006/relationships/diagramLayout" Target="../diagrams/layout66.xml"/><Relationship Id="rId5" Type="http://schemas.openxmlformats.org/officeDocument/2006/relationships/diagramLayout" Target="../diagrams/layout65.xml"/><Relationship Id="rId15" Type="http://schemas.openxmlformats.org/officeDocument/2006/relationships/image" Target="../media/image32.jpeg"/><Relationship Id="rId10" Type="http://schemas.openxmlformats.org/officeDocument/2006/relationships/diagramData" Target="../diagrams/data66.xml"/><Relationship Id="rId4" Type="http://schemas.openxmlformats.org/officeDocument/2006/relationships/diagramData" Target="../diagrams/data65.xml"/><Relationship Id="rId9" Type="http://schemas.openxmlformats.org/officeDocument/2006/relationships/slide" Target="slide1.xml"/><Relationship Id="rId14" Type="http://schemas.microsoft.com/office/2007/relationships/diagramDrawing" Target="../diagrams/drawing66.xml"/></Relationships>
</file>

<file path=ppt/slides/_rels/slide26.xml.rels><?xml version="1.0" encoding="UTF-8" standalone="yes"?>
<Relationships xmlns="http://schemas.openxmlformats.org/package/2006/relationships"><Relationship Id="rId8" Type="http://schemas.microsoft.com/office/2007/relationships/diagramDrawing" Target="../diagrams/drawing67.xml"/><Relationship Id="rId13" Type="http://schemas.openxmlformats.org/officeDocument/2006/relationships/diagramColors" Target="../diagrams/colors68.xml"/><Relationship Id="rId3" Type="http://schemas.openxmlformats.org/officeDocument/2006/relationships/slide" Target="slide27.xml"/><Relationship Id="rId7" Type="http://schemas.openxmlformats.org/officeDocument/2006/relationships/diagramColors" Target="../diagrams/colors67.xml"/><Relationship Id="rId12" Type="http://schemas.openxmlformats.org/officeDocument/2006/relationships/diagramQuickStyle" Target="../diagrams/quickStyle68.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QuickStyle" Target="../diagrams/quickStyle67.xml"/><Relationship Id="rId11" Type="http://schemas.openxmlformats.org/officeDocument/2006/relationships/diagramLayout" Target="../diagrams/layout68.xml"/><Relationship Id="rId5" Type="http://schemas.openxmlformats.org/officeDocument/2006/relationships/diagramLayout" Target="../diagrams/layout67.xml"/><Relationship Id="rId15" Type="http://schemas.openxmlformats.org/officeDocument/2006/relationships/image" Target="../media/image35.jpeg"/><Relationship Id="rId10" Type="http://schemas.openxmlformats.org/officeDocument/2006/relationships/diagramData" Target="../diagrams/data68.xml"/><Relationship Id="rId4" Type="http://schemas.openxmlformats.org/officeDocument/2006/relationships/diagramData" Target="../diagrams/data67.xml"/><Relationship Id="rId9" Type="http://schemas.openxmlformats.org/officeDocument/2006/relationships/slide" Target="slide1.xml"/><Relationship Id="rId14" Type="http://schemas.microsoft.com/office/2007/relationships/diagramDrawing" Target="../diagrams/drawing68.xml"/></Relationships>
</file>

<file path=ppt/slides/_rels/slide27.xml.rels><?xml version="1.0" encoding="UTF-8" standalone="yes"?>
<Relationships xmlns="http://schemas.openxmlformats.org/package/2006/relationships"><Relationship Id="rId8" Type="http://schemas.microsoft.com/office/2007/relationships/diagramDrawing" Target="../diagrams/drawing69.xml"/><Relationship Id="rId13" Type="http://schemas.openxmlformats.org/officeDocument/2006/relationships/diagramColors" Target="../diagrams/colors70.xml"/><Relationship Id="rId18" Type="http://schemas.openxmlformats.org/officeDocument/2006/relationships/diagramQuickStyle" Target="../diagrams/quickStyle71.xml"/><Relationship Id="rId3" Type="http://schemas.openxmlformats.org/officeDocument/2006/relationships/slide" Target="slide28.xml"/><Relationship Id="rId21" Type="http://schemas.openxmlformats.org/officeDocument/2006/relationships/image" Target="../media/image36.jpeg"/><Relationship Id="rId7" Type="http://schemas.openxmlformats.org/officeDocument/2006/relationships/diagramColors" Target="../diagrams/colors69.xml"/><Relationship Id="rId12" Type="http://schemas.openxmlformats.org/officeDocument/2006/relationships/diagramQuickStyle" Target="../diagrams/quickStyle70.xml"/><Relationship Id="rId17" Type="http://schemas.openxmlformats.org/officeDocument/2006/relationships/diagramLayout" Target="../diagrams/layout71.xml"/><Relationship Id="rId2" Type="http://schemas.openxmlformats.org/officeDocument/2006/relationships/notesSlide" Target="../notesSlides/notesSlide27.xml"/><Relationship Id="rId16" Type="http://schemas.openxmlformats.org/officeDocument/2006/relationships/diagramData" Target="../diagrams/data71.xml"/><Relationship Id="rId20" Type="http://schemas.microsoft.com/office/2007/relationships/diagramDrawing" Target="../diagrams/drawing71.xml"/><Relationship Id="rId1" Type="http://schemas.openxmlformats.org/officeDocument/2006/relationships/slideLayout" Target="../slideLayouts/slideLayout7.xml"/><Relationship Id="rId6" Type="http://schemas.openxmlformats.org/officeDocument/2006/relationships/diagramQuickStyle" Target="../diagrams/quickStyle69.xml"/><Relationship Id="rId11" Type="http://schemas.openxmlformats.org/officeDocument/2006/relationships/diagramLayout" Target="../diagrams/layout70.xml"/><Relationship Id="rId5" Type="http://schemas.openxmlformats.org/officeDocument/2006/relationships/diagramLayout" Target="../diagrams/layout69.xml"/><Relationship Id="rId15" Type="http://schemas.openxmlformats.org/officeDocument/2006/relationships/slide" Target="slide1.xml"/><Relationship Id="rId10" Type="http://schemas.openxmlformats.org/officeDocument/2006/relationships/diagramData" Target="../diagrams/data70.xml"/><Relationship Id="rId19" Type="http://schemas.openxmlformats.org/officeDocument/2006/relationships/diagramColors" Target="../diagrams/colors71.xml"/><Relationship Id="rId4" Type="http://schemas.openxmlformats.org/officeDocument/2006/relationships/diagramData" Target="../diagrams/data69.xml"/><Relationship Id="rId9" Type="http://schemas.openxmlformats.org/officeDocument/2006/relationships/slide" Target="slide26.xml"/><Relationship Id="rId14" Type="http://schemas.microsoft.com/office/2007/relationships/diagramDrawing" Target="../diagrams/drawing70.xml"/></Relationships>
</file>

<file path=ppt/slides/_rels/slide28.xml.rels><?xml version="1.0" encoding="UTF-8" standalone="yes"?>
<Relationships xmlns="http://schemas.openxmlformats.org/package/2006/relationships"><Relationship Id="rId8" Type="http://schemas.microsoft.com/office/2007/relationships/diagramDrawing" Target="../diagrams/drawing72.xml"/><Relationship Id="rId13" Type="http://schemas.openxmlformats.org/officeDocument/2006/relationships/diagramColors" Target="../diagrams/colors73.xml"/><Relationship Id="rId18" Type="http://schemas.openxmlformats.org/officeDocument/2006/relationships/diagramQuickStyle" Target="../diagrams/quickStyle74.xml"/><Relationship Id="rId3" Type="http://schemas.openxmlformats.org/officeDocument/2006/relationships/slide" Target="slide29.xml"/><Relationship Id="rId21" Type="http://schemas.openxmlformats.org/officeDocument/2006/relationships/image" Target="../media/image37.jpeg"/><Relationship Id="rId7" Type="http://schemas.openxmlformats.org/officeDocument/2006/relationships/diagramColors" Target="../diagrams/colors72.xml"/><Relationship Id="rId12" Type="http://schemas.openxmlformats.org/officeDocument/2006/relationships/diagramQuickStyle" Target="../diagrams/quickStyle73.xml"/><Relationship Id="rId17" Type="http://schemas.openxmlformats.org/officeDocument/2006/relationships/diagramLayout" Target="../diagrams/layout74.xml"/><Relationship Id="rId2" Type="http://schemas.openxmlformats.org/officeDocument/2006/relationships/notesSlide" Target="../notesSlides/notesSlide28.xml"/><Relationship Id="rId16" Type="http://schemas.openxmlformats.org/officeDocument/2006/relationships/diagramData" Target="../diagrams/data74.xml"/><Relationship Id="rId20" Type="http://schemas.microsoft.com/office/2007/relationships/diagramDrawing" Target="../diagrams/drawing74.xml"/><Relationship Id="rId1" Type="http://schemas.openxmlformats.org/officeDocument/2006/relationships/slideLayout" Target="../slideLayouts/slideLayout7.xml"/><Relationship Id="rId6" Type="http://schemas.openxmlformats.org/officeDocument/2006/relationships/diagramQuickStyle" Target="../diagrams/quickStyle72.xml"/><Relationship Id="rId11" Type="http://schemas.openxmlformats.org/officeDocument/2006/relationships/diagramLayout" Target="../diagrams/layout73.xml"/><Relationship Id="rId5" Type="http://schemas.openxmlformats.org/officeDocument/2006/relationships/diagramLayout" Target="../diagrams/layout72.xml"/><Relationship Id="rId15" Type="http://schemas.openxmlformats.org/officeDocument/2006/relationships/slide" Target="slide1.xml"/><Relationship Id="rId10" Type="http://schemas.openxmlformats.org/officeDocument/2006/relationships/diagramData" Target="../diagrams/data73.xml"/><Relationship Id="rId19" Type="http://schemas.openxmlformats.org/officeDocument/2006/relationships/diagramColors" Target="../diagrams/colors74.xml"/><Relationship Id="rId4" Type="http://schemas.openxmlformats.org/officeDocument/2006/relationships/diagramData" Target="../diagrams/data72.xml"/><Relationship Id="rId9" Type="http://schemas.openxmlformats.org/officeDocument/2006/relationships/slide" Target="slide27.xml"/><Relationship Id="rId14" Type="http://schemas.microsoft.com/office/2007/relationships/diagramDrawing" Target="../diagrams/drawing73.xml"/></Relationships>
</file>

<file path=ppt/slides/_rels/slide29.xml.rels><?xml version="1.0" encoding="UTF-8" standalone="yes"?>
<Relationships xmlns="http://schemas.openxmlformats.org/package/2006/relationships"><Relationship Id="rId8" Type="http://schemas.microsoft.com/office/2007/relationships/diagramDrawing" Target="../diagrams/drawing75.xml"/><Relationship Id="rId13" Type="http://schemas.openxmlformats.org/officeDocument/2006/relationships/diagramColors" Target="../diagrams/colors76.xml"/><Relationship Id="rId18" Type="http://schemas.openxmlformats.org/officeDocument/2006/relationships/diagramQuickStyle" Target="../diagrams/quickStyle77.xml"/><Relationship Id="rId3" Type="http://schemas.openxmlformats.org/officeDocument/2006/relationships/slide" Target="slide30.xml"/><Relationship Id="rId7" Type="http://schemas.openxmlformats.org/officeDocument/2006/relationships/diagramColors" Target="../diagrams/colors75.xml"/><Relationship Id="rId12" Type="http://schemas.openxmlformats.org/officeDocument/2006/relationships/diagramQuickStyle" Target="../diagrams/quickStyle76.xml"/><Relationship Id="rId17" Type="http://schemas.openxmlformats.org/officeDocument/2006/relationships/diagramLayout" Target="../diagrams/layout77.xml"/><Relationship Id="rId2" Type="http://schemas.openxmlformats.org/officeDocument/2006/relationships/notesSlide" Target="../notesSlides/notesSlide29.xml"/><Relationship Id="rId16" Type="http://schemas.openxmlformats.org/officeDocument/2006/relationships/diagramData" Target="../diagrams/data77.xml"/><Relationship Id="rId20" Type="http://schemas.microsoft.com/office/2007/relationships/diagramDrawing" Target="../diagrams/drawing77.xml"/><Relationship Id="rId1" Type="http://schemas.openxmlformats.org/officeDocument/2006/relationships/slideLayout" Target="../slideLayouts/slideLayout7.xml"/><Relationship Id="rId6" Type="http://schemas.openxmlformats.org/officeDocument/2006/relationships/diagramQuickStyle" Target="../diagrams/quickStyle75.xml"/><Relationship Id="rId11" Type="http://schemas.openxmlformats.org/officeDocument/2006/relationships/diagramLayout" Target="../diagrams/layout76.xml"/><Relationship Id="rId5" Type="http://schemas.openxmlformats.org/officeDocument/2006/relationships/diagramLayout" Target="../diagrams/layout75.xml"/><Relationship Id="rId15" Type="http://schemas.openxmlformats.org/officeDocument/2006/relationships/slide" Target="slide1.xml"/><Relationship Id="rId10" Type="http://schemas.openxmlformats.org/officeDocument/2006/relationships/diagramData" Target="../diagrams/data76.xml"/><Relationship Id="rId19" Type="http://schemas.openxmlformats.org/officeDocument/2006/relationships/diagramColors" Target="../diagrams/colors77.xml"/><Relationship Id="rId4" Type="http://schemas.openxmlformats.org/officeDocument/2006/relationships/diagramData" Target="../diagrams/data75.xml"/><Relationship Id="rId9" Type="http://schemas.openxmlformats.org/officeDocument/2006/relationships/slide" Target="slide28.xml"/><Relationship Id="rId14" Type="http://schemas.microsoft.com/office/2007/relationships/diagramDrawing" Target="../diagrams/drawing76.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8.xml"/><Relationship Id="rId13" Type="http://schemas.openxmlformats.org/officeDocument/2006/relationships/diagramQuickStyle" Target="../diagrams/quickStyle9.xml"/><Relationship Id="rId3" Type="http://schemas.openxmlformats.org/officeDocument/2006/relationships/image" Target="../media/image7.jpg"/><Relationship Id="rId7" Type="http://schemas.openxmlformats.org/officeDocument/2006/relationships/diagramQuickStyle" Target="../diagrams/quickStyle8.xml"/><Relationship Id="rId12" Type="http://schemas.openxmlformats.org/officeDocument/2006/relationships/diagramLayout" Target="../diagrams/layout9.xml"/><Relationship Id="rId2" Type="http://schemas.openxmlformats.org/officeDocument/2006/relationships/notesSlide" Target="../notesSlides/notesSlide3.xml"/><Relationship Id="rId16"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Layout" Target="../diagrams/layout8.xml"/><Relationship Id="rId11" Type="http://schemas.openxmlformats.org/officeDocument/2006/relationships/diagramData" Target="../diagrams/data9.xml"/><Relationship Id="rId5" Type="http://schemas.openxmlformats.org/officeDocument/2006/relationships/diagramData" Target="../diagrams/data8.xml"/><Relationship Id="rId15" Type="http://schemas.microsoft.com/office/2007/relationships/diagramDrawing" Target="../diagrams/drawing9.xml"/><Relationship Id="rId10" Type="http://schemas.openxmlformats.org/officeDocument/2006/relationships/slide" Target="slide2.xml"/><Relationship Id="rId4" Type="http://schemas.openxmlformats.org/officeDocument/2006/relationships/slide" Target="slide4.xml"/><Relationship Id="rId9" Type="http://schemas.microsoft.com/office/2007/relationships/diagramDrawing" Target="../diagrams/drawing8.xml"/><Relationship Id="rId14" Type="http://schemas.openxmlformats.org/officeDocument/2006/relationships/diagramColors" Target="../diagrams/colors9.xml"/></Relationships>
</file>

<file path=ppt/slides/_rels/slide30.xml.rels><?xml version="1.0" encoding="UTF-8" standalone="yes"?>
<Relationships xmlns="http://schemas.openxmlformats.org/package/2006/relationships"><Relationship Id="rId8" Type="http://schemas.microsoft.com/office/2007/relationships/diagramDrawing" Target="../diagrams/drawing78.xml"/><Relationship Id="rId13" Type="http://schemas.openxmlformats.org/officeDocument/2006/relationships/diagramColors" Target="../diagrams/colors79.xml"/><Relationship Id="rId18" Type="http://schemas.openxmlformats.org/officeDocument/2006/relationships/diagramQuickStyle" Target="../diagrams/quickStyle80.xml"/><Relationship Id="rId3" Type="http://schemas.openxmlformats.org/officeDocument/2006/relationships/slide" Target="slide31.xml"/><Relationship Id="rId21" Type="http://schemas.openxmlformats.org/officeDocument/2006/relationships/image" Target="../media/image38.jpeg"/><Relationship Id="rId7" Type="http://schemas.openxmlformats.org/officeDocument/2006/relationships/diagramColors" Target="../diagrams/colors78.xml"/><Relationship Id="rId12" Type="http://schemas.openxmlformats.org/officeDocument/2006/relationships/diagramQuickStyle" Target="../diagrams/quickStyle79.xml"/><Relationship Id="rId17" Type="http://schemas.openxmlformats.org/officeDocument/2006/relationships/diagramLayout" Target="../diagrams/layout80.xml"/><Relationship Id="rId2" Type="http://schemas.openxmlformats.org/officeDocument/2006/relationships/notesSlide" Target="../notesSlides/notesSlide30.xml"/><Relationship Id="rId16" Type="http://schemas.openxmlformats.org/officeDocument/2006/relationships/diagramData" Target="../diagrams/data80.xml"/><Relationship Id="rId20" Type="http://schemas.microsoft.com/office/2007/relationships/diagramDrawing" Target="../diagrams/drawing80.xml"/><Relationship Id="rId1" Type="http://schemas.openxmlformats.org/officeDocument/2006/relationships/slideLayout" Target="../slideLayouts/slideLayout7.xml"/><Relationship Id="rId6" Type="http://schemas.openxmlformats.org/officeDocument/2006/relationships/diagramQuickStyle" Target="../diagrams/quickStyle78.xml"/><Relationship Id="rId11" Type="http://schemas.openxmlformats.org/officeDocument/2006/relationships/diagramLayout" Target="../diagrams/layout79.xml"/><Relationship Id="rId5" Type="http://schemas.openxmlformats.org/officeDocument/2006/relationships/diagramLayout" Target="../diagrams/layout78.xml"/><Relationship Id="rId15" Type="http://schemas.openxmlformats.org/officeDocument/2006/relationships/slide" Target="slide1.xml"/><Relationship Id="rId10" Type="http://schemas.openxmlformats.org/officeDocument/2006/relationships/diagramData" Target="../diagrams/data79.xml"/><Relationship Id="rId19" Type="http://schemas.openxmlformats.org/officeDocument/2006/relationships/diagramColors" Target="../diagrams/colors80.xml"/><Relationship Id="rId4" Type="http://schemas.openxmlformats.org/officeDocument/2006/relationships/diagramData" Target="../diagrams/data78.xml"/><Relationship Id="rId9" Type="http://schemas.openxmlformats.org/officeDocument/2006/relationships/slide" Target="slide29.xml"/><Relationship Id="rId14" Type="http://schemas.microsoft.com/office/2007/relationships/diagramDrawing" Target="../diagrams/drawing79.xml"/></Relationships>
</file>

<file path=ppt/slides/_rels/slide31.xml.rels><?xml version="1.0" encoding="UTF-8" standalone="yes"?>
<Relationships xmlns="http://schemas.openxmlformats.org/package/2006/relationships"><Relationship Id="rId8" Type="http://schemas.microsoft.com/office/2007/relationships/diagramDrawing" Target="../diagrams/drawing81.xml"/><Relationship Id="rId13" Type="http://schemas.openxmlformats.org/officeDocument/2006/relationships/diagramColors" Target="../diagrams/colors82.xml"/><Relationship Id="rId18" Type="http://schemas.openxmlformats.org/officeDocument/2006/relationships/diagramQuickStyle" Target="../diagrams/quickStyle83.xml"/><Relationship Id="rId3" Type="http://schemas.openxmlformats.org/officeDocument/2006/relationships/slide" Target="slide32.xml"/><Relationship Id="rId21" Type="http://schemas.openxmlformats.org/officeDocument/2006/relationships/image" Target="../media/image39.jpeg"/><Relationship Id="rId7" Type="http://schemas.openxmlformats.org/officeDocument/2006/relationships/diagramColors" Target="../diagrams/colors81.xml"/><Relationship Id="rId12" Type="http://schemas.openxmlformats.org/officeDocument/2006/relationships/diagramQuickStyle" Target="../diagrams/quickStyle82.xml"/><Relationship Id="rId17" Type="http://schemas.openxmlformats.org/officeDocument/2006/relationships/diagramLayout" Target="../diagrams/layout83.xml"/><Relationship Id="rId2" Type="http://schemas.openxmlformats.org/officeDocument/2006/relationships/notesSlide" Target="../notesSlides/notesSlide31.xml"/><Relationship Id="rId16" Type="http://schemas.openxmlformats.org/officeDocument/2006/relationships/diagramData" Target="../diagrams/data83.xml"/><Relationship Id="rId20" Type="http://schemas.microsoft.com/office/2007/relationships/diagramDrawing" Target="../diagrams/drawing83.xml"/><Relationship Id="rId1" Type="http://schemas.openxmlformats.org/officeDocument/2006/relationships/slideLayout" Target="../slideLayouts/slideLayout7.xml"/><Relationship Id="rId6" Type="http://schemas.openxmlformats.org/officeDocument/2006/relationships/diagramQuickStyle" Target="../diagrams/quickStyle81.xml"/><Relationship Id="rId11" Type="http://schemas.openxmlformats.org/officeDocument/2006/relationships/diagramLayout" Target="../diagrams/layout82.xml"/><Relationship Id="rId5" Type="http://schemas.openxmlformats.org/officeDocument/2006/relationships/diagramLayout" Target="../diagrams/layout81.xml"/><Relationship Id="rId15" Type="http://schemas.openxmlformats.org/officeDocument/2006/relationships/slide" Target="slide1.xml"/><Relationship Id="rId10" Type="http://schemas.openxmlformats.org/officeDocument/2006/relationships/diagramData" Target="../diagrams/data82.xml"/><Relationship Id="rId19" Type="http://schemas.openxmlformats.org/officeDocument/2006/relationships/diagramColors" Target="../diagrams/colors83.xml"/><Relationship Id="rId4" Type="http://schemas.openxmlformats.org/officeDocument/2006/relationships/diagramData" Target="../diagrams/data81.xml"/><Relationship Id="rId9" Type="http://schemas.openxmlformats.org/officeDocument/2006/relationships/slide" Target="slide30.xml"/><Relationship Id="rId14" Type="http://schemas.microsoft.com/office/2007/relationships/diagramDrawing" Target="../diagrams/drawing82.xml"/></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84.xml"/><Relationship Id="rId13" Type="http://schemas.openxmlformats.org/officeDocument/2006/relationships/diagramQuickStyle" Target="../diagrams/quickStyle85.xml"/><Relationship Id="rId18" Type="http://schemas.openxmlformats.org/officeDocument/2006/relationships/diagramLayout" Target="../diagrams/layout86.xml"/><Relationship Id="rId3" Type="http://schemas.openxmlformats.org/officeDocument/2006/relationships/image" Target="../media/image40.gif"/><Relationship Id="rId21" Type="http://schemas.microsoft.com/office/2007/relationships/diagramDrawing" Target="../diagrams/drawing86.xml"/><Relationship Id="rId7" Type="http://schemas.openxmlformats.org/officeDocument/2006/relationships/diagramQuickStyle" Target="../diagrams/quickStyle84.xml"/><Relationship Id="rId12" Type="http://schemas.openxmlformats.org/officeDocument/2006/relationships/diagramLayout" Target="../diagrams/layout85.xml"/><Relationship Id="rId17" Type="http://schemas.openxmlformats.org/officeDocument/2006/relationships/diagramData" Target="../diagrams/data86.xml"/><Relationship Id="rId2" Type="http://schemas.openxmlformats.org/officeDocument/2006/relationships/notesSlide" Target="../notesSlides/notesSlide32.xml"/><Relationship Id="rId16" Type="http://schemas.openxmlformats.org/officeDocument/2006/relationships/slide" Target="slide1.xml"/><Relationship Id="rId20" Type="http://schemas.openxmlformats.org/officeDocument/2006/relationships/diagramColors" Target="../diagrams/colors86.xml"/><Relationship Id="rId1" Type="http://schemas.openxmlformats.org/officeDocument/2006/relationships/slideLayout" Target="../slideLayouts/slideLayout7.xml"/><Relationship Id="rId6" Type="http://schemas.openxmlformats.org/officeDocument/2006/relationships/diagramLayout" Target="../diagrams/layout84.xml"/><Relationship Id="rId11" Type="http://schemas.openxmlformats.org/officeDocument/2006/relationships/diagramData" Target="../diagrams/data85.xml"/><Relationship Id="rId5" Type="http://schemas.openxmlformats.org/officeDocument/2006/relationships/diagramData" Target="../diagrams/data84.xml"/><Relationship Id="rId15" Type="http://schemas.microsoft.com/office/2007/relationships/diagramDrawing" Target="../diagrams/drawing85.xml"/><Relationship Id="rId10" Type="http://schemas.openxmlformats.org/officeDocument/2006/relationships/slide" Target="slide31.xml"/><Relationship Id="rId19" Type="http://schemas.openxmlformats.org/officeDocument/2006/relationships/diagramQuickStyle" Target="../diagrams/quickStyle86.xml"/><Relationship Id="rId4" Type="http://schemas.openxmlformats.org/officeDocument/2006/relationships/slide" Target="slide33.xml"/><Relationship Id="rId9" Type="http://schemas.microsoft.com/office/2007/relationships/diagramDrawing" Target="../diagrams/drawing84.xml"/><Relationship Id="rId14" Type="http://schemas.openxmlformats.org/officeDocument/2006/relationships/diagramColors" Target="../diagrams/colors85.xml"/></Relationships>
</file>

<file path=ppt/slides/_rels/slide33.xml.rels><?xml version="1.0" encoding="UTF-8" standalone="yes"?>
<Relationships xmlns="http://schemas.openxmlformats.org/package/2006/relationships"><Relationship Id="rId8" Type="http://schemas.microsoft.com/office/2007/relationships/diagramDrawing" Target="../diagrams/drawing87.xml"/><Relationship Id="rId13" Type="http://schemas.openxmlformats.org/officeDocument/2006/relationships/diagramColors" Target="../diagrams/colors88.xml"/><Relationship Id="rId3" Type="http://schemas.openxmlformats.org/officeDocument/2006/relationships/slide" Target="slide32.xml"/><Relationship Id="rId7" Type="http://schemas.openxmlformats.org/officeDocument/2006/relationships/diagramColors" Target="../diagrams/colors87.xml"/><Relationship Id="rId12" Type="http://schemas.openxmlformats.org/officeDocument/2006/relationships/diagramQuickStyle" Target="../diagrams/quickStyle88.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diagramQuickStyle" Target="../diagrams/quickStyle87.xml"/><Relationship Id="rId11" Type="http://schemas.openxmlformats.org/officeDocument/2006/relationships/diagramLayout" Target="../diagrams/layout88.xml"/><Relationship Id="rId5" Type="http://schemas.openxmlformats.org/officeDocument/2006/relationships/diagramLayout" Target="../diagrams/layout87.xml"/><Relationship Id="rId10" Type="http://schemas.openxmlformats.org/officeDocument/2006/relationships/diagramData" Target="../diagrams/data88.xml"/><Relationship Id="rId4" Type="http://schemas.openxmlformats.org/officeDocument/2006/relationships/diagramData" Target="../diagrams/data87.xml"/><Relationship Id="rId9" Type="http://schemas.openxmlformats.org/officeDocument/2006/relationships/slide" Target="slide1.xml"/><Relationship Id="rId14" Type="http://schemas.microsoft.com/office/2007/relationships/diagramDrawing" Target="../diagrams/drawing88.xml"/></Relationships>
</file>

<file path=ppt/slides/_rels/slide34.xml.rels><?xml version="1.0" encoding="UTF-8" standalone="yes"?>
<Relationships xmlns="http://schemas.openxmlformats.org/package/2006/relationships"><Relationship Id="rId8" Type="http://schemas.microsoft.com/office/2007/relationships/diagramDrawing" Target="../diagrams/drawing89.xml"/><Relationship Id="rId13" Type="http://schemas.openxmlformats.org/officeDocument/2006/relationships/diagramColors" Target="../diagrams/colors90.xml"/><Relationship Id="rId3" Type="http://schemas.openxmlformats.org/officeDocument/2006/relationships/slide" Target="slide35.xml"/><Relationship Id="rId7" Type="http://schemas.openxmlformats.org/officeDocument/2006/relationships/diagramColors" Target="../diagrams/colors89.xml"/><Relationship Id="rId12" Type="http://schemas.openxmlformats.org/officeDocument/2006/relationships/diagramQuickStyle" Target="../diagrams/quickStyle90.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QuickStyle" Target="../diagrams/quickStyle89.xml"/><Relationship Id="rId11" Type="http://schemas.openxmlformats.org/officeDocument/2006/relationships/diagramLayout" Target="../diagrams/layout90.xml"/><Relationship Id="rId5" Type="http://schemas.openxmlformats.org/officeDocument/2006/relationships/diagramLayout" Target="../diagrams/layout89.xml"/><Relationship Id="rId15" Type="http://schemas.openxmlformats.org/officeDocument/2006/relationships/image" Target="../media/image41.jpeg"/><Relationship Id="rId10" Type="http://schemas.openxmlformats.org/officeDocument/2006/relationships/diagramData" Target="../diagrams/data90.xml"/><Relationship Id="rId4" Type="http://schemas.openxmlformats.org/officeDocument/2006/relationships/diagramData" Target="../diagrams/data89.xml"/><Relationship Id="rId9" Type="http://schemas.openxmlformats.org/officeDocument/2006/relationships/slide" Target="slide1.xml"/><Relationship Id="rId14" Type="http://schemas.microsoft.com/office/2007/relationships/diagramDrawing" Target="../diagrams/drawing90.xml"/></Relationships>
</file>

<file path=ppt/slides/_rels/slide35.xml.rels><?xml version="1.0" encoding="UTF-8" standalone="yes"?>
<Relationships xmlns="http://schemas.openxmlformats.org/package/2006/relationships"><Relationship Id="rId8" Type="http://schemas.microsoft.com/office/2007/relationships/diagramDrawing" Target="../diagrams/drawing91.xml"/><Relationship Id="rId13" Type="http://schemas.openxmlformats.org/officeDocument/2006/relationships/diagramColors" Target="../diagrams/colors92.xml"/><Relationship Id="rId18" Type="http://schemas.openxmlformats.org/officeDocument/2006/relationships/diagramQuickStyle" Target="../diagrams/quickStyle93.xml"/><Relationship Id="rId3" Type="http://schemas.openxmlformats.org/officeDocument/2006/relationships/slide" Target="slide36.xml"/><Relationship Id="rId21" Type="http://schemas.openxmlformats.org/officeDocument/2006/relationships/image" Target="../media/image42.jpeg"/><Relationship Id="rId7" Type="http://schemas.openxmlformats.org/officeDocument/2006/relationships/diagramColors" Target="../diagrams/colors91.xml"/><Relationship Id="rId12" Type="http://schemas.openxmlformats.org/officeDocument/2006/relationships/diagramQuickStyle" Target="../diagrams/quickStyle92.xml"/><Relationship Id="rId17" Type="http://schemas.openxmlformats.org/officeDocument/2006/relationships/diagramLayout" Target="../diagrams/layout93.xml"/><Relationship Id="rId2" Type="http://schemas.openxmlformats.org/officeDocument/2006/relationships/notesSlide" Target="../notesSlides/notesSlide35.xml"/><Relationship Id="rId16" Type="http://schemas.openxmlformats.org/officeDocument/2006/relationships/diagramData" Target="../diagrams/data93.xml"/><Relationship Id="rId20" Type="http://schemas.microsoft.com/office/2007/relationships/diagramDrawing" Target="../diagrams/drawing93.xml"/><Relationship Id="rId1" Type="http://schemas.openxmlformats.org/officeDocument/2006/relationships/slideLayout" Target="../slideLayouts/slideLayout7.xml"/><Relationship Id="rId6" Type="http://schemas.openxmlformats.org/officeDocument/2006/relationships/diagramQuickStyle" Target="../diagrams/quickStyle91.xml"/><Relationship Id="rId11" Type="http://schemas.openxmlformats.org/officeDocument/2006/relationships/diagramLayout" Target="../diagrams/layout92.xml"/><Relationship Id="rId5" Type="http://schemas.openxmlformats.org/officeDocument/2006/relationships/diagramLayout" Target="../diagrams/layout91.xml"/><Relationship Id="rId15" Type="http://schemas.openxmlformats.org/officeDocument/2006/relationships/slide" Target="slide1.xml"/><Relationship Id="rId10" Type="http://schemas.openxmlformats.org/officeDocument/2006/relationships/diagramData" Target="../diagrams/data92.xml"/><Relationship Id="rId19" Type="http://schemas.openxmlformats.org/officeDocument/2006/relationships/diagramColors" Target="../diagrams/colors93.xml"/><Relationship Id="rId4" Type="http://schemas.openxmlformats.org/officeDocument/2006/relationships/diagramData" Target="../diagrams/data91.xml"/><Relationship Id="rId9" Type="http://schemas.openxmlformats.org/officeDocument/2006/relationships/slide" Target="slide34.xml"/><Relationship Id="rId14" Type="http://schemas.microsoft.com/office/2007/relationships/diagramDrawing" Target="../diagrams/drawing92.xml"/></Relationships>
</file>

<file path=ppt/slides/_rels/slide36.xml.rels><?xml version="1.0" encoding="UTF-8" standalone="yes"?>
<Relationships xmlns="http://schemas.openxmlformats.org/package/2006/relationships"><Relationship Id="rId8" Type="http://schemas.microsoft.com/office/2007/relationships/diagramDrawing" Target="../diagrams/drawing94.xml"/><Relationship Id="rId13" Type="http://schemas.openxmlformats.org/officeDocument/2006/relationships/diagramColors" Target="../diagrams/colors95.xml"/><Relationship Id="rId18" Type="http://schemas.openxmlformats.org/officeDocument/2006/relationships/diagramQuickStyle" Target="../diagrams/quickStyle96.xml"/><Relationship Id="rId3" Type="http://schemas.openxmlformats.org/officeDocument/2006/relationships/slide" Target="slide37.xml"/><Relationship Id="rId21" Type="http://schemas.openxmlformats.org/officeDocument/2006/relationships/image" Target="../media/image43.jpeg"/><Relationship Id="rId7" Type="http://schemas.openxmlformats.org/officeDocument/2006/relationships/diagramColors" Target="../diagrams/colors94.xml"/><Relationship Id="rId12" Type="http://schemas.openxmlformats.org/officeDocument/2006/relationships/diagramQuickStyle" Target="../diagrams/quickStyle95.xml"/><Relationship Id="rId17" Type="http://schemas.openxmlformats.org/officeDocument/2006/relationships/diagramLayout" Target="../diagrams/layout96.xml"/><Relationship Id="rId2" Type="http://schemas.openxmlformats.org/officeDocument/2006/relationships/notesSlide" Target="../notesSlides/notesSlide36.xml"/><Relationship Id="rId16" Type="http://schemas.openxmlformats.org/officeDocument/2006/relationships/diagramData" Target="../diagrams/data96.xml"/><Relationship Id="rId20" Type="http://schemas.microsoft.com/office/2007/relationships/diagramDrawing" Target="../diagrams/drawing96.xml"/><Relationship Id="rId1" Type="http://schemas.openxmlformats.org/officeDocument/2006/relationships/slideLayout" Target="../slideLayouts/slideLayout7.xml"/><Relationship Id="rId6" Type="http://schemas.openxmlformats.org/officeDocument/2006/relationships/diagramQuickStyle" Target="../diagrams/quickStyle94.xml"/><Relationship Id="rId11" Type="http://schemas.openxmlformats.org/officeDocument/2006/relationships/diagramLayout" Target="../diagrams/layout95.xml"/><Relationship Id="rId5" Type="http://schemas.openxmlformats.org/officeDocument/2006/relationships/diagramLayout" Target="../diagrams/layout94.xml"/><Relationship Id="rId15" Type="http://schemas.openxmlformats.org/officeDocument/2006/relationships/slide" Target="slide1.xml"/><Relationship Id="rId10" Type="http://schemas.openxmlformats.org/officeDocument/2006/relationships/diagramData" Target="../diagrams/data95.xml"/><Relationship Id="rId19" Type="http://schemas.openxmlformats.org/officeDocument/2006/relationships/diagramColors" Target="../diagrams/colors96.xml"/><Relationship Id="rId4" Type="http://schemas.openxmlformats.org/officeDocument/2006/relationships/diagramData" Target="../diagrams/data94.xml"/><Relationship Id="rId9" Type="http://schemas.openxmlformats.org/officeDocument/2006/relationships/slide" Target="slide35.xml"/><Relationship Id="rId14" Type="http://schemas.microsoft.com/office/2007/relationships/diagramDrawing" Target="../diagrams/drawing95.xml"/></Relationships>
</file>

<file path=ppt/slides/_rels/slide37.xml.rels><?xml version="1.0" encoding="UTF-8" standalone="yes"?>
<Relationships xmlns="http://schemas.openxmlformats.org/package/2006/relationships"><Relationship Id="rId8" Type="http://schemas.microsoft.com/office/2007/relationships/diagramDrawing" Target="../diagrams/drawing97.xml"/><Relationship Id="rId13" Type="http://schemas.openxmlformats.org/officeDocument/2006/relationships/diagramColors" Target="../diagrams/colors98.xml"/><Relationship Id="rId18" Type="http://schemas.openxmlformats.org/officeDocument/2006/relationships/diagramQuickStyle" Target="../diagrams/quickStyle99.xml"/><Relationship Id="rId3" Type="http://schemas.openxmlformats.org/officeDocument/2006/relationships/slide" Target="slide38.xml"/><Relationship Id="rId21" Type="http://schemas.openxmlformats.org/officeDocument/2006/relationships/image" Target="../media/image44.jpeg"/><Relationship Id="rId7" Type="http://schemas.openxmlformats.org/officeDocument/2006/relationships/diagramColors" Target="../diagrams/colors97.xml"/><Relationship Id="rId12" Type="http://schemas.openxmlformats.org/officeDocument/2006/relationships/diagramQuickStyle" Target="../diagrams/quickStyle98.xml"/><Relationship Id="rId17" Type="http://schemas.openxmlformats.org/officeDocument/2006/relationships/diagramLayout" Target="../diagrams/layout99.xml"/><Relationship Id="rId2" Type="http://schemas.openxmlformats.org/officeDocument/2006/relationships/notesSlide" Target="../notesSlides/notesSlide37.xml"/><Relationship Id="rId16" Type="http://schemas.openxmlformats.org/officeDocument/2006/relationships/diagramData" Target="../diagrams/data99.xml"/><Relationship Id="rId20" Type="http://schemas.microsoft.com/office/2007/relationships/diagramDrawing" Target="../diagrams/drawing99.xml"/><Relationship Id="rId1" Type="http://schemas.openxmlformats.org/officeDocument/2006/relationships/slideLayout" Target="../slideLayouts/slideLayout7.xml"/><Relationship Id="rId6" Type="http://schemas.openxmlformats.org/officeDocument/2006/relationships/diagramQuickStyle" Target="../diagrams/quickStyle97.xml"/><Relationship Id="rId11" Type="http://schemas.openxmlformats.org/officeDocument/2006/relationships/diagramLayout" Target="../diagrams/layout98.xml"/><Relationship Id="rId5" Type="http://schemas.openxmlformats.org/officeDocument/2006/relationships/diagramLayout" Target="../diagrams/layout97.xml"/><Relationship Id="rId15" Type="http://schemas.openxmlformats.org/officeDocument/2006/relationships/slide" Target="slide1.xml"/><Relationship Id="rId10" Type="http://schemas.openxmlformats.org/officeDocument/2006/relationships/diagramData" Target="../diagrams/data98.xml"/><Relationship Id="rId19" Type="http://schemas.openxmlformats.org/officeDocument/2006/relationships/diagramColors" Target="../diagrams/colors99.xml"/><Relationship Id="rId4" Type="http://schemas.openxmlformats.org/officeDocument/2006/relationships/diagramData" Target="../diagrams/data97.xml"/><Relationship Id="rId9" Type="http://schemas.openxmlformats.org/officeDocument/2006/relationships/slide" Target="slide36.xml"/><Relationship Id="rId14" Type="http://schemas.microsoft.com/office/2007/relationships/diagramDrawing" Target="../diagrams/drawing98.xml"/></Relationships>
</file>

<file path=ppt/slides/_rels/slide38.xml.rels><?xml version="1.0" encoding="UTF-8" standalone="yes"?>
<Relationships xmlns="http://schemas.openxmlformats.org/package/2006/relationships"><Relationship Id="rId8" Type="http://schemas.microsoft.com/office/2007/relationships/diagramDrawing" Target="../diagrams/drawing100.xml"/><Relationship Id="rId13" Type="http://schemas.openxmlformats.org/officeDocument/2006/relationships/diagramColors" Target="../diagrams/colors101.xml"/><Relationship Id="rId18" Type="http://schemas.openxmlformats.org/officeDocument/2006/relationships/diagramQuickStyle" Target="../diagrams/quickStyle102.xml"/><Relationship Id="rId3" Type="http://schemas.openxmlformats.org/officeDocument/2006/relationships/slide" Target="slide39.xml"/><Relationship Id="rId21" Type="http://schemas.openxmlformats.org/officeDocument/2006/relationships/image" Target="../media/image45.png"/><Relationship Id="rId7" Type="http://schemas.openxmlformats.org/officeDocument/2006/relationships/diagramColors" Target="../diagrams/colors100.xml"/><Relationship Id="rId12" Type="http://schemas.openxmlformats.org/officeDocument/2006/relationships/diagramQuickStyle" Target="../diagrams/quickStyle101.xml"/><Relationship Id="rId17" Type="http://schemas.openxmlformats.org/officeDocument/2006/relationships/diagramLayout" Target="../diagrams/layout102.xml"/><Relationship Id="rId2" Type="http://schemas.openxmlformats.org/officeDocument/2006/relationships/notesSlide" Target="../notesSlides/notesSlide38.xml"/><Relationship Id="rId16" Type="http://schemas.openxmlformats.org/officeDocument/2006/relationships/diagramData" Target="../diagrams/data102.xml"/><Relationship Id="rId20" Type="http://schemas.microsoft.com/office/2007/relationships/diagramDrawing" Target="../diagrams/drawing102.xml"/><Relationship Id="rId1" Type="http://schemas.openxmlformats.org/officeDocument/2006/relationships/slideLayout" Target="../slideLayouts/slideLayout7.xml"/><Relationship Id="rId6" Type="http://schemas.openxmlformats.org/officeDocument/2006/relationships/diagramQuickStyle" Target="../diagrams/quickStyle100.xml"/><Relationship Id="rId11" Type="http://schemas.openxmlformats.org/officeDocument/2006/relationships/diagramLayout" Target="../diagrams/layout101.xml"/><Relationship Id="rId5" Type="http://schemas.openxmlformats.org/officeDocument/2006/relationships/diagramLayout" Target="../diagrams/layout100.xml"/><Relationship Id="rId15" Type="http://schemas.openxmlformats.org/officeDocument/2006/relationships/slide" Target="slide1.xml"/><Relationship Id="rId10" Type="http://schemas.openxmlformats.org/officeDocument/2006/relationships/diagramData" Target="../diagrams/data101.xml"/><Relationship Id="rId19" Type="http://schemas.openxmlformats.org/officeDocument/2006/relationships/diagramColors" Target="../diagrams/colors102.xml"/><Relationship Id="rId4" Type="http://schemas.openxmlformats.org/officeDocument/2006/relationships/diagramData" Target="../diagrams/data100.xml"/><Relationship Id="rId9" Type="http://schemas.openxmlformats.org/officeDocument/2006/relationships/slide" Target="slide37.xml"/><Relationship Id="rId14" Type="http://schemas.microsoft.com/office/2007/relationships/diagramDrawing" Target="../diagrams/drawing101.xml"/><Relationship Id="rId22" Type="http://schemas.openxmlformats.org/officeDocument/2006/relationships/image" Target="../media/image4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103.xml"/><Relationship Id="rId13" Type="http://schemas.openxmlformats.org/officeDocument/2006/relationships/diagramQuickStyle" Target="../diagrams/quickStyle104.xml"/><Relationship Id="rId18" Type="http://schemas.openxmlformats.org/officeDocument/2006/relationships/diagramLayout" Target="../diagrams/layout105.xml"/><Relationship Id="rId3" Type="http://schemas.openxmlformats.org/officeDocument/2006/relationships/image" Target="../media/image47.png"/><Relationship Id="rId21" Type="http://schemas.microsoft.com/office/2007/relationships/diagramDrawing" Target="../diagrams/drawing105.xml"/><Relationship Id="rId7" Type="http://schemas.openxmlformats.org/officeDocument/2006/relationships/diagramQuickStyle" Target="../diagrams/quickStyle103.xml"/><Relationship Id="rId12" Type="http://schemas.openxmlformats.org/officeDocument/2006/relationships/diagramLayout" Target="../diagrams/layout104.xml"/><Relationship Id="rId17" Type="http://schemas.openxmlformats.org/officeDocument/2006/relationships/diagramData" Target="../diagrams/data105.xml"/><Relationship Id="rId2" Type="http://schemas.openxmlformats.org/officeDocument/2006/relationships/notesSlide" Target="../notesSlides/notesSlide39.xml"/><Relationship Id="rId16" Type="http://schemas.openxmlformats.org/officeDocument/2006/relationships/slide" Target="slide1.xml"/><Relationship Id="rId20" Type="http://schemas.openxmlformats.org/officeDocument/2006/relationships/diagramColors" Target="../diagrams/colors105.xml"/><Relationship Id="rId1" Type="http://schemas.openxmlformats.org/officeDocument/2006/relationships/slideLayout" Target="../slideLayouts/slideLayout7.xml"/><Relationship Id="rId6" Type="http://schemas.openxmlformats.org/officeDocument/2006/relationships/diagramLayout" Target="../diagrams/layout103.xml"/><Relationship Id="rId11" Type="http://schemas.openxmlformats.org/officeDocument/2006/relationships/diagramData" Target="../diagrams/data104.xml"/><Relationship Id="rId5" Type="http://schemas.openxmlformats.org/officeDocument/2006/relationships/diagramData" Target="../diagrams/data103.xml"/><Relationship Id="rId15" Type="http://schemas.microsoft.com/office/2007/relationships/diagramDrawing" Target="../diagrams/drawing104.xml"/><Relationship Id="rId10" Type="http://schemas.openxmlformats.org/officeDocument/2006/relationships/slide" Target="slide38.xml"/><Relationship Id="rId19" Type="http://schemas.openxmlformats.org/officeDocument/2006/relationships/diagramQuickStyle" Target="../diagrams/quickStyle105.xml"/><Relationship Id="rId4" Type="http://schemas.openxmlformats.org/officeDocument/2006/relationships/slide" Target="slide40.xml"/><Relationship Id="rId9" Type="http://schemas.microsoft.com/office/2007/relationships/diagramDrawing" Target="../diagrams/drawing103.xml"/><Relationship Id="rId14" Type="http://schemas.openxmlformats.org/officeDocument/2006/relationships/diagramColors" Target="../diagrams/colors104.xml"/><Relationship Id="rId22" Type="http://schemas.openxmlformats.org/officeDocument/2006/relationships/image" Target="../media/image48.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0.xml"/><Relationship Id="rId13" Type="http://schemas.openxmlformats.org/officeDocument/2006/relationships/diagramQuickStyle" Target="../diagrams/quickStyle11.xml"/><Relationship Id="rId3" Type="http://schemas.openxmlformats.org/officeDocument/2006/relationships/image" Target="../media/image9.jpg"/><Relationship Id="rId7" Type="http://schemas.openxmlformats.org/officeDocument/2006/relationships/diagramQuickStyle" Target="../diagrams/quickStyle10.xml"/><Relationship Id="rId12" Type="http://schemas.openxmlformats.org/officeDocument/2006/relationships/diagramLayout" Target="../diagrams/layout11.xml"/><Relationship Id="rId17" Type="http://schemas.openxmlformats.org/officeDocument/2006/relationships/image" Target="../media/image11.jpg"/><Relationship Id="rId2" Type="http://schemas.openxmlformats.org/officeDocument/2006/relationships/notesSlide" Target="../notesSlides/notesSlide4.xml"/><Relationship Id="rId16" Type="http://schemas.openxmlformats.org/officeDocument/2006/relationships/image" Target="../media/image10.jpg"/><Relationship Id="rId1" Type="http://schemas.openxmlformats.org/officeDocument/2006/relationships/slideLayout" Target="../slideLayouts/slideLayout7.xml"/><Relationship Id="rId6" Type="http://schemas.openxmlformats.org/officeDocument/2006/relationships/diagramLayout" Target="../diagrams/layout10.xml"/><Relationship Id="rId11" Type="http://schemas.openxmlformats.org/officeDocument/2006/relationships/diagramData" Target="../diagrams/data11.xml"/><Relationship Id="rId5" Type="http://schemas.openxmlformats.org/officeDocument/2006/relationships/diagramData" Target="../diagrams/data10.xml"/><Relationship Id="rId15" Type="http://schemas.microsoft.com/office/2007/relationships/diagramDrawing" Target="../diagrams/drawing11.xml"/><Relationship Id="rId10" Type="http://schemas.openxmlformats.org/officeDocument/2006/relationships/slide" Target="slide3.xml"/><Relationship Id="rId4" Type="http://schemas.openxmlformats.org/officeDocument/2006/relationships/slide" Target="slide5.xml"/><Relationship Id="rId9" Type="http://schemas.microsoft.com/office/2007/relationships/diagramDrawing" Target="../diagrams/drawing10.xml"/><Relationship Id="rId14" Type="http://schemas.openxmlformats.org/officeDocument/2006/relationships/diagramColors" Target="../diagrams/colors11.xml"/></Relationships>
</file>

<file path=ppt/slides/_rels/slide40.xml.rels><?xml version="1.0" encoding="UTF-8" standalone="yes"?>
<Relationships xmlns="http://schemas.openxmlformats.org/package/2006/relationships"><Relationship Id="rId8" Type="http://schemas.microsoft.com/office/2007/relationships/diagramDrawing" Target="../diagrams/drawing106.xml"/><Relationship Id="rId13" Type="http://schemas.openxmlformats.org/officeDocument/2006/relationships/diagramColors" Target="../diagrams/colors107.xml"/><Relationship Id="rId18" Type="http://schemas.openxmlformats.org/officeDocument/2006/relationships/diagramQuickStyle" Target="../diagrams/quickStyle108.xml"/><Relationship Id="rId3" Type="http://schemas.openxmlformats.org/officeDocument/2006/relationships/slide" Target="slide41.xml"/><Relationship Id="rId21" Type="http://schemas.openxmlformats.org/officeDocument/2006/relationships/image" Target="../media/image49.png"/><Relationship Id="rId7" Type="http://schemas.openxmlformats.org/officeDocument/2006/relationships/diagramColors" Target="../diagrams/colors106.xml"/><Relationship Id="rId12" Type="http://schemas.openxmlformats.org/officeDocument/2006/relationships/diagramQuickStyle" Target="../diagrams/quickStyle107.xml"/><Relationship Id="rId17" Type="http://schemas.openxmlformats.org/officeDocument/2006/relationships/diagramLayout" Target="../diagrams/layout108.xml"/><Relationship Id="rId2" Type="http://schemas.openxmlformats.org/officeDocument/2006/relationships/notesSlide" Target="../notesSlides/notesSlide40.xml"/><Relationship Id="rId16" Type="http://schemas.openxmlformats.org/officeDocument/2006/relationships/diagramData" Target="../diagrams/data108.xml"/><Relationship Id="rId20" Type="http://schemas.microsoft.com/office/2007/relationships/diagramDrawing" Target="../diagrams/drawing108.xml"/><Relationship Id="rId1" Type="http://schemas.openxmlformats.org/officeDocument/2006/relationships/slideLayout" Target="../slideLayouts/slideLayout7.xml"/><Relationship Id="rId6" Type="http://schemas.openxmlformats.org/officeDocument/2006/relationships/diagramQuickStyle" Target="../diagrams/quickStyle106.xml"/><Relationship Id="rId11" Type="http://schemas.openxmlformats.org/officeDocument/2006/relationships/diagramLayout" Target="../diagrams/layout107.xml"/><Relationship Id="rId5" Type="http://schemas.openxmlformats.org/officeDocument/2006/relationships/diagramLayout" Target="../diagrams/layout106.xml"/><Relationship Id="rId15" Type="http://schemas.openxmlformats.org/officeDocument/2006/relationships/slide" Target="slide1.xml"/><Relationship Id="rId10" Type="http://schemas.openxmlformats.org/officeDocument/2006/relationships/diagramData" Target="../diagrams/data107.xml"/><Relationship Id="rId19" Type="http://schemas.openxmlformats.org/officeDocument/2006/relationships/diagramColors" Target="../diagrams/colors108.xml"/><Relationship Id="rId4" Type="http://schemas.openxmlformats.org/officeDocument/2006/relationships/diagramData" Target="../diagrams/data106.xml"/><Relationship Id="rId9" Type="http://schemas.openxmlformats.org/officeDocument/2006/relationships/slide" Target="slide39.xml"/><Relationship Id="rId14" Type="http://schemas.microsoft.com/office/2007/relationships/diagramDrawing" Target="../diagrams/drawing107.xml"/><Relationship Id="rId22" Type="http://schemas.openxmlformats.org/officeDocument/2006/relationships/image" Target="../media/image50.png"/></Relationships>
</file>

<file path=ppt/slides/_rels/slide41.xml.rels><?xml version="1.0" encoding="UTF-8" standalone="yes"?>
<Relationships xmlns="http://schemas.openxmlformats.org/package/2006/relationships"><Relationship Id="rId8" Type="http://schemas.microsoft.com/office/2007/relationships/diagramDrawing" Target="../diagrams/drawing109.xml"/><Relationship Id="rId13" Type="http://schemas.openxmlformats.org/officeDocument/2006/relationships/diagramColors" Target="../diagrams/colors110.xml"/><Relationship Id="rId18" Type="http://schemas.openxmlformats.org/officeDocument/2006/relationships/diagramQuickStyle" Target="../diagrams/quickStyle111.xml"/><Relationship Id="rId3" Type="http://schemas.openxmlformats.org/officeDocument/2006/relationships/slide" Target="slide42.xml"/><Relationship Id="rId21" Type="http://schemas.openxmlformats.org/officeDocument/2006/relationships/image" Target="../media/image51.jpeg"/><Relationship Id="rId7" Type="http://schemas.openxmlformats.org/officeDocument/2006/relationships/diagramColors" Target="../diagrams/colors109.xml"/><Relationship Id="rId12" Type="http://schemas.openxmlformats.org/officeDocument/2006/relationships/diagramQuickStyle" Target="../diagrams/quickStyle110.xml"/><Relationship Id="rId17" Type="http://schemas.openxmlformats.org/officeDocument/2006/relationships/diagramLayout" Target="../diagrams/layout111.xml"/><Relationship Id="rId2" Type="http://schemas.openxmlformats.org/officeDocument/2006/relationships/notesSlide" Target="../notesSlides/notesSlide41.xml"/><Relationship Id="rId16" Type="http://schemas.openxmlformats.org/officeDocument/2006/relationships/diagramData" Target="../diagrams/data111.xml"/><Relationship Id="rId20" Type="http://schemas.microsoft.com/office/2007/relationships/diagramDrawing" Target="../diagrams/drawing111.xml"/><Relationship Id="rId1" Type="http://schemas.openxmlformats.org/officeDocument/2006/relationships/slideLayout" Target="../slideLayouts/slideLayout7.xml"/><Relationship Id="rId6" Type="http://schemas.openxmlformats.org/officeDocument/2006/relationships/diagramQuickStyle" Target="../diagrams/quickStyle109.xml"/><Relationship Id="rId11" Type="http://schemas.openxmlformats.org/officeDocument/2006/relationships/diagramLayout" Target="../diagrams/layout110.xml"/><Relationship Id="rId5" Type="http://schemas.openxmlformats.org/officeDocument/2006/relationships/diagramLayout" Target="../diagrams/layout109.xml"/><Relationship Id="rId15" Type="http://schemas.openxmlformats.org/officeDocument/2006/relationships/slide" Target="slide1.xml"/><Relationship Id="rId10" Type="http://schemas.openxmlformats.org/officeDocument/2006/relationships/diagramData" Target="../diagrams/data110.xml"/><Relationship Id="rId19" Type="http://schemas.openxmlformats.org/officeDocument/2006/relationships/diagramColors" Target="../diagrams/colors111.xml"/><Relationship Id="rId4" Type="http://schemas.openxmlformats.org/officeDocument/2006/relationships/diagramData" Target="../diagrams/data109.xml"/><Relationship Id="rId9" Type="http://schemas.openxmlformats.org/officeDocument/2006/relationships/slide" Target="slide40.xml"/><Relationship Id="rId14" Type="http://schemas.microsoft.com/office/2007/relationships/diagramDrawing" Target="../diagrams/drawing110.xml"/></Relationships>
</file>

<file path=ppt/slides/_rels/slide42.xml.rels><?xml version="1.0" encoding="UTF-8" standalone="yes"?>
<Relationships xmlns="http://schemas.openxmlformats.org/package/2006/relationships"><Relationship Id="rId8" Type="http://schemas.microsoft.com/office/2007/relationships/diagramDrawing" Target="../diagrams/drawing112.xml"/><Relationship Id="rId13" Type="http://schemas.openxmlformats.org/officeDocument/2006/relationships/diagramColors" Target="../diagrams/colors113.xml"/><Relationship Id="rId3" Type="http://schemas.openxmlformats.org/officeDocument/2006/relationships/slide" Target="slide41.xml"/><Relationship Id="rId7" Type="http://schemas.openxmlformats.org/officeDocument/2006/relationships/diagramColors" Target="../diagrams/colors112.xml"/><Relationship Id="rId12" Type="http://schemas.openxmlformats.org/officeDocument/2006/relationships/diagramQuickStyle" Target="../diagrams/quickStyle113.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diagramQuickStyle" Target="../diagrams/quickStyle112.xml"/><Relationship Id="rId11" Type="http://schemas.openxmlformats.org/officeDocument/2006/relationships/diagramLayout" Target="../diagrams/layout113.xml"/><Relationship Id="rId5" Type="http://schemas.openxmlformats.org/officeDocument/2006/relationships/diagramLayout" Target="../diagrams/layout112.xml"/><Relationship Id="rId15" Type="http://schemas.openxmlformats.org/officeDocument/2006/relationships/image" Target="../media/image52.png"/><Relationship Id="rId10" Type="http://schemas.openxmlformats.org/officeDocument/2006/relationships/diagramData" Target="../diagrams/data113.xml"/><Relationship Id="rId4" Type="http://schemas.openxmlformats.org/officeDocument/2006/relationships/diagramData" Target="../diagrams/data112.xml"/><Relationship Id="rId9" Type="http://schemas.openxmlformats.org/officeDocument/2006/relationships/slide" Target="slide1.xml"/><Relationship Id="rId14" Type="http://schemas.microsoft.com/office/2007/relationships/diagramDrawing" Target="../diagrams/drawing113.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2.xml"/><Relationship Id="rId13" Type="http://schemas.openxmlformats.org/officeDocument/2006/relationships/diagramLayout" Target="../diagrams/layout13.xml"/><Relationship Id="rId3" Type="http://schemas.openxmlformats.org/officeDocument/2006/relationships/image" Target="../media/image6.png"/><Relationship Id="rId7" Type="http://schemas.openxmlformats.org/officeDocument/2006/relationships/diagramLayout" Target="../diagrams/layout12.xml"/><Relationship Id="rId12" Type="http://schemas.openxmlformats.org/officeDocument/2006/relationships/diagramData" Target="../diagrams/data13.xml"/><Relationship Id="rId2" Type="http://schemas.openxmlformats.org/officeDocument/2006/relationships/notesSlide" Target="../notesSlides/notesSlide5.xml"/><Relationship Id="rId16" Type="http://schemas.microsoft.com/office/2007/relationships/diagramDrawing" Target="../diagrams/drawing13.xml"/><Relationship Id="rId1" Type="http://schemas.openxmlformats.org/officeDocument/2006/relationships/slideLayout" Target="../slideLayouts/slideLayout7.xml"/><Relationship Id="rId6" Type="http://schemas.openxmlformats.org/officeDocument/2006/relationships/diagramData" Target="../diagrams/data12.xml"/><Relationship Id="rId11" Type="http://schemas.openxmlformats.org/officeDocument/2006/relationships/slide" Target="slide4.xml"/><Relationship Id="rId5" Type="http://schemas.openxmlformats.org/officeDocument/2006/relationships/slide" Target="slide6.xml"/><Relationship Id="rId15" Type="http://schemas.openxmlformats.org/officeDocument/2006/relationships/diagramColors" Target="../diagrams/colors13.xml"/><Relationship Id="rId10" Type="http://schemas.microsoft.com/office/2007/relationships/diagramDrawing" Target="../diagrams/drawing12.xml"/><Relationship Id="rId4" Type="http://schemas.openxmlformats.org/officeDocument/2006/relationships/image" Target="../media/image12.jpeg"/><Relationship Id="rId9" Type="http://schemas.openxmlformats.org/officeDocument/2006/relationships/diagramColors" Target="../diagrams/colors12.xml"/><Relationship Id="rId14" Type="http://schemas.openxmlformats.org/officeDocument/2006/relationships/diagramQuickStyle" Target="../diagrams/quickStyle13.xml"/></Relationships>
</file>

<file path=ppt/slides/_rels/slide6.xml.rels><?xml version="1.0" encoding="UTF-8" standalone="yes"?>
<Relationships xmlns="http://schemas.openxmlformats.org/package/2006/relationships"><Relationship Id="rId8" Type="http://schemas.microsoft.com/office/2007/relationships/diagramDrawing" Target="../diagrams/drawing14.xml"/><Relationship Id="rId13" Type="http://schemas.openxmlformats.org/officeDocument/2006/relationships/diagramColors" Target="../diagrams/colors15.xml"/><Relationship Id="rId3" Type="http://schemas.openxmlformats.org/officeDocument/2006/relationships/slide" Target="slide7.xml"/><Relationship Id="rId7" Type="http://schemas.openxmlformats.org/officeDocument/2006/relationships/diagramColors" Target="../diagrams/colors14.xml"/><Relationship Id="rId12" Type="http://schemas.openxmlformats.org/officeDocument/2006/relationships/diagramQuickStyle" Target="../diagrams/quickStyle1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QuickStyle" Target="../diagrams/quickStyle14.xml"/><Relationship Id="rId11" Type="http://schemas.openxmlformats.org/officeDocument/2006/relationships/diagramLayout" Target="../diagrams/layout15.xml"/><Relationship Id="rId5" Type="http://schemas.openxmlformats.org/officeDocument/2006/relationships/diagramLayout" Target="../diagrams/layout14.xml"/><Relationship Id="rId15" Type="http://schemas.openxmlformats.org/officeDocument/2006/relationships/image" Target="../media/image6.png"/><Relationship Id="rId10" Type="http://schemas.openxmlformats.org/officeDocument/2006/relationships/diagramData" Target="../diagrams/data15.xml"/><Relationship Id="rId4" Type="http://schemas.openxmlformats.org/officeDocument/2006/relationships/diagramData" Target="../diagrams/data14.xml"/><Relationship Id="rId9" Type="http://schemas.openxmlformats.org/officeDocument/2006/relationships/slide" Target="slide5.xml"/><Relationship Id="rId14" Type="http://schemas.microsoft.com/office/2007/relationships/diagramDrawing" Target="../diagrams/drawing15.xml"/></Relationships>
</file>

<file path=ppt/slides/_rels/slide7.xml.rels><?xml version="1.0" encoding="UTF-8" standalone="yes"?>
<Relationships xmlns="http://schemas.openxmlformats.org/package/2006/relationships"><Relationship Id="rId8" Type="http://schemas.microsoft.com/office/2007/relationships/diagramDrawing" Target="../diagrams/drawing16.xml"/><Relationship Id="rId13" Type="http://schemas.openxmlformats.org/officeDocument/2006/relationships/diagramColors" Target="../diagrams/colors17.xml"/><Relationship Id="rId3" Type="http://schemas.openxmlformats.org/officeDocument/2006/relationships/slide" Target="slide8.xml"/><Relationship Id="rId7" Type="http://schemas.openxmlformats.org/officeDocument/2006/relationships/diagramColors" Target="../diagrams/colors16.xml"/><Relationship Id="rId12" Type="http://schemas.openxmlformats.org/officeDocument/2006/relationships/diagramQuickStyle" Target="../diagrams/quickStyle17.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6.xml"/><Relationship Id="rId11" Type="http://schemas.openxmlformats.org/officeDocument/2006/relationships/diagramLayout" Target="../diagrams/layout17.xml"/><Relationship Id="rId5" Type="http://schemas.openxmlformats.org/officeDocument/2006/relationships/diagramLayout" Target="../diagrams/layout16.xml"/><Relationship Id="rId15" Type="http://schemas.openxmlformats.org/officeDocument/2006/relationships/image" Target="../media/image13.jpg"/><Relationship Id="rId10" Type="http://schemas.openxmlformats.org/officeDocument/2006/relationships/diagramData" Target="../diagrams/data17.xml"/><Relationship Id="rId4" Type="http://schemas.openxmlformats.org/officeDocument/2006/relationships/diagramData" Target="../diagrams/data16.xml"/><Relationship Id="rId9" Type="http://schemas.openxmlformats.org/officeDocument/2006/relationships/slide" Target="slide6.xml"/><Relationship Id="rId14" Type="http://schemas.microsoft.com/office/2007/relationships/diagramDrawing" Target="../diagrams/drawing17.xml"/></Relationships>
</file>

<file path=ppt/slides/_rels/slide8.xml.rels><?xml version="1.0" encoding="UTF-8" standalone="yes"?>
<Relationships xmlns="http://schemas.openxmlformats.org/package/2006/relationships"><Relationship Id="rId8" Type="http://schemas.microsoft.com/office/2007/relationships/diagramDrawing" Target="../diagrams/drawing18.xml"/><Relationship Id="rId13" Type="http://schemas.openxmlformats.org/officeDocument/2006/relationships/diagramColors" Target="../diagrams/colors19.xml"/><Relationship Id="rId3" Type="http://schemas.openxmlformats.org/officeDocument/2006/relationships/slide" Target="slide9.xml"/><Relationship Id="rId7" Type="http://schemas.openxmlformats.org/officeDocument/2006/relationships/diagramColors" Target="../diagrams/colors18.xml"/><Relationship Id="rId12" Type="http://schemas.openxmlformats.org/officeDocument/2006/relationships/diagramQuickStyle" Target="../diagrams/quickStyle19.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18.xml"/><Relationship Id="rId11" Type="http://schemas.openxmlformats.org/officeDocument/2006/relationships/diagramLayout" Target="../diagrams/layout19.xml"/><Relationship Id="rId5" Type="http://schemas.openxmlformats.org/officeDocument/2006/relationships/diagramLayout" Target="../diagrams/layout18.xml"/><Relationship Id="rId10" Type="http://schemas.openxmlformats.org/officeDocument/2006/relationships/diagramData" Target="../diagrams/data19.xml"/><Relationship Id="rId4" Type="http://schemas.openxmlformats.org/officeDocument/2006/relationships/diagramData" Target="../diagrams/data18.xml"/><Relationship Id="rId9" Type="http://schemas.openxmlformats.org/officeDocument/2006/relationships/slide" Target="slide7.xml"/><Relationship Id="rId14" Type="http://schemas.microsoft.com/office/2007/relationships/diagramDrawing" Target="../diagrams/drawing19.xml"/></Relationships>
</file>

<file path=ppt/slides/_rels/slide9.xml.rels><?xml version="1.0" encoding="UTF-8" standalone="yes"?>
<Relationships xmlns="http://schemas.openxmlformats.org/package/2006/relationships"><Relationship Id="rId8" Type="http://schemas.microsoft.com/office/2007/relationships/diagramDrawing" Target="../diagrams/drawing20.xml"/><Relationship Id="rId13" Type="http://schemas.openxmlformats.org/officeDocument/2006/relationships/diagramColors" Target="../diagrams/colors21.xml"/><Relationship Id="rId3" Type="http://schemas.openxmlformats.org/officeDocument/2006/relationships/slide" Target="slide10.xml"/><Relationship Id="rId7" Type="http://schemas.openxmlformats.org/officeDocument/2006/relationships/diagramColors" Target="../diagrams/colors20.xml"/><Relationship Id="rId12" Type="http://schemas.openxmlformats.org/officeDocument/2006/relationships/diagramQuickStyle" Target="../diagrams/quickStyle2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20.xml"/><Relationship Id="rId11" Type="http://schemas.openxmlformats.org/officeDocument/2006/relationships/diagramLayout" Target="../diagrams/layout21.xml"/><Relationship Id="rId5" Type="http://schemas.openxmlformats.org/officeDocument/2006/relationships/diagramLayout" Target="../diagrams/layout20.xml"/><Relationship Id="rId15" Type="http://schemas.openxmlformats.org/officeDocument/2006/relationships/image" Target="../media/image14.jpeg"/><Relationship Id="rId10" Type="http://schemas.openxmlformats.org/officeDocument/2006/relationships/diagramData" Target="../diagrams/data21.xml"/><Relationship Id="rId4" Type="http://schemas.openxmlformats.org/officeDocument/2006/relationships/diagramData" Target="../diagrams/data20.xml"/><Relationship Id="rId9" Type="http://schemas.openxmlformats.org/officeDocument/2006/relationships/slide" Target="slide8.xml"/><Relationship Id="rId14" Type="http://schemas.microsoft.com/office/2007/relationships/diagramDrawing" Target="../diagrams/drawin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315982"/>
            <a:ext cx="3923928" cy="5565854"/>
          </a:xfrm>
          <a:prstGeom prst="rect">
            <a:avLst/>
          </a:prstGeom>
          <a:effectLst>
            <a:softEdge rad="190500"/>
          </a:effectLst>
        </p:spPr>
      </p:pic>
      <p:graphicFrame>
        <p:nvGraphicFramePr>
          <p:cNvPr id="3" name="Схема 2">
            <a:hlinkClick r:id="rId6" action="ppaction://hlinksldjump"/>
          </p:cNvPr>
          <p:cNvGraphicFramePr/>
          <p:nvPr>
            <p:extLst>
              <p:ext uri="{D42A27DB-BD31-4B8C-83A1-F6EECF244321}">
                <p14:modId xmlns:p14="http://schemas.microsoft.com/office/powerpoint/2010/main" val="1818105465"/>
              </p:ext>
            </p:extLst>
          </p:nvPr>
        </p:nvGraphicFramePr>
        <p:xfrm>
          <a:off x="5292080" y="230188"/>
          <a:ext cx="3600400" cy="6837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Схема 3">
            <a:hlinkClick r:id="rId12" action="ppaction://hlinksldjump"/>
          </p:cNvPr>
          <p:cNvGraphicFramePr/>
          <p:nvPr>
            <p:extLst>
              <p:ext uri="{D42A27DB-BD31-4B8C-83A1-F6EECF244321}">
                <p14:modId xmlns:p14="http://schemas.microsoft.com/office/powerpoint/2010/main" val="3808507246"/>
              </p:ext>
            </p:extLst>
          </p:nvPr>
        </p:nvGraphicFramePr>
        <p:xfrm>
          <a:off x="5292080" y="1094284"/>
          <a:ext cx="3600400" cy="68375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pic>
        <p:nvPicPr>
          <p:cNvPr id="11" name="Спокойная классика – Ференц лист - Richard Clayderman Liebestrдume (www.petamusic.ru).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8"/>
          <a:stretch>
            <a:fillRect/>
          </a:stretch>
        </p:blipFill>
        <p:spPr>
          <a:xfrm>
            <a:off x="3931937" y="1489348"/>
            <a:ext cx="609600" cy="609600"/>
          </a:xfrm>
          <a:prstGeom prst="rect">
            <a:avLst/>
          </a:prstGeom>
        </p:spPr>
      </p:pic>
      <p:sp>
        <p:nvSpPr>
          <p:cNvPr id="12" name="TextBox 11"/>
          <p:cNvSpPr txBox="1"/>
          <p:nvPr/>
        </p:nvSpPr>
        <p:spPr>
          <a:xfrm>
            <a:off x="251520" y="4369668"/>
            <a:ext cx="6015136" cy="1107996"/>
          </a:xfrm>
          <a:prstGeom prst="rect">
            <a:avLst/>
          </a:prstGeom>
          <a:noFill/>
        </p:spPr>
        <p:txBody>
          <a:bodyPr wrap="square" rtlCol="0">
            <a:spAutoFit/>
          </a:bodyPr>
          <a:lstStyle/>
          <a:p>
            <a:r>
              <a:rPr lang="ru-RU" sz="6600" b="1" i="1" dirty="0" smtClean="0">
                <a:ln w="19050">
                  <a:solidFill>
                    <a:schemeClr val="bg1"/>
                  </a:solidFill>
                </a:ln>
                <a:solidFill>
                  <a:schemeClr val="bg2">
                    <a:lumMod val="25000"/>
                  </a:schemeClr>
                </a:solidFill>
                <a:effectLst>
                  <a:outerShdw blurRad="38100" dist="38100" dir="2700000" algn="tl">
                    <a:srgbClr val="000000">
                      <a:alpha val="43137"/>
                    </a:srgbClr>
                  </a:outerShdw>
                </a:effectLst>
                <a:latin typeface="Century Gothic" panose="020B0502020202020204" pitchFamily="34" charset="0"/>
              </a:rPr>
              <a:t>П.С. Комаров</a:t>
            </a:r>
            <a:endParaRPr lang="ru-RU" sz="6600" b="1" i="1" dirty="0">
              <a:ln w="19050">
                <a:solidFill>
                  <a:schemeClr val="bg1"/>
                </a:solidFill>
              </a:ln>
              <a:solidFill>
                <a:schemeClr val="bg2">
                  <a:lumMod val="25000"/>
                </a:schemeClr>
              </a:solidFill>
              <a:effectLst>
                <a:outerShdw blurRad="38100" dist="38100" dir="2700000" algn="tl">
                  <a:srgbClr val="000000">
                    <a:alpha val="43137"/>
                  </a:srgbClr>
                </a:outerShdw>
              </a:effectLst>
              <a:latin typeface="Century Gothic" panose="020B0502020202020204" pitchFamily="34" charset="0"/>
            </a:endParaRPr>
          </a:p>
        </p:txBody>
      </p:sp>
      <p:sp>
        <p:nvSpPr>
          <p:cNvPr id="13" name="TextBox 12"/>
          <p:cNvSpPr txBox="1"/>
          <p:nvPr/>
        </p:nvSpPr>
        <p:spPr>
          <a:xfrm>
            <a:off x="1043608" y="49188"/>
            <a:ext cx="4176464" cy="584775"/>
          </a:xfrm>
          <a:prstGeom prst="rect">
            <a:avLst/>
          </a:prstGeom>
          <a:noFill/>
        </p:spPr>
        <p:txBody>
          <a:bodyPr wrap="square" rtlCol="0">
            <a:spAutoFit/>
          </a:bodyPr>
          <a:lstStyle/>
          <a:p>
            <a:r>
              <a:rPr lang="ru-RU" sz="1600" dirty="0" smtClean="0">
                <a:solidFill>
                  <a:schemeClr val="bg2">
                    <a:lumMod val="25000"/>
                  </a:schemeClr>
                </a:solidFill>
              </a:rPr>
              <a:t>ЦЕНТРАЛИЗОВАННАЯ СИСТЕМА </a:t>
            </a:r>
          </a:p>
          <a:p>
            <a:r>
              <a:rPr lang="ru-RU" sz="1600" dirty="0" smtClean="0">
                <a:solidFill>
                  <a:schemeClr val="bg2">
                    <a:lumMod val="25000"/>
                  </a:schemeClr>
                </a:solidFill>
              </a:rPr>
              <a:t>МАССОВЫХ БИБЛИОТЕК Г. ХАБАРОВСКА</a:t>
            </a:r>
            <a:endParaRPr lang="ru-RU" sz="1600" dirty="0">
              <a:solidFill>
                <a:schemeClr val="bg2">
                  <a:lumMod val="25000"/>
                </a:schemeClr>
              </a:solidFill>
            </a:endParaRPr>
          </a:p>
        </p:txBody>
      </p:sp>
      <p:pic>
        <p:nvPicPr>
          <p:cNvPr id="14" name="Рисунок 1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0013" y="92523"/>
            <a:ext cx="953595" cy="676745"/>
          </a:xfrm>
          <a:prstGeom prst="rect">
            <a:avLst/>
          </a:prstGeom>
        </p:spPr>
      </p:pic>
      <p:graphicFrame>
        <p:nvGraphicFramePr>
          <p:cNvPr id="20" name="Схема 19">
            <a:hlinkClick r:id="" action="ppaction://hlinkshowjump?jump=endshow"/>
          </p:cNvPr>
          <p:cNvGraphicFramePr/>
          <p:nvPr>
            <p:extLst>
              <p:ext uri="{D42A27DB-BD31-4B8C-83A1-F6EECF244321}">
                <p14:modId xmlns:p14="http://schemas.microsoft.com/office/powerpoint/2010/main" val="2158156430"/>
              </p:ext>
            </p:extLst>
          </p:nvPr>
        </p:nvGraphicFramePr>
        <p:xfrm>
          <a:off x="7083896" y="4873724"/>
          <a:ext cx="2096616" cy="683755"/>
        </p:xfrm>
        <a:graphic>
          <a:graphicData uri="http://schemas.openxmlformats.org/drawingml/2006/diagram">
            <dgm:relIds xmlns:dgm="http://schemas.openxmlformats.org/drawingml/2006/diagram" xmlns:r="http://schemas.openxmlformats.org/officeDocument/2006/relationships" r:dm="rId20" r:lo="rId21" r:qs="rId22" r:cs="rId23"/>
          </a:graphicData>
        </a:graphic>
      </p:graphicFrame>
      <p:graphicFrame>
        <p:nvGraphicFramePr>
          <p:cNvPr id="16" name="Схема 15">
            <a:hlinkClick r:id="rId25" action="ppaction://hlinksldjump"/>
          </p:cNvPr>
          <p:cNvGraphicFramePr/>
          <p:nvPr>
            <p:extLst>
              <p:ext uri="{D42A27DB-BD31-4B8C-83A1-F6EECF244321}">
                <p14:modId xmlns:p14="http://schemas.microsoft.com/office/powerpoint/2010/main" val="615166612"/>
              </p:ext>
            </p:extLst>
          </p:nvPr>
        </p:nvGraphicFramePr>
        <p:xfrm>
          <a:off x="5292080" y="1993404"/>
          <a:ext cx="3600400" cy="683755"/>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graphicFrame>
        <p:nvGraphicFramePr>
          <p:cNvPr id="17" name="Схема 16">
            <a:hlinkClick r:id="rId31" action="ppaction://hlinksldjump"/>
          </p:cNvPr>
          <p:cNvGraphicFramePr/>
          <p:nvPr>
            <p:extLst>
              <p:ext uri="{D42A27DB-BD31-4B8C-83A1-F6EECF244321}">
                <p14:modId xmlns:p14="http://schemas.microsoft.com/office/powerpoint/2010/main" val="2663703366"/>
              </p:ext>
            </p:extLst>
          </p:nvPr>
        </p:nvGraphicFramePr>
        <p:xfrm>
          <a:off x="5292080" y="2893825"/>
          <a:ext cx="3600400" cy="683755"/>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spTree>
    <p:extLst>
      <p:ext uri="{BB962C8B-B14F-4D97-AF65-F5344CB8AC3E}">
        <p14:creationId xmlns:p14="http://schemas.microsoft.com/office/powerpoint/2010/main" val="52454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a:hlinkClick r:id="rId3" action="ppaction://hlinksldjump"/>
          </p:cNvPr>
          <p:cNvGraphicFramePr/>
          <p:nvPr>
            <p:extLst>
              <p:ext uri="{D42A27DB-BD31-4B8C-83A1-F6EECF244321}">
                <p14:modId xmlns:p14="http://schemas.microsoft.com/office/powerpoint/2010/main" val="26307339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Прямоугольник 3"/>
          <p:cNvSpPr/>
          <p:nvPr/>
        </p:nvSpPr>
        <p:spPr>
          <a:xfrm>
            <a:off x="2790036" y="2842223"/>
            <a:ext cx="6174451" cy="1477328"/>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До самого конца жизни Петр Комаров не оставлял работу над стихами. За несколько дней до смерти, он в основном завершил подготовку двух новых своих книг: «Зелёный пояс – для издания в Хабаровске, «Стихи и поэмы» - в Иркутске.</a:t>
            </a:r>
          </a:p>
        </p:txBody>
      </p:sp>
      <p:pic>
        <p:nvPicPr>
          <p:cNvPr id="5" name="Рисунок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0" y="2802199"/>
            <a:ext cx="2843808" cy="2575581"/>
          </a:xfrm>
          <a:prstGeom prst="rect">
            <a:avLst/>
          </a:prstGeom>
          <a:scene3d>
            <a:camera prst="perspectiveLeft">
              <a:rot lat="0" lon="0" rev="0"/>
            </a:camera>
            <a:lightRig rig="threePt" dir="t"/>
          </a:scene3d>
        </p:spPr>
      </p:pic>
      <p:sp>
        <p:nvSpPr>
          <p:cNvPr id="6" name="TextBox 5"/>
          <p:cNvSpPr txBox="1"/>
          <p:nvPr/>
        </p:nvSpPr>
        <p:spPr>
          <a:xfrm>
            <a:off x="179512" y="2955637"/>
            <a:ext cx="2448272" cy="2062103"/>
          </a:xfrm>
          <a:prstGeom prst="rect">
            <a:avLst/>
          </a:prstGeom>
          <a:noFill/>
        </p:spPr>
        <p:txBody>
          <a:bodyPr wrap="square" rtlCol="0">
            <a:spAutoFit/>
          </a:bodyPr>
          <a:lstStyle/>
          <a:p>
            <a:r>
              <a:rPr lang="ru-RU" sz="1600" dirty="0" smtClean="0">
                <a:solidFill>
                  <a:schemeClr val="bg1"/>
                </a:solidFill>
                <a:latin typeface="Century Gothic" panose="020B0502020202020204" pitchFamily="34" charset="0"/>
              </a:rPr>
              <a:t>«И сейчас в постели </a:t>
            </a:r>
          </a:p>
          <a:p>
            <a:r>
              <a:rPr lang="ru-RU" sz="1600" dirty="0" smtClean="0">
                <a:solidFill>
                  <a:schemeClr val="bg1"/>
                </a:solidFill>
                <a:latin typeface="Century Gothic" panose="020B0502020202020204" pitchFamily="34" charset="0"/>
              </a:rPr>
              <a:t>я не имею права жаловаться на жизнь. Прожил я её хорошо и честно, и пока ясная моя голова – буду писать </a:t>
            </a:r>
          </a:p>
          <a:p>
            <a:r>
              <a:rPr lang="ru-RU" sz="1600" dirty="0" smtClean="0">
                <a:solidFill>
                  <a:schemeClr val="bg1"/>
                </a:solidFill>
                <a:latin typeface="Century Gothic" panose="020B0502020202020204" pitchFamily="34" charset="0"/>
              </a:rPr>
              <a:t>стихи».</a:t>
            </a:r>
            <a:endParaRPr lang="ru-RU" sz="1600" dirty="0">
              <a:solidFill>
                <a:schemeClr val="bg1"/>
              </a:solidFill>
              <a:latin typeface="Century Gothic" panose="020B0502020202020204" pitchFamily="34" charset="0"/>
            </a:endParaRPr>
          </a:p>
        </p:txBody>
      </p:sp>
      <p:sp>
        <p:nvSpPr>
          <p:cNvPr id="7" name="Прямоугольник 6"/>
          <p:cNvSpPr/>
          <p:nvPr/>
        </p:nvSpPr>
        <p:spPr>
          <a:xfrm>
            <a:off x="107503" y="193204"/>
            <a:ext cx="8856983" cy="2308324"/>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В последние месяцы жизни поэт сосредоточился на теме борьбы за мир. В годы войны он много работал в русле поэтической сатиры против фашистских захватчиков. Этот опыт был полезным для его следующего цикла «Факельщики войны». Вместе с художником В. </a:t>
            </a:r>
            <a:r>
              <a:rPr lang="ru-RU" b="1" dirty="0" err="1">
                <a:solidFill>
                  <a:schemeClr val="bg2">
                    <a:lumMod val="25000"/>
                  </a:schemeClr>
                </a:solidFill>
                <a:latin typeface="Century Gothic" panose="020B0502020202020204" pitchFamily="34" charset="0"/>
              </a:rPr>
              <a:t>Павчинским</a:t>
            </a:r>
            <a:r>
              <a:rPr lang="ru-RU" b="1" dirty="0">
                <a:solidFill>
                  <a:schemeClr val="bg2">
                    <a:lumMod val="25000"/>
                  </a:schemeClr>
                </a:solidFill>
                <a:latin typeface="Century Gothic" panose="020B0502020202020204" pitchFamily="34" charset="0"/>
              </a:rPr>
              <a:t> поэт задумал большой иллюстрированный цикл сатирических стихов об англо-американских зачинщиках новой агрессии. Работа над циклом шла в 1948 году в санатории «</a:t>
            </a:r>
            <a:r>
              <a:rPr lang="ru-RU" b="1" dirty="0" err="1">
                <a:solidFill>
                  <a:schemeClr val="bg2">
                    <a:lumMod val="25000"/>
                  </a:schemeClr>
                </a:solidFill>
                <a:latin typeface="Century Gothic" panose="020B0502020202020204" pitchFamily="34" charset="0"/>
              </a:rPr>
              <a:t>Мухинка</a:t>
            </a:r>
            <a:r>
              <a:rPr lang="ru-RU" b="1" dirty="0">
                <a:solidFill>
                  <a:schemeClr val="bg2">
                    <a:lumMod val="25000"/>
                  </a:schemeClr>
                </a:solidFill>
                <a:latin typeface="Century Gothic" panose="020B0502020202020204" pitchFamily="34" charset="0"/>
              </a:rPr>
              <a:t>» около Благовещенска. Поэт был тяжело болен, но не оставлял работы над стихами.</a:t>
            </a:r>
          </a:p>
        </p:txBody>
      </p:sp>
      <p:graphicFrame>
        <p:nvGraphicFramePr>
          <p:cNvPr id="10" name="Схема 9">
            <a:hlinkClick r:id="rId10" action="ppaction://hlinksldjump"/>
          </p:cNvPr>
          <p:cNvGraphicFramePr/>
          <p:nvPr>
            <p:extLst>
              <p:ext uri="{D42A27DB-BD31-4B8C-83A1-F6EECF244321}">
                <p14:modId xmlns:p14="http://schemas.microsoft.com/office/powerpoint/2010/main" val="960040321"/>
              </p:ext>
            </p:extLst>
          </p:nvPr>
        </p:nvGraphicFramePr>
        <p:xfrm>
          <a:off x="7380312" y="4929956"/>
          <a:ext cx="2232248" cy="66384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34388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out)">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250235364"/>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3610004622"/>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26" name="Picture 2" descr="E:\Рабочая\Из фотодекса\Комаров\Портрет П. Комарова работы В.Г. Зуенко.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24689" y="193204"/>
            <a:ext cx="3349872" cy="4752528"/>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228184" y="337219"/>
            <a:ext cx="2791594" cy="646331"/>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Портрет П. Комарова работы В.Г. </a:t>
            </a:r>
            <a:r>
              <a:rPr lang="ru-RU" b="1" dirty="0" err="1">
                <a:solidFill>
                  <a:schemeClr val="bg2">
                    <a:lumMod val="25000"/>
                  </a:schemeClr>
                </a:solidFill>
                <a:latin typeface="Century Gothic" panose="020B0502020202020204" pitchFamily="34" charset="0"/>
              </a:rPr>
              <a:t>Зуенко</a:t>
            </a:r>
            <a:endParaRPr lang="ru-RU"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248861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ppt_x</p:attrName>
                                        </p:attrNameLst>
                                      </p:cBhvr>
                                      <p:tavLst>
                                        <p:tav tm="0">
                                          <p:val>
                                            <p:strVal val="#ppt_x"/>
                                          </p:val>
                                        </p:tav>
                                        <p:tav tm="100000">
                                          <p:val>
                                            <p:strVal val="#ppt_x"/>
                                          </p:val>
                                        </p:tav>
                                      </p:tavLst>
                                    </p:anim>
                                    <p:anim calcmode="lin" valueType="num">
                                      <p:cBhvr>
                                        <p:cTn id="9" dur="2000" fill="hold"/>
                                        <p:tgtEl>
                                          <p:spTgt spid="1026"/>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6" presetClass="entr" presetSubtype="3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a:hlinkClick r:id="rId3" action="ppaction://hlinksldjump"/>
          </p:cNvPr>
          <p:cNvGraphicFramePr/>
          <p:nvPr>
            <p:extLst>
              <p:ext uri="{D42A27DB-BD31-4B8C-83A1-F6EECF244321}">
                <p14:modId xmlns:p14="http://schemas.microsoft.com/office/powerpoint/2010/main" val="98861195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Схема 5">
            <a:hlinkClick r:id="rId9" action="ppaction://hlinksldjump"/>
          </p:cNvPr>
          <p:cNvGraphicFramePr/>
          <p:nvPr>
            <p:extLst>
              <p:ext uri="{D42A27DB-BD31-4B8C-83A1-F6EECF244321}">
                <p14:modId xmlns:p14="http://schemas.microsoft.com/office/powerpoint/2010/main" val="2454531478"/>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7" name="Схема 6">
            <a:hlinkClick r:id="rId15" action="ppaction://hlinksldjump"/>
          </p:cNvPr>
          <p:cNvGraphicFramePr/>
          <p:nvPr>
            <p:extLst>
              <p:ext uri="{D42A27DB-BD31-4B8C-83A1-F6EECF244321}">
                <p14:modId xmlns:p14="http://schemas.microsoft.com/office/powerpoint/2010/main" val="1726110738"/>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2050" name="Picture 2" descr="E:\Рабочая\Из фотодекса\Комаров\40-е годы. Дальневосточные литераторы и сотрудники редакции газеты Тихоокеанская звезда..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75656" y="697260"/>
            <a:ext cx="6120680" cy="4181400"/>
          </a:xfrm>
          <a:prstGeom prst="rect">
            <a:avLst/>
          </a:prstGeom>
          <a:noFill/>
          <a:ln w="19050">
            <a:solidFill>
              <a:schemeClr val="bg1"/>
            </a:solidFill>
          </a:ln>
          <a:effectLst/>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0" y="50929"/>
            <a:ext cx="9144000" cy="646331"/>
          </a:xfrm>
          <a:prstGeom prst="rect">
            <a:avLst/>
          </a:prstGeom>
        </p:spPr>
        <p:txBody>
          <a:bodyPr wrap="square">
            <a:spAutoFit/>
          </a:bodyPr>
          <a:lstStyle/>
          <a:p>
            <a:pPr algn="ctr"/>
            <a:r>
              <a:rPr lang="ru-RU" b="1" dirty="0">
                <a:solidFill>
                  <a:schemeClr val="bg2">
                    <a:lumMod val="25000"/>
                  </a:schemeClr>
                </a:solidFill>
                <a:latin typeface="Century Gothic" panose="020B0502020202020204" pitchFamily="34" charset="0"/>
              </a:rPr>
              <a:t>40-е годы. Дальневосточные литераторы и сотрудники редакции газеты Тихоокеанская звезда.</a:t>
            </a:r>
          </a:p>
        </p:txBody>
      </p:sp>
    </p:spTree>
    <p:extLst>
      <p:ext uri="{BB962C8B-B14F-4D97-AF65-F5344CB8AC3E}">
        <p14:creationId xmlns:p14="http://schemas.microsoft.com/office/powerpoint/2010/main" val="338865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ppt_x</p:attrName>
                                        </p:attrNameLst>
                                      </p:cBhvr>
                                      <p:tavLst>
                                        <p:tav tm="0">
                                          <p:val>
                                            <p:strVal val="#ppt_x"/>
                                          </p:val>
                                        </p:tav>
                                        <p:tav tm="100000">
                                          <p:val>
                                            <p:strVal val="#ppt_x"/>
                                          </p:val>
                                        </p:tav>
                                      </p:tavLst>
                                    </p:anim>
                                    <p:anim calcmode="lin" valueType="num">
                                      <p:cBhvr>
                                        <p:cTn id="9" dur="2000" fill="hold"/>
                                        <p:tgtEl>
                                          <p:spTgt spid="2050"/>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6" presetClass="entr" presetSubtype="3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out)">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716661429"/>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49213243"/>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819176784"/>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3074" name="Picture 2" descr="E:\Рабочая\Из фотодекса\Комаров\В.Ажаев, П. Комаров, Г. Марков, С. Смоляков.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331640" y="682633"/>
            <a:ext cx="6480720" cy="4191091"/>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0" y="121196"/>
            <a:ext cx="9144000" cy="369332"/>
          </a:xfrm>
          <a:prstGeom prst="rect">
            <a:avLst/>
          </a:prstGeom>
        </p:spPr>
        <p:txBody>
          <a:bodyPr wrap="square">
            <a:spAutoFit/>
          </a:bodyPr>
          <a:lstStyle/>
          <a:p>
            <a:pPr algn="ctr"/>
            <a:r>
              <a:rPr lang="ru-RU" b="1" dirty="0" err="1">
                <a:solidFill>
                  <a:schemeClr val="bg2">
                    <a:lumMod val="25000"/>
                  </a:schemeClr>
                </a:solidFill>
                <a:latin typeface="Century Gothic" panose="020B0502020202020204" pitchFamily="34" charset="0"/>
              </a:rPr>
              <a:t>В.Ажаев</a:t>
            </a:r>
            <a:r>
              <a:rPr lang="ru-RU" b="1" dirty="0">
                <a:solidFill>
                  <a:schemeClr val="bg2">
                    <a:lumMod val="25000"/>
                  </a:schemeClr>
                </a:solidFill>
                <a:latin typeface="Century Gothic" panose="020B0502020202020204" pitchFamily="34" charset="0"/>
              </a:rPr>
              <a:t>, П. Комаров, Г. Марков, С. Смоляков</a:t>
            </a:r>
          </a:p>
        </p:txBody>
      </p:sp>
    </p:spTree>
    <p:extLst>
      <p:ext uri="{BB962C8B-B14F-4D97-AF65-F5344CB8AC3E}">
        <p14:creationId xmlns:p14="http://schemas.microsoft.com/office/powerpoint/2010/main" val="305147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ppt_x</p:attrName>
                                        </p:attrNameLst>
                                      </p:cBhvr>
                                      <p:tavLst>
                                        <p:tav tm="0">
                                          <p:val>
                                            <p:strVal val="#ppt_x"/>
                                          </p:val>
                                        </p:tav>
                                        <p:tav tm="100000">
                                          <p:val>
                                            <p:strVal val="#ppt_x"/>
                                          </p:val>
                                        </p:tav>
                                      </p:tavLst>
                                    </p:anim>
                                    <p:anim calcmode="lin" valueType="num">
                                      <p:cBhvr>
                                        <p:cTn id="9" dur="2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6" presetClass="entr" presetSubtype="3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103728476"/>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325256275"/>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13504458"/>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4098" name="Picture 2" descr="E:\Рабочая\Из фотодекса\Комаров\Комаров, Ермаков, Драчинский - сотрудники КрайТАСС.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75656" y="697260"/>
            <a:ext cx="6124784" cy="4104456"/>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0" y="183912"/>
            <a:ext cx="9144000" cy="369332"/>
          </a:xfrm>
          <a:prstGeom prst="rect">
            <a:avLst/>
          </a:prstGeom>
        </p:spPr>
        <p:txBody>
          <a:bodyPr wrap="square">
            <a:spAutoFit/>
          </a:bodyPr>
          <a:lstStyle/>
          <a:p>
            <a:pPr algn="ctr"/>
            <a:r>
              <a:rPr lang="ru-RU" b="1" dirty="0">
                <a:solidFill>
                  <a:schemeClr val="bg2">
                    <a:lumMod val="25000"/>
                  </a:schemeClr>
                </a:solidFill>
                <a:latin typeface="Century Gothic" panose="020B0502020202020204" pitchFamily="34" charset="0"/>
              </a:rPr>
              <a:t>Комаров, Ермаков, </a:t>
            </a:r>
            <a:r>
              <a:rPr lang="ru-RU" b="1" dirty="0" err="1">
                <a:solidFill>
                  <a:schemeClr val="bg2">
                    <a:lumMod val="25000"/>
                  </a:schemeClr>
                </a:solidFill>
                <a:latin typeface="Century Gothic" panose="020B0502020202020204" pitchFamily="34" charset="0"/>
              </a:rPr>
              <a:t>Драчинский</a:t>
            </a:r>
            <a:r>
              <a:rPr lang="ru-RU" b="1" dirty="0">
                <a:solidFill>
                  <a:schemeClr val="bg2">
                    <a:lumMod val="25000"/>
                  </a:schemeClr>
                </a:solidFill>
                <a:latin typeface="Century Gothic" panose="020B0502020202020204" pitchFamily="34" charset="0"/>
              </a:rPr>
              <a:t> - сотрудники </a:t>
            </a:r>
            <a:r>
              <a:rPr lang="ru-RU" b="1" dirty="0" err="1">
                <a:solidFill>
                  <a:schemeClr val="bg2">
                    <a:lumMod val="25000"/>
                  </a:schemeClr>
                </a:solidFill>
                <a:latin typeface="Century Gothic" panose="020B0502020202020204" pitchFamily="34" charset="0"/>
              </a:rPr>
              <a:t>КрайТАСС</a:t>
            </a:r>
            <a:endParaRPr lang="ru-RU"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173013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ppt_x</p:attrName>
                                        </p:attrNameLst>
                                      </p:cBhvr>
                                      <p:tavLst>
                                        <p:tav tm="0">
                                          <p:val>
                                            <p:strVal val="#ppt_x"/>
                                          </p:val>
                                        </p:tav>
                                        <p:tav tm="100000">
                                          <p:val>
                                            <p:strVal val="#ppt_x"/>
                                          </p:val>
                                        </p:tav>
                                      </p:tavLst>
                                    </p:anim>
                                    <p:anim calcmode="lin" valueType="num">
                                      <p:cBhvr>
                                        <p:cTn id="9" dur="2000" fill="hold"/>
                                        <p:tgtEl>
                                          <p:spTgt spid="409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6" presetClass="entr" presetSubtype="3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16254853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97995302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463833793"/>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5122" name="Picture 2" descr="E:\Рабочая\Из фотодекса\Комаров\Сугробкин, Тельканов, Комаров.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187624" y="697260"/>
            <a:ext cx="6682341" cy="4176464"/>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0" y="183912"/>
            <a:ext cx="9144000" cy="369332"/>
          </a:xfrm>
          <a:prstGeom prst="rect">
            <a:avLst/>
          </a:prstGeom>
        </p:spPr>
        <p:txBody>
          <a:bodyPr wrap="square">
            <a:spAutoFit/>
          </a:bodyPr>
          <a:lstStyle/>
          <a:p>
            <a:pPr algn="ctr"/>
            <a:r>
              <a:rPr lang="ru-RU" b="1" dirty="0" err="1">
                <a:solidFill>
                  <a:schemeClr val="bg2">
                    <a:lumMod val="25000"/>
                  </a:schemeClr>
                </a:solidFill>
                <a:latin typeface="Century Gothic" panose="020B0502020202020204" pitchFamily="34" charset="0"/>
              </a:rPr>
              <a:t>Сугробкин</a:t>
            </a:r>
            <a:r>
              <a:rPr lang="ru-RU" b="1" dirty="0">
                <a:solidFill>
                  <a:schemeClr val="bg2">
                    <a:lumMod val="25000"/>
                  </a:schemeClr>
                </a:solidFill>
                <a:latin typeface="Century Gothic" panose="020B0502020202020204" pitchFamily="34" charset="0"/>
              </a:rPr>
              <a:t>, </a:t>
            </a:r>
            <a:r>
              <a:rPr lang="ru-RU" b="1" dirty="0" err="1">
                <a:solidFill>
                  <a:schemeClr val="bg2">
                    <a:lumMod val="25000"/>
                  </a:schemeClr>
                </a:solidFill>
                <a:latin typeface="Century Gothic" panose="020B0502020202020204" pitchFamily="34" charset="0"/>
              </a:rPr>
              <a:t>Тельканов</a:t>
            </a:r>
            <a:r>
              <a:rPr lang="ru-RU" b="1" dirty="0">
                <a:solidFill>
                  <a:schemeClr val="bg2">
                    <a:lumMod val="25000"/>
                  </a:schemeClr>
                </a:solidFill>
                <a:latin typeface="Century Gothic" panose="020B0502020202020204" pitchFamily="34" charset="0"/>
              </a:rPr>
              <a:t>, Комаров</a:t>
            </a:r>
          </a:p>
        </p:txBody>
      </p:sp>
    </p:spTree>
    <p:extLst>
      <p:ext uri="{BB962C8B-B14F-4D97-AF65-F5344CB8AC3E}">
        <p14:creationId xmlns:p14="http://schemas.microsoft.com/office/powerpoint/2010/main" val="255832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ppt_x</p:attrName>
                                        </p:attrNameLst>
                                      </p:cBhvr>
                                      <p:tavLst>
                                        <p:tav tm="0">
                                          <p:val>
                                            <p:strVal val="#ppt_x"/>
                                          </p:val>
                                        </p:tav>
                                        <p:tav tm="100000">
                                          <p:val>
                                            <p:strVal val="#ppt_x"/>
                                          </p:val>
                                        </p:tav>
                                      </p:tavLst>
                                    </p:anim>
                                    <p:anim calcmode="lin" valueType="num">
                                      <p:cBhvr>
                                        <p:cTn id="9" dur="2000" fill="hold"/>
                                        <p:tgtEl>
                                          <p:spTgt spid="512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6" presetClass="entr" presetSubtype="3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013952066"/>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4087300677"/>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932064828"/>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6146" name="Picture 2" descr="E:\Рабочая\Из фотодекса\Комаров\П.С. Комаров с женой Ниной Яковлевой.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51520" y="754732"/>
            <a:ext cx="5472608" cy="4013246"/>
          </a:xfrm>
          <a:prstGeom prst="rect">
            <a:avLst/>
          </a:prstGeom>
          <a:noFill/>
          <a:ln w="19050">
            <a:solidFill>
              <a:schemeClr val="bg1"/>
            </a:solidFill>
          </a:ln>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0" y="121196"/>
            <a:ext cx="9144000" cy="369332"/>
          </a:xfrm>
          <a:prstGeom prst="rect">
            <a:avLst/>
          </a:prstGeom>
        </p:spPr>
        <p:txBody>
          <a:bodyPr wrap="square">
            <a:spAutoFit/>
          </a:bodyPr>
          <a:lstStyle/>
          <a:p>
            <a:pPr algn="ctr"/>
            <a:r>
              <a:rPr lang="ru-RU" b="1" dirty="0">
                <a:solidFill>
                  <a:schemeClr val="bg2">
                    <a:lumMod val="25000"/>
                  </a:schemeClr>
                </a:solidFill>
                <a:latin typeface="Century Gothic" panose="020B0502020202020204" pitchFamily="34" charset="0"/>
              </a:rPr>
              <a:t>П.С. Комаров с женой Ниной Яковлевой</a:t>
            </a:r>
          </a:p>
        </p:txBody>
      </p:sp>
      <p:pic>
        <p:nvPicPr>
          <p:cNvPr id="6147" name="Picture 3" descr="E:\Рабочая\Из фотодекса\Комаров\P.S. Komarov s zhenoiy N.Ia. Komarovoiy.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881040" y="1042764"/>
            <a:ext cx="2979427" cy="3326904"/>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204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anim calcmode="lin" valueType="num">
                                      <p:cBhvr>
                                        <p:cTn id="8" dur="2000" fill="hold"/>
                                        <p:tgtEl>
                                          <p:spTgt spid="6146"/>
                                        </p:tgtEl>
                                        <p:attrNameLst>
                                          <p:attrName>ppt_x</p:attrName>
                                        </p:attrNameLst>
                                      </p:cBhvr>
                                      <p:tavLst>
                                        <p:tav tm="0">
                                          <p:val>
                                            <p:strVal val="#ppt_x"/>
                                          </p:val>
                                        </p:tav>
                                        <p:tav tm="100000">
                                          <p:val>
                                            <p:strVal val="#ppt_x"/>
                                          </p:val>
                                        </p:tav>
                                      </p:tavLst>
                                    </p:anim>
                                    <p:anim calcmode="lin" valueType="num">
                                      <p:cBhvr>
                                        <p:cTn id="9" dur="2000" fill="hold"/>
                                        <p:tgtEl>
                                          <p:spTgt spid="6146"/>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fade">
                                      <p:cBhvr>
                                        <p:cTn id="13" dur="2000"/>
                                        <p:tgtEl>
                                          <p:spTgt spid="6147"/>
                                        </p:tgtEl>
                                      </p:cBhvr>
                                    </p:animEffect>
                                    <p:anim calcmode="lin" valueType="num">
                                      <p:cBhvr>
                                        <p:cTn id="14" dur="2000" fill="hold"/>
                                        <p:tgtEl>
                                          <p:spTgt spid="6147"/>
                                        </p:tgtEl>
                                        <p:attrNameLst>
                                          <p:attrName>ppt_x</p:attrName>
                                        </p:attrNameLst>
                                      </p:cBhvr>
                                      <p:tavLst>
                                        <p:tav tm="0">
                                          <p:val>
                                            <p:strVal val="#ppt_x"/>
                                          </p:val>
                                        </p:tav>
                                        <p:tav tm="100000">
                                          <p:val>
                                            <p:strVal val="#ppt_x"/>
                                          </p:val>
                                        </p:tav>
                                      </p:tavLst>
                                    </p:anim>
                                    <p:anim calcmode="lin" valueType="num">
                                      <p:cBhvr>
                                        <p:cTn id="15" dur="2000" fill="hold"/>
                                        <p:tgtEl>
                                          <p:spTgt spid="6147"/>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6" presetClass="entr" presetSubtype="3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out)">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9371733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510426933"/>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3744084875"/>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7170" name="Picture 2" descr="E:\Рабочая\Из фотодекса\Комаров\Камарова\фото3.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971601" y="265212"/>
            <a:ext cx="7186962" cy="4425846"/>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91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anim calcmode="lin" valueType="num">
                                      <p:cBhvr>
                                        <p:cTn id="8" dur="2000" fill="hold"/>
                                        <p:tgtEl>
                                          <p:spTgt spid="7170"/>
                                        </p:tgtEl>
                                        <p:attrNameLst>
                                          <p:attrName>ppt_x</p:attrName>
                                        </p:attrNameLst>
                                      </p:cBhvr>
                                      <p:tavLst>
                                        <p:tav tm="0">
                                          <p:val>
                                            <p:strVal val="#ppt_x"/>
                                          </p:val>
                                        </p:tav>
                                        <p:tav tm="100000">
                                          <p:val>
                                            <p:strVal val="#ppt_x"/>
                                          </p:val>
                                        </p:tav>
                                      </p:tavLst>
                                    </p:anim>
                                    <p:anim calcmode="lin" valueType="num">
                                      <p:cBhvr>
                                        <p:cTn id="9" dur="2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35582192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67989179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4031761744"/>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8194" name="Picture 2" descr="E:\Рабочая\Из фотодекса\Комаров\Камарова\фото5.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953417" y="166408"/>
            <a:ext cx="7218983" cy="4635308"/>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05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anim calcmode="lin" valueType="num">
                                      <p:cBhvr>
                                        <p:cTn id="8" dur="2000" fill="hold"/>
                                        <p:tgtEl>
                                          <p:spTgt spid="8194"/>
                                        </p:tgtEl>
                                        <p:attrNameLst>
                                          <p:attrName>ppt_x</p:attrName>
                                        </p:attrNameLst>
                                      </p:cBhvr>
                                      <p:tavLst>
                                        <p:tav tm="0">
                                          <p:val>
                                            <p:strVal val="#ppt_x"/>
                                          </p:val>
                                        </p:tav>
                                        <p:tav tm="100000">
                                          <p:val>
                                            <p:strVal val="#ppt_x"/>
                                          </p:val>
                                        </p:tav>
                                      </p:tavLst>
                                    </p:anim>
                                    <p:anim calcmode="lin" valueType="num">
                                      <p:cBhvr>
                                        <p:cTn id="9" dur="2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3062576697"/>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174872960"/>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3318877887"/>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9218" name="Picture 2" descr="E:\Рабочая\Из фотодекса\Комаров\Камарова\фото6к.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331640" y="193204"/>
            <a:ext cx="6336704" cy="4685407"/>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27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anim calcmode="lin" valueType="num">
                                      <p:cBhvr>
                                        <p:cTn id="8" dur="2000" fill="hold"/>
                                        <p:tgtEl>
                                          <p:spTgt spid="9218"/>
                                        </p:tgtEl>
                                        <p:attrNameLst>
                                          <p:attrName>ppt_x</p:attrName>
                                        </p:attrNameLst>
                                      </p:cBhvr>
                                      <p:tavLst>
                                        <p:tav tm="0">
                                          <p:val>
                                            <p:strVal val="#ppt_x"/>
                                          </p:val>
                                        </p:tav>
                                        <p:tav tm="100000">
                                          <p:val>
                                            <p:strVal val="#ppt_x"/>
                                          </p:val>
                                        </p:tav>
                                      </p:tavLst>
                                    </p:anim>
                                    <p:anim calcmode="lin" valueType="num">
                                      <p:cBhvr>
                                        <p:cTn id="9" dur="2000" fill="hold"/>
                                        <p:tgtEl>
                                          <p:spTgt spid="92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56638" y="2137420"/>
            <a:ext cx="5651866" cy="3093154"/>
          </a:xfrm>
          <a:prstGeom prst="rect">
            <a:avLst/>
          </a:prstGeom>
        </p:spPr>
        <p:txBody>
          <a:bodyPr wrap="square">
            <a:spAutoFit/>
          </a:bodyPr>
          <a:lstStyle/>
          <a:p>
            <a:pPr algn="r"/>
            <a:r>
              <a:rPr lang="ru-RU" sz="1500" b="1" dirty="0" err="1" smtClean="0">
                <a:solidFill>
                  <a:schemeClr val="bg2">
                    <a:lumMod val="25000"/>
                  </a:schemeClr>
                </a:solidFill>
                <a:latin typeface="Century Gothic" panose="020B0502020202020204" pitchFamily="34" charset="0"/>
              </a:rPr>
              <a:t>Свободненского</a:t>
            </a:r>
            <a:r>
              <a:rPr lang="ru-RU" sz="1500" b="1" dirty="0" smtClean="0">
                <a:solidFill>
                  <a:schemeClr val="bg2">
                    <a:lumMod val="25000"/>
                  </a:schemeClr>
                </a:solidFill>
                <a:latin typeface="Century Gothic" panose="020B0502020202020204" pitchFamily="34" charset="0"/>
              </a:rPr>
              <a:t> района. Здесь стали заниматься сельским хозяйством».  На переезд семью </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Комаровых, как и многих других переселенцев, поманил слух о пустующей на Дальнем Востоке «свободной» земле. Но эту землю надо было ещё «поднимать» - раскорчевывать и осушать, </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буквально отвоёвывать у тайги и болот.</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В 1921 году умер отец Комарова, семья лишилась главного кормильца. «Надежды на то, что нам </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удастся по-настоящему окорениться на новом </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месте, рухнули окончательно. Жили с хлеба на квас, </a:t>
            </a:r>
            <a:endParaRPr lang="en-US" sz="1500" b="1" dirty="0" smtClean="0">
              <a:solidFill>
                <a:schemeClr val="bg2">
                  <a:lumMod val="25000"/>
                </a:schemeClr>
              </a:solidFill>
              <a:latin typeface="Century Gothic" panose="020B0502020202020204" pitchFamily="34" charset="0"/>
            </a:endParaRPr>
          </a:p>
          <a:p>
            <a:pPr algn="r"/>
            <a:r>
              <a:rPr lang="ru-RU" sz="1500" b="1" dirty="0" smtClean="0">
                <a:solidFill>
                  <a:schemeClr val="bg2">
                    <a:lumMod val="25000"/>
                  </a:schemeClr>
                </a:solidFill>
                <a:latin typeface="Century Gothic" panose="020B0502020202020204" pitchFamily="34" charset="0"/>
              </a:rPr>
              <a:t>с огромным трудом обрабатывая </a:t>
            </a:r>
            <a:r>
              <a:rPr lang="ru-RU" sz="1500" b="1" dirty="0" err="1" smtClean="0">
                <a:solidFill>
                  <a:schemeClr val="bg2">
                    <a:lumMod val="25000"/>
                  </a:schemeClr>
                </a:solidFill>
                <a:latin typeface="Century Gothic" panose="020B0502020202020204" pitchFamily="34" charset="0"/>
              </a:rPr>
              <a:t>полдесятины</a:t>
            </a:r>
            <a:r>
              <a:rPr lang="ru-RU" sz="1500" b="1" dirty="0" smtClean="0">
                <a:solidFill>
                  <a:schemeClr val="bg2">
                    <a:lumMod val="25000"/>
                  </a:schemeClr>
                </a:solidFill>
                <a:latin typeface="Century Gothic" panose="020B0502020202020204" pitchFamily="34" charset="0"/>
              </a:rPr>
              <a:t> земли».</a:t>
            </a:r>
          </a:p>
          <a:p>
            <a:pPr algn="ctr"/>
            <a:endParaRPr lang="ru-RU" sz="1500" b="1" dirty="0">
              <a:solidFill>
                <a:schemeClr val="bg2">
                  <a:lumMod val="25000"/>
                </a:schemeClr>
              </a:solidFill>
              <a:latin typeface="Century Gothic" panose="020B0502020202020204" pitchFamily="34"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7817" y="121196"/>
            <a:ext cx="3436671" cy="1975776"/>
          </a:xfrm>
          <a:prstGeom prst="rect">
            <a:avLst/>
          </a:prstGeom>
          <a:ln w="19050">
            <a:solidFill>
              <a:schemeClr val="bg1"/>
            </a:solidFill>
          </a:ln>
          <a:effectLst>
            <a:outerShdw blurRad="50800" dist="38100" dir="2700000" algn="tl" rotWithShape="0">
              <a:prstClr val="black">
                <a:alpha val="40000"/>
              </a:prstClr>
            </a:outerShdw>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0" y="2324217"/>
            <a:ext cx="3743908" cy="3390783"/>
          </a:xfrm>
          <a:prstGeom prst="rect">
            <a:avLst/>
          </a:prstGeom>
          <a:scene3d>
            <a:camera prst="perspectiveLeft">
              <a:rot lat="0" lon="0" rev="0"/>
            </a:camera>
            <a:lightRig rig="threePt" dir="t"/>
          </a:scene3d>
        </p:spPr>
      </p:pic>
      <p:sp>
        <p:nvSpPr>
          <p:cNvPr id="9" name="Прямоугольник 8"/>
          <p:cNvSpPr/>
          <p:nvPr/>
        </p:nvSpPr>
        <p:spPr>
          <a:xfrm>
            <a:off x="179766" y="2446472"/>
            <a:ext cx="3384376" cy="2800767"/>
          </a:xfrm>
          <a:prstGeom prst="rect">
            <a:avLst/>
          </a:prstGeom>
        </p:spPr>
        <p:txBody>
          <a:bodyPr wrap="square">
            <a:spAutoFit/>
          </a:bodyPr>
          <a:lstStyle/>
          <a:p>
            <a:r>
              <a:rPr lang="ru-RU" sz="1100" i="1" dirty="0" smtClean="0">
                <a:solidFill>
                  <a:schemeClr val="bg1"/>
                </a:solidFill>
              </a:rPr>
              <a:t>«</a:t>
            </a:r>
            <a:r>
              <a:rPr lang="ru-RU" sz="1100" i="1" dirty="0">
                <a:solidFill>
                  <a:schemeClr val="bg1"/>
                </a:solidFill>
              </a:rPr>
              <a:t>В детстве я любил перечитывать рассказы мореплавателей о летучих рыбах, проносящихся над палубами судов, о загадочном индийском анабасе, умеющем ползать по суше и даже залезать на стволы прибрежных пальм. Мне досадно было, что ни в </a:t>
            </a:r>
            <a:r>
              <a:rPr lang="ru-RU" sz="1100" i="1" dirty="0" err="1">
                <a:solidFill>
                  <a:schemeClr val="bg1"/>
                </a:solidFill>
              </a:rPr>
              <a:t>Зее</a:t>
            </a:r>
            <a:r>
              <a:rPr lang="ru-RU" sz="1100" i="1" dirty="0">
                <a:solidFill>
                  <a:schemeClr val="bg1"/>
                </a:solidFill>
              </a:rPr>
              <a:t>, где я летними вечерами пропадал с удочкой, ни в других дальневосточных реках, на берегах которых я жил, не было таких диковинных рыб. Но позднее мне уже не приходилось сожалеть об этом, когда я лучше познакомился с обитателями наших рек и озер. И у нас на Дальнем Востоке </a:t>
            </a:r>
            <a:endParaRPr lang="ru-RU" sz="1100" i="1" dirty="0" smtClean="0">
              <a:solidFill>
                <a:schemeClr val="bg1"/>
              </a:solidFill>
            </a:endParaRPr>
          </a:p>
          <a:p>
            <a:r>
              <a:rPr lang="ru-RU" sz="1100" i="1" dirty="0" smtClean="0">
                <a:solidFill>
                  <a:schemeClr val="bg1"/>
                </a:solidFill>
              </a:rPr>
              <a:t>есть рыбы</a:t>
            </a:r>
            <a:r>
              <a:rPr lang="ru-RU" sz="1100" i="1" dirty="0">
                <a:solidFill>
                  <a:schemeClr val="bg1"/>
                </a:solidFill>
              </a:rPr>
              <a:t>, способные ещё </a:t>
            </a:r>
            <a:endParaRPr lang="ru-RU" sz="1100" i="1" dirty="0" smtClean="0">
              <a:solidFill>
                <a:schemeClr val="bg1"/>
              </a:solidFill>
            </a:endParaRPr>
          </a:p>
          <a:p>
            <a:r>
              <a:rPr lang="ru-RU" sz="1100" i="1" dirty="0" smtClean="0">
                <a:solidFill>
                  <a:schemeClr val="bg1"/>
                </a:solidFill>
              </a:rPr>
              <a:t>не такими повадками </a:t>
            </a:r>
          </a:p>
          <a:p>
            <a:r>
              <a:rPr lang="ru-RU" sz="1100" i="1" dirty="0" smtClean="0">
                <a:solidFill>
                  <a:schemeClr val="bg1"/>
                </a:solidFill>
              </a:rPr>
              <a:t>вызвать </a:t>
            </a:r>
            <a:r>
              <a:rPr lang="ru-RU" sz="1100" i="1" dirty="0">
                <a:solidFill>
                  <a:schemeClr val="bg1"/>
                </a:solidFill>
              </a:rPr>
              <a:t>изумление!..»</a:t>
            </a:r>
            <a:endParaRPr lang="ru-RU" sz="1100" dirty="0">
              <a:solidFill>
                <a:schemeClr val="bg1"/>
              </a:solidFill>
            </a:endParaRPr>
          </a:p>
        </p:txBody>
      </p:sp>
      <p:sp>
        <p:nvSpPr>
          <p:cNvPr id="10" name="Прямоугольник 9"/>
          <p:cNvSpPr/>
          <p:nvPr/>
        </p:nvSpPr>
        <p:spPr>
          <a:xfrm>
            <a:off x="107504" y="45120"/>
            <a:ext cx="5400600" cy="2169825"/>
          </a:xfrm>
          <a:prstGeom prst="rect">
            <a:avLst/>
          </a:prstGeom>
        </p:spPr>
        <p:txBody>
          <a:bodyPr wrap="square">
            <a:spAutoFit/>
          </a:bodyPr>
          <a:lstStyle/>
          <a:p>
            <a:r>
              <a:rPr lang="ru-RU" sz="1500" b="1" dirty="0">
                <a:solidFill>
                  <a:schemeClr val="bg2">
                    <a:lumMod val="25000"/>
                  </a:schemeClr>
                </a:solidFill>
                <a:latin typeface="Century Gothic" panose="020B0502020202020204" pitchFamily="34" charset="0"/>
              </a:rPr>
              <a:t>Петр Степанович Комаров родился </a:t>
            </a:r>
            <a:endParaRPr lang="en-US" sz="1500" b="1" dirty="0">
              <a:solidFill>
                <a:schemeClr val="bg2">
                  <a:lumMod val="25000"/>
                </a:schemeClr>
              </a:solidFill>
              <a:latin typeface="Century Gothic" panose="020B0502020202020204" pitchFamily="34" charset="0"/>
            </a:endParaRPr>
          </a:p>
          <a:p>
            <a:r>
              <a:rPr lang="ru-RU" sz="1500" b="1" dirty="0">
                <a:solidFill>
                  <a:schemeClr val="bg2">
                    <a:lumMod val="25000"/>
                  </a:schemeClr>
                </a:solidFill>
                <a:latin typeface="Century Gothic" panose="020B0502020202020204" pitchFamily="34" charset="0"/>
              </a:rPr>
              <a:t>12 июля 1911 года в деревне </a:t>
            </a:r>
            <a:r>
              <a:rPr lang="ru-RU" sz="1500" b="1" dirty="0" err="1">
                <a:solidFill>
                  <a:schemeClr val="bg2">
                    <a:lumMod val="25000"/>
                  </a:schemeClr>
                </a:solidFill>
                <a:latin typeface="Century Gothic" panose="020B0502020202020204" pitchFamily="34" charset="0"/>
              </a:rPr>
              <a:t>Боево</a:t>
            </a:r>
            <a:r>
              <a:rPr lang="ru-RU" sz="1500" b="1" dirty="0">
                <a:solidFill>
                  <a:schemeClr val="bg2">
                    <a:lumMod val="25000"/>
                  </a:schemeClr>
                </a:solidFill>
                <a:latin typeface="Century Gothic" panose="020B0502020202020204" pitchFamily="34" charset="0"/>
              </a:rPr>
              <a:t> </a:t>
            </a:r>
            <a:r>
              <a:rPr lang="ru-RU" sz="1500" b="1" dirty="0" err="1">
                <a:solidFill>
                  <a:schemeClr val="bg2">
                    <a:lumMod val="25000"/>
                  </a:schemeClr>
                </a:solidFill>
                <a:latin typeface="Century Gothic" panose="020B0502020202020204" pitchFamily="34" charset="0"/>
              </a:rPr>
              <a:t>Крестецкого</a:t>
            </a:r>
            <a:r>
              <a:rPr lang="ru-RU" sz="1500" b="1" dirty="0">
                <a:solidFill>
                  <a:schemeClr val="bg2">
                    <a:lumMod val="25000"/>
                  </a:schemeClr>
                </a:solidFill>
                <a:latin typeface="Century Gothic" panose="020B0502020202020204" pitchFamily="34" charset="0"/>
              </a:rPr>
              <a:t> уезда Новгородской губернии. Его отец был рабочим </a:t>
            </a:r>
            <a:r>
              <a:rPr lang="ru-RU" sz="1500" b="1" dirty="0" err="1">
                <a:solidFill>
                  <a:schemeClr val="bg2">
                    <a:lumMod val="25000"/>
                  </a:schemeClr>
                </a:solidFill>
                <a:latin typeface="Century Gothic" panose="020B0502020202020204" pitchFamily="34" charset="0"/>
              </a:rPr>
              <a:t>Кулотинской</a:t>
            </a:r>
            <a:r>
              <a:rPr lang="ru-RU" sz="1500" b="1" dirty="0">
                <a:solidFill>
                  <a:schemeClr val="bg2">
                    <a:lumMod val="25000"/>
                  </a:schemeClr>
                </a:solidFill>
                <a:latin typeface="Century Gothic" panose="020B0502020202020204" pitchFamily="34" charset="0"/>
              </a:rPr>
              <a:t> </a:t>
            </a:r>
            <a:r>
              <a:rPr lang="ru-RU" sz="1500" b="1" dirty="0" err="1">
                <a:solidFill>
                  <a:schemeClr val="bg2">
                    <a:lumMod val="25000"/>
                  </a:schemeClr>
                </a:solidFill>
                <a:latin typeface="Century Gothic" panose="020B0502020202020204" pitchFamily="34" charset="0"/>
              </a:rPr>
              <a:t>брезентной</a:t>
            </a:r>
            <a:r>
              <a:rPr lang="ru-RU" sz="1500" b="1" dirty="0">
                <a:solidFill>
                  <a:schemeClr val="bg2">
                    <a:lumMod val="25000"/>
                  </a:schemeClr>
                </a:solidFill>
                <a:latin typeface="Century Gothic" panose="020B0502020202020204" pitchFamily="34" charset="0"/>
              </a:rPr>
              <a:t> фабрики, </a:t>
            </a:r>
            <a:endParaRPr lang="en-US" sz="1500" b="1" dirty="0">
              <a:solidFill>
                <a:schemeClr val="bg2">
                  <a:lumMod val="25000"/>
                </a:schemeClr>
              </a:solidFill>
              <a:latin typeface="Century Gothic" panose="020B0502020202020204" pitchFamily="34" charset="0"/>
            </a:endParaRPr>
          </a:p>
          <a:p>
            <a:r>
              <a:rPr lang="ru-RU" sz="1500" b="1" dirty="0">
                <a:solidFill>
                  <a:schemeClr val="bg2">
                    <a:lumMod val="25000"/>
                  </a:schemeClr>
                </a:solidFill>
                <a:latin typeface="Century Gothic" panose="020B0502020202020204" pitchFamily="34" charset="0"/>
              </a:rPr>
              <a:t>мать – </a:t>
            </a:r>
            <a:r>
              <a:rPr lang="ru-RU" sz="1500" b="1" dirty="0" err="1">
                <a:solidFill>
                  <a:schemeClr val="bg2">
                    <a:lumMod val="25000"/>
                  </a:schemeClr>
                </a:solidFill>
                <a:latin typeface="Century Gothic" panose="020B0502020202020204" pitchFamily="34" charset="0"/>
              </a:rPr>
              <a:t>сотрировщичей</a:t>
            </a:r>
            <a:r>
              <a:rPr lang="ru-RU" sz="1500" b="1" dirty="0">
                <a:solidFill>
                  <a:schemeClr val="bg2">
                    <a:lumMod val="25000"/>
                  </a:schemeClr>
                </a:solidFill>
                <a:latin typeface="Century Gothic" panose="020B0502020202020204" pitchFamily="34" charset="0"/>
              </a:rPr>
              <a:t> писчебумажной </a:t>
            </a:r>
            <a:endParaRPr lang="en-US" sz="1500" b="1" dirty="0">
              <a:solidFill>
                <a:schemeClr val="bg2">
                  <a:lumMod val="25000"/>
                </a:schemeClr>
              </a:solidFill>
              <a:latin typeface="Century Gothic" panose="020B0502020202020204" pitchFamily="34" charset="0"/>
            </a:endParaRPr>
          </a:p>
          <a:p>
            <a:r>
              <a:rPr lang="ru-RU" sz="1500" b="1" dirty="0">
                <a:solidFill>
                  <a:schemeClr val="bg2">
                    <a:lumMod val="25000"/>
                  </a:schemeClr>
                </a:solidFill>
                <a:latin typeface="Century Gothic" panose="020B0502020202020204" pitchFamily="34" charset="0"/>
              </a:rPr>
              <a:t>фабрики в </a:t>
            </a:r>
            <a:r>
              <a:rPr lang="ru-RU" sz="1500" b="1" dirty="0" err="1">
                <a:solidFill>
                  <a:schemeClr val="bg2">
                    <a:lumMod val="25000"/>
                  </a:schemeClr>
                </a:solidFill>
                <a:latin typeface="Century Gothic" panose="020B0502020202020204" pitchFamily="34" charset="0"/>
              </a:rPr>
              <a:t>Парахино</a:t>
            </a:r>
            <a:r>
              <a:rPr lang="ru-RU" sz="1500" b="1" dirty="0">
                <a:solidFill>
                  <a:schemeClr val="bg2">
                    <a:lumMod val="25000"/>
                  </a:schemeClr>
                </a:solidFill>
                <a:latin typeface="Century Gothic" panose="020B0502020202020204" pitchFamily="34" charset="0"/>
              </a:rPr>
              <a:t>. «В 1918 году, - писал в автобиографии Петр Комаров, - когда в наших местах начался голод, семья переселилась на Дальний Восток – в деревню Поповку </a:t>
            </a:r>
            <a:endParaRPr lang="ru-RU" sz="1500" dirty="0"/>
          </a:p>
        </p:txBody>
      </p:sp>
      <p:graphicFrame>
        <p:nvGraphicFramePr>
          <p:cNvPr id="11" name="Схема 10">
            <a:hlinkClick r:id="rId5" action="ppaction://hlinksldjump"/>
          </p:cNvPr>
          <p:cNvGraphicFramePr/>
          <p:nvPr>
            <p:extLst>
              <p:ext uri="{D42A27DB-BD31-4B8C-83A1-F6EECF244321}">
                <p14:modId xmlns:p14="http://schemas.microsoft.com/office/powerpoint/2010/main" val="2022559381"/>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2" name="Схема 11">
            <a:hlinkClick r:id="rId11" action="ppaction://hlinksldjump"/>
          </p:cNvPr>
          <p:cNvGraphicFramePr/>
          <p:nvPr>
            <p:extLst>
              <p:ext uri="{D42A27DB-BD31-4B8C-83A1-F6EECF244321}">
                <p14:modId xmlns:p14="http://schemas.microsoft.com/office/powerpoint/2010/main" val="2422824520"/>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08281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out)">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4235148176"/>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520138270"/>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269873122"/>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0242" name="Picture 2" descr="E:\Рабочая\Из фотодекса\Комаров\Камарова\фото7.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403648" y="193204"/>
            <a:ext cx="6264374" cy="4527516"/>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92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anim calcmode="lin" valueType="num">
                                      <p:cBhvr>
                                        <p:cTn id="8" dur="2000" fill="hold"/>
                                        <p:tgtEl>
                                          <p:spTgt spid="10242"/>
                                        </p:tgtEl>
                                        <p:attrNameLst>
                                          <p:attrName>ppt_x</p:attrName>
                                        </p:attrNameLst>
                                      </p:cBhvr>
                                      <p:tavLst>
                                        <p:tav tm="0">
                                          <p:val>
                                            <p:strVal val="#ppt_x"/>
                                          </p:val>
                                        </p:tav>
                                        <p:tav tm="100000">
                                          <p:val>
                                            <p:strVal val="#ppt_x"/>
                                          </p:val>
                                        </p:tav>
                                      </p:tavLst>
                                    </p:anim>
                                    <p:anim calcmode="lin" valueType="num">
                                      <p:cBhvr>
                                        <p:cTn id="9" dur="2000" fill="hold"/>
                                        <p:tgtEl>
                                          <p:spTgt spid="102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952911028"/>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032160662"/>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418795743"/>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1266" name="Picture 2" descr="E:\Рабочая\Из фотодекса\Комаров\Камарова\фото8.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115616" y="193205"/>
            <a:ext cx="6881554" cy="4608512"/>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4644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anim calcmode="lin" valueType="num">
                                      <p:cBhvr>
                                        <p:cTn id="8" dur="2000" fill="hold"/>
                                        <p:tgtEl>
                                          <p:spTgt spid="11266"/>
                                        </p:tgtEl>
                                        <p:attrNameLst>
                                          <p:attrName>ppt_x</p:attrName>
                                        </p:attrNameLst>
                                      </p:cBhvr>
                                      <p:tavLst>
                                        <p:tav tm="0">
                                          <p:val>
                                            <p:strVal val="#ppt_x"/>
                                          </p:val>
                                        </p:tav>
                                        <p:tav tm="100000">
                                          <p:val>
                                            <p:strVal val="#ppt_x"/>
                                          </p:val>
                                        </p:tav>
                                      </p:tavLst>
                                    </p:anim>
                                    <p:anim calcmode="lin" valueType="num">
                                      <p:cBhvr>
                                        <p:cTn id="9" dur="2000" fill="hold"/>
                                        <p:tgtEl>
                                          <p:spTgt spid="11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73285020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461598803"/>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515824440"/>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2290" name="Picture 2" descr="E:\Рабочая\Из фотодекса\Комаров\Камарова\фото9.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386321" y="193204"/>
            <a:ext cx="6210015" cy="4680520"/>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020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anim calcmode="lin" valueType="num">
                                      <p:cBhvr>
                                        <p:cTn id="8" dur="2000" fill="hold"/>
                                        <p:tgtEl>
                                          <p:spTgt spid="12290"/>
                                        </p:tgtEl>
                                        <p:attrNameLst>
                                          <p:attrName>ppt_x</p:attrName>
                                        </p:attrNameLst>
                                      </p:cBhvr>
                                      <p:tavLst>
                                        <p:tav tm="0">
                                          <p:val>
                                            <p:strVal val="#ppt_x"/>
                                          </p:val>
                                        </p:tav>
                                        <p:tav tm="100000">
                                          <p:val>
                                            <p:strVal val="#ppt_x"/>
                                          </p:val>
                                        </p:tav>
                                      </p:tavLst>
                                    </p:anim>
                                    <p:anim calcmode="lin" valueType="num">
                                      <p:cBhvr>
                                        <p:cTn id="9" dur="2000" fill="hold"/>
                                        <p:tgtEl>
                                          <p:spTgt spid="122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57122889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633943857"/>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870140856"/>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3314" name="Picture 2" descr="E:\Рабочая\Из фотодекса\Комаров\Камарова\фото10.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547688" y="625252"/>
            <a:ext cx="5140356" cy="3738662"/>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315" name="Picture 3" descr="E:\Рабочая\Из фотодекса\Комаров\Камарова\фото1.jp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300192" y="337220"/>
            <a:ext cx="2617629" cy="4238501"/>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01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anim calcmode="lin" valueType="num">
                                      <p:cBhvr>
                                        <p:cTn id="8" dur="2000" fill="hold"/>
                                        <p:tgtEl>
                                          <p:spTgt spid="13314"/>
                                        </p:tgtEl>
                                        <p:attrNameLst>
                                          <p:attrName>ppt_x</p:attrName>
                                        </p:attrNameLst>
                                      </p:cBhvr>
                                      <p:tavLst>
                                        <p:tav tm="0">
                                          <p:val>
                                            <p:strVal val="#ppt_x"/>
                                          </p:val>
                                        </p:tav>
                                        <p:tav tm="100000">
                                          <p:val>
                                            <p:strVal val="#ppt_x"/>
                                          </p:val>
                                        </p:tav>
                                      </p:tavLst>
                                    </p:anim>
                                    <p:anim calcmode="lin" valueType="num">
                                      <p:cBhvr>
                                        <p:cTn id="9" dur="2000" fill="hold"/>
                                        <p:tgtEl>
                                          <p:spTgt spid="13314"/>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13315"/>
                                        </p:tgtEl>
                                        <p:attrNameLst>
                                          <p:attrName>style.visibility</p:attrName>
                                        </p:attrNameLst>
                                      </p:cBhvr>
                                      <p:to>
                                        <p:strVal val="visible"/>
                                      </p:to>
                                    </p:set>
                                    <p:animEffect transition="in" filter="fade">
                                      <p:cBhvr>
                                        <p:cTn id="13" dur="2000"/>
                                        <p:tgtEl>
                                          <p:spTgt spid="13315"/>
                                        </p:tgtEl>
                                      </p:cBhvr>
                                    </p:animEffect>
                                    <p:anim calcmode="lin" valueType="num">
                                      <p:cBhvr>
                                        <p:cTn id="14" dur="2000" fill="hold"/>
                                        <p:tgtEl>
                                          <p:spTgt spid="13315"/>
                                        </p:tgtEl>
                                        <p:attrNameLst>
                                          <p:attrName>ppt_x</p:attrName>
                                        </p:attrNameLst>
                                      </p:cBhvr>
                                      <p:tavLst>
                                        <p:tav tm="0">
                                          <p:val>
                                            <p:strVal val="#ppt_x"/>
                                          </p:val>
                                        </p:tav>
                                        <p:tav tm="100000">
                                          <p:val>
                                            <p:strVal val="#ppt_x"/>
                                          </p:val>
                                        </p:tav>
                                      </p:tavLst>
                                    </p:anim>
                                    <p:anim calcmode="lin" valueType="num">
                                      <p:cBhvr>
                                        <p:cTn id="15" dur="2000" fill="hold"/>
                                        <p:tgtEl>
                                          <p:spTgt spid="133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40932121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11440070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707307853"/>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5" name="Рисунок 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91533" y="1073391"/>
            <a:ext cx="3156331" cy="3584309"/>
          </a:xfrm>
          <a:prstGeom prst="rect">
            <a:avLst/>
          </a:prstGeom>
          <a:ln w="19050">
            <a:solidFill>
              <a:schemeClr val="bg1"/>
            </a:solidFill>
          </a:ln>
          <a:effectLst>
            <a:outerShdw blurRad="50800" dist="38100" dir="2700000" algn="tl" rotWithShape="0">
              <a:prstClr val="black">
                <a:alpha val="40000"/>
              </a:prstClr>
            </a:outerShdw>
          </a:effectLst>
        </p:spPr>
      </p:pic>
      <p:pic>
        <p:nvPicPr>
          <p:cNvPr id="6" name="Рисунок 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707904" y="1096195"/>
            <a:ext cx="5276304" cy="3561505"/>
          </a:xfrm>
          <a:prstGeom prst="rect">
            <a:avLst/>
          </a:prstGeom>
          <a:ln w="19050">
            <a:solidFill>
              <a:schemeClr val="bg1"/>
            </a:solidFill>
          </a:ln>
          <a:effectLst>
            <a:outerShdw blurRad="50800" dist="38100" dir="2700000" algn="tl" rotWithShape="0">
              <a:prstClr val="black">
                <a:alpha val="40000"/>
              </a:prstClr>
            </a:outerShdw>
          </a:effectLst>
        </p:spPr>
      </p:pic>
      <p:sp>
        <p:nvSpPr>
          <p:cNvPr id="9" name="Прямоугольник 8"/>
          <p:cNvSpPr/>
          <p:nvPr/>
        </p:nvSpPr>
        <p:spPr>
          <a:xfrm>
            <a:off x="0" y="225142"/>
            <a:ext cx="9144000" cy="400110"/>
          </a:xfrm>
          <a:prstGeom prst="rect">
            <a:avLst/>
          </a:prstGeom>
        </p:spPr>
        <p:txBody>
          <a:bodyPr wrap="square">
            <a:spAutoFit/>
          </a:bodyPr>
          <a:lstStyle/>
          <a:p>
            <a:pPr algn="ctr"/>
            <a:r>
              <a:rPr lang="ru-RU" sz="2000" b="1" dirty="0" smtClean="0">
                <a:solidFill>
                  <a:schemeClr val="bg2">
                    <a:lumMod val="25000"/>
                  </a:schemeClr>
                </a:solidFill>
                <a:latin typeface="Century Gothic" panose="020B0502020202020204" pitchFamily="34" charset="0"/>
              </a:rPr>
              <a:t>Тетради П.С. Комарова</a:t>
            </a:r>
            <a:endParaRPr lang="ru-RU"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419067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out)">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a:hlinkClick r:id="rId3" action="ppaction://hlinksldjump"/>
          </p:cNvPr>
          <p:cNvGraphicFramePr/>
          <p:nvPr>
            <p:extLst>
              <p:ext uri="{D42A27DB-BD31-4B8C-83A1-F6EECF244321}">
                <p14:modId xmlns:p14="http://schemas.microsoft.com/office/powerpoint/2010/main" val="3970730592"/>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1310309678"/>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4338" name="Picture 2" descr="E:\Рабочая\Из фотодекса\Комаров\komarov.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3865" y="193204"/>
            <a:ext cx="2847975" cy="4286250"/>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39" name="Picture 3" descr="E:\Рабочая\Из фотодекса\Комаров\Komarov22.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77518" y="193204"/>
            <a:ext cx="1830586" cy="4286250"/>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0" name="Picture 4" descr="E:\Рабочая\Из фотодекса\Комаров\Komarov8.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71419" y="193203"/>
            <a:ext cx="2749053" cy="4297029"/>
          </a:xfrm>
          <a:prstGeom prst="rect">
            <a:avLst/>
          </a:prstGeom>
          <a:noFill/>
          <a:ln w="1905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09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2000"/>
                                        <p:tgtEl>
                                          <p:spTgt spid="14338"/>
                                        </p:tgtEl>
                                      </p:cBhvr>
                                    </p:animEffect>
                                    <p:anim calcmode="lin" valueType="num">
                                      <p:cBhvr>
                                        <p:cTn id="8" dur="2000" fill="hold"/>
                                        <p:tgtEl>
                                          <p:spTgt spid="14338"/>
                                        </p:tgtEl>
                                        <p:attrNameLst>
                                          <p:attrName>ppt_x</p:attrName>
                                        </p:attrNameLst>
                                      </p:cBhvr>
                                      <p:tavLst>
                                        <p:tav tm="0">
                                          <p:val>
                                            <p:strVal val="#ppt_x"/>
                                          </p:val>
                                        </p:tav>
                                        <p:tav tm="100000">
                                          <p:val>
                                            <p:strVal val="#ppt_x"/>
                                          </p:val>
                                        </p:tav>
                                      </p:tavLst>
                                    </p:anim>
                                    <p:anim calcmode="lin" valueType="num">
                                      <p:cBhvr>
                                        <p:cTn id="9" dur="2000" fill="hold"/>
                                        <p:tgtEl>
                                          <p:spTgt spid="1433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14339"/>
                                        </p:tgtEl>
                                        <p:attrNameLst>
                                          <p:attrName>style.visibility</p:attrName>
                                        </p:attrNameLst>
                                      </p:cBhvr>
                                      <p:to>
                                        <p:strVal val="visible"/>
                                      </p:to>
                                    </p:set>
                                    <p:animEffect transition="in" filter="fade">
                                      <p:cBhvr>
                                        <p:cTn id="13" dur="2000"/>
                                        <p:tgtEl>
                                          <p:spTgt spid="14339"/>
                                        </p:tgtEl>
                                      </p:cBhvr>
                                    </p:animEffect>
                                    <p:anim calcmode="lin" valueType="num">
                                      <p:cBhvr>
                                        <p:cTn id="14" dur="2000" fill="hold"/>
                                        <p:tgtEl>
                                          <p:spTgt spid="14339"/>
                                        </p:tgtEl>
                                        <p:attrNameLst>
                                          <p:attrName>ppt_x</p:attrName>
                                        </p:attrNameLst>
                                      </p:cBhvr>
                                      <p:tavLst>
                                        <p:tav tm="0">
                                          <p:val>
                                            <p:strVal val="#ppt_x"/>
                                          </p:val>
                                        </p:tav>
                                        <p:tav tm="100000">
                                          <p:val>
                                            <p:strVal val="#ppt_x"/>
                                          </p:val>
                                        </p:tav>
                                      </p:tavLst>
                                    </p:anim>
                                    <p:anim calcmode="lin" valueType="num">
                                      <p:cBhvr>
                                        <p:cTn id="15" dur="2000" fill="hold"/>
                                        <p:tgtEl>
                                          <p:spTgt spid="14339"/>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2" presetClass="entr" presetSubtype="0" fill="hold" nodeType="afterEffect">
                                  <p:stCondLst>
                                    <p:cond delay="0"/>
                                  </p:stCondLst>
                                  <p:childTnLst>
                                    <p:set>
                                      <p:cBhvr>
                                        <p:cTn id="18" dur="1" fill="hold">
                                          <p:stCondLst>
                                            <p:cond delay="0"/>
                                          </p:stCondLst>
                                        </p:cTn>
                                        <p:tgtEl>
                                          <p:spTgt spid="14340"/>
                                        </p:tgtEl>
                                        <p:attrNameLst>
                                          <p:attrName>style.visibility</p:attrName>
                                        </p:attrNameLst>
                                      </p:cBhvr>
                                      <p:to>
                                        <p:strVal val="visible"/>
                                      </p:to>
                                    </p:set>
                                    <p:animEffect transition="in" filter="fade">
                                      <p:cBhvr>
                                        <p:cTn id="19" dur="2000"/>
                                        <p:tgtEl>
                                          <p:spTgt spid="14340"/>
                                        </p:tgtEl>
                                      </p:cBhvr>
                                    </p:animEffect>
                                    <p:anim calcmode="lin" valueType="num">
                                      <p:cBhvr>
                                        <p:cTn id="20" dur="2000" fill="hold"/>
                                        <p:tgtEl>
                                          <p:spTgt spid="14340"/>
                                        </p:tgtEl>
                                        <p:attrNameLst>
                                          <p:attrName>ppt_x</p:attrName>
                                        </p:attrNameLst>
                                      </p:cBhvr>
                                      <p:tavLst>
                                        <p:tav tm="0">
                                          <p:val>
                                            <p:strVal val="#ppt_x"/>
                                          </p:val>
                                        </p:tav>
                                        <p:tav tm="100000">
                                          <p:val>
                                            <p:strVal val="#ppt_x"/>
                                          </p:val>
                                        </p:tav>
                                      </p:tavLst>
                                    </p:anim>
                                    <p:anim calcmode="lin" valueType="num">
                                      <p:cBhvr>
                                        <p:cTn id="21" dur="2000" fill="hold"/>
                                        <p:tgtEl>
                                          <p:spTgt spid="143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3556922192"/>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2547887915"/>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5" name="Рисунок 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89535" y="337220"/>
            <a:ext cx="3118369" cy="4441676"/>
          </a:xfrm>
          <a:prstGeom prst="rect">
            <a:avLst/>
          </a:prstGeom>
          <a:ln w="19050">
            <a:solidFill>
              <a:schemeClr val="bg1"/>
            </a:solidFill>
          </a:ln>
          <a:effectLst>
            <a:outerShdw blurRad="50800" dist="38100" dir="2700000" algn="tl" rotWithShape="0">
              <a:prstClr val="black">
                <a:alpha val="40000"/>
              </a:prstClr>
            </a:outerShdw>
          </a:effectLst>
        </p:spPr>
      </p:pic>
      <p:sp>
        <p:nvSpPr>
          <p:cNvPr id="6" name="TextBox 5"/>
          <p:cNvSpPr txBox="1"/>
          <p:nvPr/>
        </p:nvSpPr>
        <p:spPr>
          <a:xfrm>
            <a:off x="4139952" y="1993404"/>
            <a:ext cx="5112568" cy="1477328"/>
          </a:xfrm>
          <a:prstGeom prst="rect">
            <a:avLst/>
          </a:prstGeom>
          <a:noFill/>
        </p:spPr>
        <p:txBody>
          <a:bodyPr wrap="square" rtlCol="0">
            <a:spAutoFit/>
          </a:bodyPr>
          <a:lstStyle/>
          <a:p>
            <a:r>
              <a:rPr lang="ru-RU" b="1" dirty="0" smtClean="0">
                <a:solidFill>
                  <a:schemeClr val="bg2">
                    <a:lumMod val="25000"/>
                  </a:schemeClr>
                </a:solidFill>
                <a:latin typeface="Century Gothic" panose="020B0502020202020204" pitchFamily="34" charset="0"/>
              </a:rPr>
              <a:t>Союз советских писателей</a:t>
            </a:r>
          </a:p>
          <a:p>
            <a:r>
              <a:rPr lang="ru-RU" b="1" dirty="0" smtClean="0">
                <a:solidFill>
                  <a:schemeClr val="bg2">
                    <a:lumMod val="25000"/>
                  </a:schemeClr>
                </a:solidFill>
                <a:latin typeface="Century Gothic" panose="020B0502020202020204" pitchFamily="34" charset="0"/>
              </a:rPr>
              <a:t>СТЕНОГРАММА</a:t>
            </a:r>
          </a:p>
          <a:p>
            <a:r>
              <a:rPr lang="ru-RU" b="1" dirty="0" smtClean="0">
                <a:solidFill>
                  <a:schemeClr val="bg2">
                    <a:lumMod val="25000"/>
                  </a:schemeClr>
                </a:solidFill>
                <a:latin typeface="Century Gothic" panose="020B0502020202020204" pitchFamily="34" charset="0"/>
              </a:rPr>
              <a:t>СОВЕЩАНИЯ ПО ОБСУЖДЕНИЮ ТВОРЧЕСТВА ПОЭТА КОМАРОВА</a:t>
            </a:r>
          </a:p>
          <a:p>
            <a:r>
              <a:rPr lang="ru-RU" b="1" dirty="0" smtClean="0">
                <a:solidFill>
                  <a:schemeClr val="bg2">
                    <a:lumMod val="25000"/>
                  </a:schemeClr>
                </a:solidFill>
                <a:latin typeface="Century Gothic" panose="020B0502020202020204" pitchFamily="34" charset="0"/>
              </a:rPr>
              <a:t>От 26 ноября 1940 года</a:t>
            </a:r>
            <a:endParaRPr lang="ru-RU"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270305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698623124"/>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363452275"/>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931929086"/>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6" name="TextBox 5"/>
          <p:cNvSpPr txBox="1"/>
          <p:nvPr/>
        </p:nvSpPr>
        <p:spPr>
          <a:xfrm>
            <a:off x="3419872" y="49188"/>
            <a:ext cx="5688632" cy="5047536"/>
          </a:xfrm>
          <a:prstGeom prst="rect">
            <a:avLst/>
          </a:prstGeom>
          <a:noFill/>
        </p:spPr>
        <p:txBody>
          <a:bodyPr wrap="square" rtlCol="0">
            <a:spAutoFit/>
          </a:bodyPr>
          <a:lstStyle/>
          <a:p>
            <a:r>
              <a:rPr lang="ru-RU" sz="1400" b="1" dirty="0">
                <a:solidFill>
                  <a:schemeClr val="bg2">
                    <a:lumMod val="25000"/>
                  </a:schemeClr>
                </a:solidFill>
                <a:latin typeface="Century Gothic" panose="020B0502020202020204" pitchFamily="34" charset="0"/>
              </a:rPr>
              <a:t>Председательствует тов. </a:t>
            </a:r>
            <a:r>
              <a:rPr lang="ru-RU" sz="1400" b="1" dirty="0" err="1">
                <a:solidFill>
                  <a:schemeClr val="bg2">
                    <a:lumMod val="25000"/>
                  </a:schemeClr>
                </a:solidFill>
                <a:latin typeface="Century Gothic" panose="020B0502020202020204" pitchFamily="34" charset="0"/>
              </a:rPr>
              <a:t>Эгерт</a:t>
            </a:r>
            <a:r>
              <a:rPr lang="ru-RU" sz="1400" b="1" dirty="0">
                <a:solidFill>
                  <a:schemeClr val="bg2">
                    <a:lumMod val="25000"/>
                  </a:schemeClr>
                </a:solidFill>
                <a:latin typeface="Century Gothic" panose="020B0502020202020204" pitchFamily="34" charset="0"/>
              </a:rPr>
              <a:t>.</a:t>
            </a:r>
          </a:p>
          <a:p>
            <a:r>
              <a:rPr lang="ru-RU" sz="1400" b="1" u="dotted" dirty="0">
                <a:solidFill>
                  <a:schemeClr val="bg2">
                    <a:lumMod val="25000"/>
                  </a:schemeClr>
                </a:solidFill>
                <a:latin typeface="Century Gothic" panose="020B0502020202020204" pitchFamily="34" charset="0"/>
              </a:rPr>
              <a:t>ПРЕДСЕДАТЕЛЬ</a:t>
            </a:r>
            <a:r>
              <a:rPr lang="ru-RU" sz="1400" b="1" dirty="0">
                <a:solidFill>
                  <a:schemeClr val="bg2">
                    <a:lumMod val="25000"/>
                  </a:schemeClr>
                </a:solidFill>
                <a:latin typeface="Century Gothic" panose="020B0502020202020204" pitchFamily="34" charset="0"/>
              </a:rPr>
              <a:t>:  Разрешите начать наше очередное обсуждение.</a:t>
            </a:r>
          </a:p>
          <a:p>
            <a:r>
              <a:rPr lang="ru-RU" sz="1400" b="1" dirty="0">
                <a:solidFill>
                  <a:schemeClr val="bg2">
                    <a:lumMod val="25000"/>
                  </a:schemeClr>
                </a:solidFill>
                <a:latin typeface="Century Gothic" panose="020B0502020202020204" pitchFamily="34" charset="0"/>
              </a:rPr>
              <a:t>Сегодня мы обсуждаем творчество дальневосточного поэта Комарова.</a:t>
            </a:r>
          </a:p>
          <a:p>
            <a:r>
              <a:rPr lang="ru-RU" sz="1400" b="1" dirty="0">
                <a:solidFill>
                  <a:schemeClr val="bg2">
                    <a:lumMod val="25000"/>
                  </a:schemeClr>
                </a:solidFill>
                <a:latin typeface="Century Gothic" panose="020B0502020202020204" pitchFamily="34" charset="0"/>
              </a:rPr>
              <a:t>Слово имеет тов. Комаров.</a:t>
            </a:r>
          </a:p>
          <a:p>
            <a:r>
              <a:rPr lang="ru-RU" sz="1400" b="1" u="dotted" dirty="0">
                <a:solidFill>
                  <a:schemeClr val="bg2">
                    <a:lumMod val="25000"/>
                  </a:schemeClr>
                </a:solidFill>
                <a:latin typeface="Century Gothic" panose="020B0502020202020204" pitchFamily="34" charset="0"/>
              </a:rPr>
              <a:t>КОМАРОВ</a:t>
            </a:r>
            <a:r>
              <a:rPr lang="ru-RU" sz="1400" b="1" dirty="0">
                <a:solidFill>
                  <a:schemeClr val="bg2">
                    <a:lumMod val="25000"/>
                  </a:schemeClr>
                </a:solidFill>
                <a:latin typeface="Century Gothic" panose="020B0502020202020204" pitchFamily="34" charset="0"/>
              </a:rPr>
              <a:t>:</a:t>
            </a:r>
          </a:p>
          <a:p>
            <a:r>
              <a:rPr lang="ru-RU" sz="1400" b="1" dirty="0">
                <a:solidFill>
                  <a:schemeClr val="bg2">
                    <a:lumMod val="25000"/>
                  </a:schemeClr>
                </a:solidFill>
                <a:latin typeface="Century Gothic" panose="020B0502020202020204" pitchFamily="34" charset="0"/>
              </a:rPr>
              <a:t>Я – коренной дальневосточник. Живу на Дальнем Востоке с 1918 года. С 1928 года работаю в дальневосточных газетах.  До 1938 года работал в дальневосточной печати, в комсомольской газете, затем в партийной газете «Тихоокеанская звезда», секретарём редакции. С 1938 года работаю в журнале «На рубеже» тоже секретарём редакции. </a:t>
            </a:r>
          </a:p>
          <a:p>
            <a:r>
              <a:rPr lang="ru-RU" sz="1400" b="1" dirty="0">
                <a:solidFill>
                  <a:schemeClr val="bg2">
                    <a:lumMod val="25000"/>
                  </a:schemeClr>
                </a:solidFill>
                <a:latin typeface="Century Gothic" panose="020B0502020202020204" pitchFamily="34" charset="0"/>
              </a:rPr>
              <a:t>Стихи пишу давно, но работа в редакции берёт человека целиком.  Поэтому, работая в газете писать стихи было очень трудно, писал урывками и, пожалуй, даже не серьёзно относился к этому делу. Серьёзно взялся за стихи года три назад, когда пришла вера в эту работу, и вера непоколебимая.</a:t>
            </a:r>
          </a:p>
          <a:p>
            <a:r>
              <a:rPr lang="ru-RU" sz="1400" b="1" dirty="0">
                <a:solidFill>
                  <a:schemeClr val="bg2">
                    <a:lumMod val="25000"/>
                  </a:schemeClr>
                </a:solidFill>
                <a:latin typeface="Century Gothic" panose="020B0502020202020204" pitchFamily="34" charset="0"/>
              </a:rPr>
              <a:t>Первая моя книга стихов вышла в начале 1940 года. Лучше всего обо мне скажут мои стихи.  Поэтому  прочту вам несколько стихотворений.</a:t>
            </a:r>
          </a:p>
        </p:txBody>
      </p:sp>
      <p:pic>
        <p:nvPicPr>
          <p:cNvPr id="7" name="Рисунок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1521" y="444181"/>
            <a:ext cx="2963002" cy="4141511"/>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2820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par>
                          <p:cTn id="8" fill="hold">
                            <p:stCondLst>
                              <p:cond delay="1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453821824"/>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544132164"/>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068635885"/>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6" name="TextBox 5"/>
          <p:cNvSpPr txBox="1"/>
          <p:nvPr/>
        </p:nvSpPr>
        <p:spPr>
          <a:xfrm>
            <a:off x="107504" y="175195"/>
            <a:ext cx="5400600" cy="4770537"/>
          </a:xfrm>
          <a:prstGeom prst="rect">
            <a:avLst/>
          </a:prstGeom>
          <a:noFill/>
        </p:spPr>
        <p:txBody>
          <a:bodyPr wrap="square" rtlCol="0">
            <a:spAutoFit/>
          </a:bodyPr>
          <a:lstStyle/>
          <a:p>
            <a:r>
              <a:rPr lang="ru-RU" sz="1600" b="1" dirty="0">
                <a:solidFill>
                  <a:schemeClr val="bg2">
                    <a:lumMod val="25000"/>
                  </a:schemeClr>
                </a:solidFill>
                <a:latin typeface="Century Gothic" panose="020B0502020202020204" pitchFamily="34" charset="0"/>
              </a:rPr>
              <a:t>/Комаров читает свои стихи: «В лесу», «Снегопад», «Шалаш в тайге», «Беседа о зверолове»,  «Ледоход на Уссури», «Снегири» и др./</a:t>
            </a:r>
          </a:p>
          <a:p>
            <a:r>
              <a:rPr lang="ru-RU" sz="1600" b="1" u="dotted" dirty="0">
                <a:solidFill>
                  <a:schemeClr val="bg2">
                    <a:lumMod val="25000"/>
                  </a:schemeClr>
                </a:solidFill>
                <a:latin typeface="Century Gothic" panose="020B0502020202020204" pitchFamily="34" charset="0"/>
              </a:rPr>
              <a:t>ПРЕДСЕДАТЕЛЬ</a:t>
            </a:r>
            <a:r>
              <a:rPr lang="ru-RU" sz="1600" b="1" dirty="0">
                <a:solidFill>
                  <a:schemeClr val="bg2">
                    <a:lumMod val="25000"/>
                  </a:schemeClr>
                </a:solidFill>
                <a:latin typeface="Century Gothic" panose="020B0502020202020204" pitchFamily="34" charset="0"/>
              </a:rPr>
              <a:t>: кто хочет высказаться?</a:t>
            </a:r>
          </a:p>
          <a:p>
            <a:r>
              <a:rPr lang="ru-RU" sz="1600" b="1" u="dotted" dirty="0">
                <a:solidFill>
                  <a:schemeClr val="bg2">
                    <a:lumMod val="25000"/>
                  </a:schemeClr>
                </a:solidFill>
                <a:latin typeface="Century Gothic" panose="020B0502020202020204" pitchFamily="34" charset="0"/>
              </a:rPr>
              <a:t>ДАЛМАТОВСКИЙ</a:t>
            </a:r>
            <a:r>
              <a:rPr lang="ru-RU" sz="1600" b="1" dirty="0">
                <a:solidFill>
                  <a:schemeClr val="bg2">
                    <a:lumMod val="25000"/>
                  </a:schemeClr>
                </a:solidFill>
                <a:latin typeface="Century Gothic" panose="020B0502020202020204" pitchFamily="34" charset="0"/>
              </a:rPr>
              <a:t>:</a:t>
            </a:r>
          </a:p>
          <a:p>
            <a:r>
              <a:rPr lang="ru-RU" sz="1600" b="1" dirty="0">
                <a:solidFill>
                  <a:schemeClr val="bg2">
                    <a:lumMod val="25000"/>
                  </a:schemeClr>
                </a:solidFill>
                <a:latin typeface="Century Gothic" panose="020B0502020202020204" pitchFamily="34" charset="0"/>
              </a:rPr>
              <a:t>Я знаю стихи Комарова довольно давно, но я считаю, что по-настоящему Комаров пишет всего лишь три-четыре года. Я как раз работал на Дальнем Востоке, когда начали появляться его стихи. У меня создалось такое впечатление, что период, предшествующий появлению этих стихов, это период работы над стихами между прочим. Стихами между прочим заниматься нельзя. Комаров стал серьёзно работать над стихами совсем недавно. Он в лучшем, настоящем смысле этого слова относится к молодым поэтам. Я считаю, что это звучит для него нисколько не обидно</a:t>
            </a:r>
            <a:r>
              <a:rPr lang="ru-RU" sz="1600" b="1" dirty="0" smtClean="0">
                <a:solidFill>
                  <a:schemeClr val="bg2">
                    <a:lumMod val="25000"/>
                  </a:schemeClr>
                </a:solidFill>
                <a:latin typeface="Century Gothic" panose="020B0502020202020204" pitchFamily="34" charset="0"/>
              </a:rPr>
              <a:t>.</a:t>
            </a:r>
            <a:endParaRPr lang="ru-RU" sz="1600" b="1" dirty="0">
              <a:solidFill>
                <a:schemeClr val="bg2">
                  <a:lumMod val="25000"/>
                </a:schemeClr>
              </a:solidFill>
              <a:latin typeface="Century Gothic" panose="020B0502020202020204" pitchFamily="34" charset="0"/>
            </a:endParaRPr>
          </a:p>
        </p:txBody>
      </p:sp>
      <p:pic>
        <p:nvPicPr>
          <p:cNvPr id="7" name="Рисунок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677879" y="121196"/>
            <a:ext cx="3214601" cy="4641762"/>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6579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par>
                          <p:cTn id="8" fill="hold">
                            <p:stCondLst>
                              <p:cond delay="1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09120628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059601535"/>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907663524"/>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5" name="Прямоугольник 4"/>
          <p:cNvSpPr/>
          <p:nvPr/>
        </p:nvSpPr>
        <p:spPr>
          <a:xfrm>
            <a:off x="467544" y="1417340"/>
            <a:ext cx="8208912" cy="2308324"/>
          </a:xfrm>
          <a:prstGeom prst="rect">
            <a:avLst/>
          </a:prstGeom>
        </p:spPr>
        <p:txBody>
          <a:bodyPr wrap="square">
            <a:spAutoFit/>
          </a:bodyPr>
          <a:lstStyle/>
          <a:p>
            <a:pPr algn="ctr"/>
            <a:r>
              <a:rPr lang="ru-RU" sz="1600" b="1" dirty="0">
                <a:solidFill>
                  <a:schemeClr val="bg2">
                    <a:lumMod val="25000"/>
                  </a:schemeClr>
                </a:solidFill>
                <a:latin typeface="Century Gothic" panose="020B0502020202020204" pitchFamily="34" charset="0"/>
              </a:rPr>
              <a:t>Комаров сказал, что он почувствовал в себе силу. В чём проявилась эта сила, как она выразилась? Человек как-то поэтически обернулся к своему краю, к вещам, к природе, к тем событиям, которые происходят узко вокруг него. Это самое необходимое для поэта.</a:t>
            </a:r>
          </a:p>
          <a:p>
            <a:pPr algn="ctr"/>
            <a:r>
              <a:rPr lang="ru-RU" sz="1600" b="1" dirty="0">
                <a:solidFill>
                  <a:schemeClr val="bg2">
                    <a:lumMod val="25000"/>
                  </a:schemeClr>
                </a:solidFill>
                <a:latin typeface="Century Gothic" panose="020B0502020202020204" pitchFamily="34" charset="0"/>
              </a:rPr>
              <a:t>Вы все помните, как говорил Горький, об областных литературах, о создании областных литератур. Мне кажется, что это можно понимать двояко, но правильно это можно понимать только так, что для поэта единственный круг представлений и т.д. – это его близкий, индивидуальный мир, который лежит рядом с его домом, который он видит из своего окна.</a:t>
            </a:r>
          </a:p>
        </p:txBody>
      </p:sp>
    </p:spTree>
    <p:extLst>
      <p:ext uri="{BB962C8B-B14F-4D97-AF65-F5344CB8AC3E}">
        <p14:creationId xmlns:p14="http://schemas.microsoft.com/office/powerpoint/2010/main" val="95384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7864" y="119164"/>
            <a:ext cx="5698913" cy="1459633"/>
          </a:xfrm>
          <a:prstGeom prst="rect">
            <a:avLst/>
          </a:prstGeom>
          <a:ln w="19050">
            <a:solidFill>
              <a:schemeClr val="bg1"/>
            </a:solidFill>
          </a:ln>
          <a:effectLst>
            <a:outerShdw blurRad="50800" dist="38100" dir="2700000" algn="tl" rotWithShape="0">
              <a:prstClr val="black">
                <a:alpha val="40000"/>
              </a:prstClr>
            </a:outerShdw>
          </a:effectLst>
        </p:spPr>
      </p:pic>
      <p:sp>
        <p:nvSpPr>
          <p:cNvPr id="3" name="Прямоугольник 2"/>
          <p:cNvSpPr/>
          <p:nvPr/>
        </p:nvSpPr>
        <p:spPr>
          <a:xfrm>
            <a:off x="35496" y="61377"/>
            <a:ext cx="3312368" cy="4278094"/>
          </a:xfrm>
          <a:prstGeom prst="rect">
            <a:avLst/>
          </a:prstGeom>
        </p:spPr>
        <p:txBody>
          <a:bodyPr wrap="square">
            <a:spAutoFit/>
          </a:bodyPr>
          <a:lstStyle/>
          <a:p>
            <a:pPr algn="ctr"/>
            <a:r>
              <a:rPr lang="ru-RU" sz="1600" b="1" dirty="0">
                <a:solidFill>
                  <a:schemeClr val="bg2">
                    <a:lumMod val="25000"/>
                  </a:schemeClr>
                </a:solidFill>
                <a:latin typeface="Century Gothic" panose="020B0502020202020204" pitchFamily="34" charset="0"/>
              </a:rPr>
              <a:t>В четырнадцать лет Петр Комаров вступил в комсомол, который отправил его учиться в школу крестьянской молодежи в городе свободном. Из свободного Комаров уехал в Благовещенск продолжать учёбу в Амурском сельскохозяйственном техникуме на отделении полеводства. Будущий поэт готовился стать агрономом. Но его судьба сложилась по-иному</a:t>
            </a:r>
            <a:r>
              <a:rPr lang="ru-RU" sz="1600" b="1" dirty="0" smtClean="0">
                <a:solidFill>
                  <a:schemeClr val="bg2">
                    <a:lumMod val="25000"/>
                  </a:schemeClr>
                </a:solidFill>
                <a:latin typeface="Century Gothic" panose="020B0502020202020204" pitchFamily="34" charset="0"/>
              </a:rPr>
              <a:t>.</a:t>
            </a:r>
            <a:endParaRPr lang="en-US" sz="1600" b="1" dirty="0" smtClean="0">
              <a:solidFill>
                <a:schemeClr val="bg2">
                  <a:lumMod val="25000"/>
                </a:schemeClr>
              </a:solidFill>
              <a:latin typeface="Century Gothic" panose="020B0502020202020204" pitchFamily="34" charset="0"/>
            </a:endParaRPr>
          </a:p>
          <a:p>
            <a:pPr algn="ctr"/>
            <a:r>
              <a:rPr lang="ru-RU" sz="1600" b="1" dirty="0" smtClean="0">
                <a:solidFill>
                  <a:schemeClr val="bg2">
                    <a:lumMod val="25000"/>
                  </a:schemeClr>
                </a:solidFill>
                <a:latin typeface="Century Gothic" panose="020B0502020202020204" pitchFamily="34" charset="0"/>
              </a:rPr>
              <a:t> </a:t>
            </a:r>
            <a:r>
              <a:rPr lang="ru-RU" sz="1600" b="1" dirty="0">
                <a:solidFill>
                  <a:schemeClr val="bg2">
                    <a:lumMod val="25000"/>
                  </a:schemeClr>
                </a:solidFill>
                <a:latin typeface="Century Gothic" panose="020B0502020202020204" pitchFamily="34" charset="0"/>
              </a:rPr>
              <a:t>Ещё подростком Пётр Комаров пробовал писать.</a:t>
            </a:r>
          </a:p>
        </p:txBody>
      </p:sp>
      <p:graphicFrame>
        <p:nvGraphicFramePr>
          <p:cNvPr id="4" name="Схема 3">
            <a:hlinkClick r:id="rId4" action="ppaction://hlinksldjump"/>
          </p:cNvPr>
          <p:cNvGraphicFramePr/>
          <p:nvPr>
            <p:extLst>
              <p:ext uri="{D42A27DB-BD31-4B8C-83A1-F6EECF244321}">
                <p14:modId xmlns:p14="http://schemas.microsoft.com/office/powerpoint/2010/main" val="2870037922"/>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Схема 4">
            <a:hlinkClick r:id="rId10" action="ppaction://hlinksldjump"/>
          </p:cNvPr>
          <p:cNvGraphicFramePr/>
          <p:nvPr>
            <p:extLst>
              <p:ext uri="{D42A27DB-BD31-4B8C-83A1-F6EECF244321}">
                <p14:modId xmlns:p14="http://schemas.microsoft.com/office/powerpoint/2010/main" val="1212178110"/>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6" name="Рисунок 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flipH="1">
            <a:off x="35494" y="4339470"/>
            <a:ext cx="1901475" cy="1398349"/>
          </a:xfrm>
          <a:prstGeom prst="rect">
            <a:avLst/>
          </a:prstGeom>
          <a:scene3d>
            <a:camera prst="perspectiveLeft">
              <a:rot lat="0" lon="0" rev="0"/>
            </a:camera>
            <a:lightRig rig="threePt" dir="t"/>
          </a:scene3d>
        </p:spPr>
      </p:pic>
      <p:sp>
        <p:nvSpPr>
          <p:cNvPr id="7" name="Прямоугольник 6"/>
          <p:cNvSpPr/>
          <p:nvPr/>
        </p:nvSpPr>
        <p:spPr>
          <a:xfrm>
            <a:off x="144016" y="4369668"/>
            <a:ext cx="1547664" cy="1169551"/>
          </a:xfrm>
          <a:prstGeom prst="rect">
            <a:avLst/>
          </a:prstGeom>
        </p:spPr>
        <p:txBody>
          <a:bodyPr wrap="square">
            <a:spAutoFit/>
          </a:bodyPr>
          <a:lstStyle/>
          <a:p>
            <a:r>
              <a:rPr lang="ru-RU" sz="1400" i="1" dirty="0">
                <a:solidFill>
                  <a:schemeClr val="bg1"/>
                </a:solidFill>
                <a:latin typeface="Century Gothic" panose="020B0502020202020204" pitchFamily="34" charset="0"/>
              </a:rPr>
              <a:t>«Стихи начал писать рано, как только обучился грамоте».</a:t>
            </a:r>
          </a:p>
        </p:txBody>
      </p:sp>
      <p:sp>
        <p:nvSpPr>
          <p:cNvPr id="8" name="Прямоугольник 7"/>
          <p:cNvSpPr/>
          <p:nvPr/>
        </p:nvSpPr>
        <p:spPr>
          <a:xfrm>
            <a:off x="3347864" y="1705372"/>
            <a:ext cx="5626904" cy="1569660"/>
          </a:xfrm>
          <a:prstGeom prst="rect">
            <a:avLst/>
          </a:prstGeom>
        </p:spPr>
        <p:txBody>
          <a:bodyPr wrap="square">
            <a:spAutoFit/>
          </a:bodyPr>
          <a:lstStyle/>
          <a:p>
            <a:r>
              <a:rPr lang="ru-RU" sz="1600" b="1" dirty="0" smtClean="0">
                <a:solidFill>
                  <a:schemeClr val="bg2">
                    <a:lumMod val="25000"/>
                  </a:schemeClr>
                </a:solidFill>
                <a:latin typeface="Century Gothic" panose="020B0502020202020204" pitchFamily="34" charset="0"/>
              </a:rPr>
              <a:t>В печати первые стихотворения стали появляться с 1926 года. Из техникума он посылал стихи, заметки и статьи в краевую газету «Набат молодёжи». Редакция газеты нуждалась в сотрудниках и комсомол отозвал Комарова со второго курса техникума на работу в газете.</a:t>
            </a:r>
            <a:r>
              <a:rPr lang="en-US" sz="1600" b="1" dirty="0" smtClean="0">
                <a:solidFill>
                  <a:schemeClr val="bg2">
                    <a:lumMod val="25000"/>
                  </a:schemeClr>
                </a:solidFill>
                <a:latin typeface="Century Gothic" panose="020B0502020202020204" pitchFamily="34" charset="0"/>
              </a:rPr>
              <a:t> </a:t>
            </a:r>
            <a:endParaRPr lang="ru-RU" sz="1600" b="1" dirty="0">
              <a:solidFill>
                <a:schemeClr val="bg2">
                  <a:lumMod val="25000"/>
                </a:schemeClr>
              </a:solidFill>
              <a:latin typeface="Century Gothic" panose="020B0502020202020204" pitchFamily="34" charset="0"/>
            </a:endParaRPr>
          </a:p>
        </p:txBody>
      </p:sp>
      <p:sp>
        <p:nvSpPr>
          <p:cNvPr id="9" name="Прямоугольник 8"/>
          <p:cNvSpPr/>
          <p:nvPr/>
        </p:nvSpPr>
        <p:spPr>
          <a:xfrm>
            <a:off x="3294686" y="3217540"/>
            <a:ext cx="5760640" cy="1754326"/>
          </a:xfrm>
          <a:prstGeom prst="rect">
            <a:avLst/>
          </a:prstGeom>
        </p:spPr>
        <p:txBody>
          <a:bodyPr wrap="square" numCol="1">
            <a:spAutoFit/>
          </a:bodyPr>
          <a:lstStyle/>
          <a:p>
            <a:pPr algn="ctr"/>
            <a:r>
              <a:rPr lang="ru-RU" sz="1200" i="1" dirty="0">
                <a:solidFill>
                  <a:schemeClr val="bg2">
                    <a:lumMod val="25000"/>
                  </a:schemeClr>
                </a:solidFill>
                <a:latin typeface="Century Gothic" panose="020B0502020202020204" pitchFamily="34" charset="0"/>
              </a:rPr>
              <a:t>В декабре 1929 года в редакцию «Набата молодёжи» явился рослый широкоплечий паренёк в барсучьей ушанке и расшитых унтах, с шапкой густых тёмных волос и живыми карими глазами, </a:t>
            </a:r>
            <a:r>
              <a:rPr lang="ru-RU" sz="1200" i="1" dirty="0" err="1">
                <a:solidFill>
                  <a:schemeClr val="bg2">
                    <a:lumMod val="25000"/>
                  </a:schemeClr>
                </a:solidFill>
                <a:latin typeface="Century Gothic" panose="020B0502020202020204" pitchFamily="34" charset="0"/>
              </a:rPr>
              <a:t>осещавщими</a:t>
            </a:r>
            <a:r>
              <a:rPr lang="ru-RU" sz="1200" i="1" dirty="0">
                <a:solidFill>
                  <a:schemeClr val="bg2">
                    <a:lumMod val="25000"/>
                  </a:schemeClr>
                </a:solidFill>
                <a:latin typeface="Century Gothic" panose="020B0502020202020204" pitchFamily="34" charset="0"/>
              </a:rPr>
              <a:t> смуглое выразительное лицо. Это и был «Петро Комаров», как все по-дружески стали называть нового работника редакции. Через год его назначили ответственным секретарём редакции, потом заместителем редактора. Параллельно с работой, Комаров учился на заочном отделении Коммунистического института </a:t>
            </a:r>
            <a:endParaRPr lang="en-US" sz="1200" i="1" dirty="0" smtClean="0">
              <a:solidFill>
                <a:schemeClr val="bg2">
                  <a:lumMod val="25000"/>
                </a:schemeClr>
              </a:solidFill>
              <a:latin typeface="Century Gothic" panose="020B0502020202020204" pitchFamily="34" charset="0"/>
            </a:endParaRPr>
          </a:p>
          <a:p>
            <a:pPr algn="ctr"/>
            <a:r>
              <a:rPr lang="ru-RU" sz="1200" i="1" dirty="0" smtClean="0">
                <a:solidFill>
                  <a:schemeClr val="bg2">
                    <a:lumMod val="25000"/>
                  </a:schemeClr>
                </a:solidFill>
                <a:latin typeface="Century Gothic" panose="020B0502020202020204" pitchFamily="34" charset="0"/>
              </a:rPr>
              <a:t>журналистики </a:t>
            </a:r>
            <a:r>
              <a:rPr lang="ru-RU" sz="1200" i="1" dirty="0">
                <a:solidFill>
                  <a:schemeClr val="bg2">
                    <a:lumMod val="25000"/>
                  </a:schemeClr>
                </a:solidFill>
                <a:latin typeface="Century Gothic" panose="020B0502020202020204" pitchFamily="34" charset="0"/>
              </a:rPr>
              <a:t>имени «Правды».</a:t>
            </a:r>
          </a:p>
        </p:txBody>
      </p:sp>
    </p:spTree>
    <p:extLst>
      <p:ext uri="{BB962C8B-B14F-4D97-AF65-F5344CB8AC3E}">
        <p14:creationId xmlns:p14="http://schemas.microsoft.com/office/powerpoint/2010/main" val="77735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out)">
                                      <p:cBhvr>
                                        <p:cTn id="11" dur="2000"/>
                                        <p:tgtEl>
                                          <p:spTgt spid="8"/>
                                        </p:tgtEl>
                                      </p:cBhvr>
                                    </p:animEffect>
                                  </p:childTnLst>
                                </p:cTn>
                              </p:par>
                            </p:childTnLst>
                          </p:cTn>
                        </p:par>
                        <p:par>
                          <p:cTn id="12" fill="hold">
                            <p:stCondLst>
                              <p:cond delay="4000"/>
                            </p:stCondLst>
                            <p:childTnLst>
                              <p:par>
                                <p:cTn id="13" presetID="6" presetClass="entr" presetSubtype="3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ircle(out)">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140218454"/>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062912885"/>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3672293789"/>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6" name="TextBox 5"/>
          <p:cNvSpPr txBox="1"/>
          <p:nvPr/>
        </p:nvSpPr>
        <p:spPr>
          <a:xfrm>
            <a:off x="3067452" y="63118"/>
            <a:ext cx="6076548" cy="5170646"/>
          </a:xfrm>
          <a:prstGeom prst="rect">
            <a:avLst/>
          </a:prstGeom>
          <a:noFill/>
        </p:spPr>
        <p:txBody>
          <a:bodyPr wrap="square" rtlCol="0">
            <a:spAutoFit/>
          </a:bodyPr>
          <a:lstStyle/>
          <a:p>
            <a:r>
              <a:rPr lang="ru-RU" sz="1500" b="1" dirty="0">
                <a:solidFill>
                  <a:schemeClr val="bg2">
                    <a:lumMod val="25000"/>
                  </a:schemeClr>
                </a:solidFill>
                <a:latin typeface="Century Gothic" panose="020B0502020202020204" pitchFamily="34" charset="0"/>
              </a:rPr>
              <a:t>Поэтому люди, живущие в разных местах, должны быть крепко связаны с этими местами. Примеров этого есть сколько угодно. Произведения Шолохова в этом смысле – тоже областная литература. Л. Мартынов в хорошем смысле слова – областной сибирский поэт. Комаров в этом смысле – поэт дальневосточный. Это очень хорошо. Он как-то вжился в тематику своего края. Все его стихи о природе, о тайге, это все стихи в разной степени удачные, но написанные на одном хорошем голосе. Есть среди их лучшие, как, например, стихотворение «Шалаш в тайге». Это стихотворение, пожалуй, самое лучшее из его стихов.</a:t>
            </a:r>
          </a:p>
          <a:p>
            <a:r>
              <a:rPr lang="ru-RU" sz="1500" b="1" dirty="0">
                <a:solidFill>
                  <a:schemeClr val="bg2">
                    <a:lumMod val="25000"/>
                  </a:schemeClr>
                </a:solidFill>
                <a:latin typeface="Century Gothic" panose="020B0502020202020204" pitchFamily="34" charset="0"/>
              </a:rPr>
              <a:t>Почему мне оно кажется таким хорошим? Потому что здесь по существу общая тема тайги, которая многими описывалась, да не очень тактично. Очень важен для поэта поэтический такт, чтобы не перехватить и так недосказать, чтобы все было ясно. Так недосказано хорошо стихотворение, в котором говорится, как льдины уходят по Уссури. Если вы стихи называете «Ледоход на Уссури», то в первой строфе нельзя давать слово «сурик». Читатель сразу догадывается, что оно должно рифмоваться со словом «Уссури».</a:t>
            </a:r>
          </a:p>
          <a:p>
            <a:endParaRPr lang="ru-RU" sz="1500" b="1" dirty="0">
              <a:solidFill>
                <a:schemeClr val="bg2">
                  <a:lumMod val="25000"/>
                </a:schemeClr>
              </a:solidFill>
              <a:latin typeface="Century Gothic" panose="020B0502020202020204" pitchFamily="34" charset="0"/>
            </a:endParaRPr>
          </a:p>
        </p:txBody>
      </p:sp>
      <p:pic>
        <p:nvPicPr>
          <p:cNvPr id="8" name="Рисунок 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22318" y="288032"/>
            <a:ext cx="2865506" cy="4369668"/>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0508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363616554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4010494649"/>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327748211"/>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6" name="TextBox 5"/>
          <p:cNvSpPr txBox="1"/>
          <p:nvPr/>
        </p:nvSpPr>
        <p:spPr>
          <a:xfrm>
            <a:off x="3067452" y="63118"/>
            <a:ext cx="6076548" cy="5016758"/>
          </a:xfrm>
          <a:prstGeom prst="rect">
            <a:avLst/>
          </a:prstGeom>
          <a:noFill/>
        </p:spPr>
        <p:txBody>
          <a:bodyPr wrap="square" rtlCol="0">
            <a:spAutoFit/>
          </a:bodyPr>
          <a:lstStyle/>
          <a:p>
            <a:r>
              <a:rPr lang="ru-RU" sz="1600" b="1" dirty="0">
                <a:solidFill>
                  <a:schemeClr val="bg2">
                    <a:lumMod val="25000"/>
                  </a:schemeClr>
                </a:solidFill>
                <a:latin typeface="Century Gothic" panose="020B0502020202020204" pitchFamily="34" charset="0"/>
              </a:rPr>
              <a:t>О КНИГЕ ПЕТРА КОМАРОВА «НА КРАЮ РОССИИ»,</a:t>
            </a:r>
          </a:p>
          <a:p>
            <a:r>
              <a:rPr lang="ru-RU" sz="1600" b="1" dirty="0">
                <a:solidFill>
                  <a:schemeClr val="bg2">
                    <a:lumMod val="25000"/>
                  </a:schemeClr>
                </a:solidFill>
                <a:latin typeface="Century Gothic" panose="020B0502020202020204" pitchFamily="34" charset="0"/>
              </a:rPr>
              <a:t>ПРЕДСТАВЛЕННОЙ В ИЗДАТЕЛЬСТВО «СОВЕТСКИЙ ПИСАТЕЛЬ»</a:t>
            </a:r>
          </a:p>
          <a:p>
            <a:r>
              <a:rPr lang="ru-RU" sz="1600" b="1" dirty="0">
                <a:solidFill>
                  <a:schemeClr val="bg2">
                    <a:lumMod val="25000"/>
                  </a:schemeClr>
                </a:solidFill>
                <a:latin typeface="Century Gothic" panose="020B0502020202020204" pitchFamily="34" charset="0"/>
              </a:rPr>
              <a:t>Мне кажется, П. Комаров – поэт одаренный и зрелый. Он учился у классиков, у Бунина.  Он много знает, и любовь к родному Дальневосточному краю звучит в его стихах не даром: она подкреплена основательным, серьезным, не напускным увлечением истории края. Комаров отлично знает природу, пейзаж, зверей, рыб, цветы. Их запахи, краски степи и тайги. Все это очень ценно.</a:t>
            </a:r>
          </a:p>
          <a:p>
            <a:r>
              <a:rPr lang="ru-RU" sz="1600" b="1" dirty="0">
                <a:solidFill>
                  <a:schemeClr val="bg2">
                    <a:lumMod val="25000"/>
                  </a:schemeClr>
                </a:solidFill>
                <a:latin typeface="Century Gothic" panose="020B0502020202020204" pitchFamily="34" charset="0"/>
              </a:rPr>
              <a:t>Кроме того, он умеет писать стихи: в несколько ровной и старомодной, но уверенной манере, за которой стоит зрелое мастерство и хорошее знание языка. Пожалуй, лучшие вещи в книге – в первой ее части. Это прежде всего «Серебряный кубок», по-настоящему поэтичная баллада, написанная с размахом и блеском. С нею перекликается «Сибирская легенда». Мне кажется, что она к тому же и самое сердечное, и самое взволнованное произведение Комарова. </a:t>
            </a:r>
          </a:p>
        </p:txBody>
      </p:sp>
      <p:pic>
        <p:nvPicPr>
          <p:cNvPr id="5" name="Рисунок 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9512" y="458671"/>
            <a:ext cx="2775998" cy="3983005"/>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4225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670892"/>
            <a:ext cx="6157670" cy="8793544"/>
          </a:xfrm>
          <a:prstGeom prst="rect">
            <a:avLst/>
          </a:prstGeom>
          <a:effectLst>
            <a:softEdge rad="317500"/>
          </a:effectLst>
        </p:spPr>
      </p:pic>
      <p:graphicFrame>
        <p:nvGraphicFramePr>
          <p:cNvPr id="2" name="Схема 1">
            <a:hlinkClick r:id="rId4" action="ppaction://hlinksldjump"/>
          </p:cNvPr>
          <p:cNvGraphicFramePr/>
          <p:nvPr>
            <p:extLst>
              <p:ext uri="{D42A27DB-BD31-4B8C-83A1-F6EECF244321}">
                <p14:modId xmlns:p14="http://schemas.microsoft.com/office/powerpoint/2010/main" val="120029296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3" name="Схема 2">
            <a:hlinkClick r:id="rId10" action="ppaction://hlinksldjump"/>
          </p:cNvPr>
          <p:cNvGraphicFramePr/>
          <p:nvPr>
            <p:extLst>
              <p:ext uri="{D42A27DB-BD31-4B8C-83A1-F6EECF244321}">
                <p14:modId xmlns:p14="http://schemas.microsoft.com/office/powerpoint/2010/main" val="215478969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4" name="Схема 3">
            <a:hlinkClick r:id="rId16" action="ppaction://hlinksldjump"/>
          </p:cNvPr>
          <p:cNvGraphicFramePr/>
          <p:nvPr>
            <p:extLst>
              <p:ext uri="{D42A27DB-BD31-4B8C-83A1-F6EECF244321}">
                <p14:modId xmlns:p14="http://schemas.microsoft.com/office/powerpoint/2010/main" val="1792152444"/>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5" name="Прямоугольник 4"/>
          <p:cNvSpPr/>
          <p:nvPr/>
        </p:nvSpPr>
        <p:spPr>
          <a:xfrm>
            <a:off x="107504" y="61377"/>
            <a:ext cx="4104456" cy="4524315"/>
          </a:xfrm>
          <a:prstGeom prst="rect">
            <a:avLst/>
          </a:prstGeom>
          <a:effectLst/>
        </p:spPr>
        <p:txBody>
          <a:bodyPr wrap="square">
            <a:spAutoFit/>
          </a:bodyPr>
          <a:lstStyle/>
          <a:p>
            <a:r>
              <a:rPr lang="ru-RU" sz="1600" b="1" dirty="0">
                <a:solidFill>
                  <a:schemeClr val="bg2">
                    <a:lumMod val="25000"/>
                  </a:schemeClr>
                </a:solidFill>
                <a:latin typeface="Century Gothic" panose="020B0502020202020204" pitchFamily="34" charset="0"/>
              </a:rPr>
              <a:t>Речь идет о воине-сибиряке, которого земляки провожали с полевыми цветами – </a:t>
            </a:r>
            <a:r>
              <a:rPr lang="ru-RU" sz="1600" b="1" dirty="0" err="1">
                <a:solidFill>
                  <a:schemeClr val="bg2">
                    <a:lumMod val="25000"/>
                  </a:schemeClr>
                </a:solidFill>
                <a:latin typeface="Century Gothic" panose="020B0502020202020204" pitchFamily="34" charset="0"/>
              </a:rPr>
              <a:t>сараной</a:t>
            </a:r>
            <a:r>
              <a:rPr lang="ru-RU" sz="1600" b="1" dirty="0">
                <a:solidFill>
                  <a:schemeClr val="bg2">
                    <a:lumMod val="25000"/>
                  </a:schemeClr>
                </a:solidFill>
                <a:latin typeface="Century Gothic" panose="020B0502020202020204" pitchFamily="34" charset="0"/>
              </a:rPr>
              <a:t>. У цветка своя история, своя легенда. Автор ее тут же приводит. Но это воспоминание нужно как присказка, сказке же поэта впереди, она относится к нашим дням</a:t>
            </a:r>
            <a:r>
              <a:rPr lang="ru-RU" sz="1600" b="1" dirty="0" smtClean="0">
                <a:solidFill>
                  <a:schemeClr val="bg2">
                    <a:lumMod val="25000"/>
                  </a:schemeClr>
                </a:solidFill>
                <a:latin typeface="Century Gothic" panose="020B0502020202020204" pitchFamily="34" charset="0"/>
              </a:rPr>
              <a:t>:</a:t>
            </a:r>
            <a:endParaRPr lang="ru-RU" sz="1600" b="1" dirty="0">
              <a:solidFill>
                <a:schemeClr val="bg2">
                  <a:lumMod val="25000"/>
                </a:schemeClr>
              </a:solidFill>
              <a:latin typeface="Century Gothic" panose="020B0502020202020204" pitchFamily="34" charset="0"/>
            </a:endParaRPr>
          </a:p>
          <a:p>
            <a:endParaRPr lang="ru-RU" sz="1600" b="1" dirty="0">
              <a:solidFill>
                <a:schemeClr val="bg2">
                  <a:lumMod val="25000"/>
                </a:schemeClr>
              </a:solidFill>
              <a:latin typeface="Century Gothic" panose="020B0502020202020204" pitchFamily="34" charset="0"/>
            </a:endParaRPr>
          </a:p>
          <a:p>
            <a:r>
              <a:rPr lang="ru-RU" sz="1600" b="1" dirty="0">
                <a:solidFill>
                  <a:schemeClr val="bg2">
                    <a:lumMod val="25000"/>
                  </a:schemeClr>
                </a:solidFill>
                <a:latin typeface="Century Gothic" panose="020B0502020202020204" pitchFamily="34" charset="0"/>
              </a:rPr>
              <a:t>Сибиряк сохранил и сберег</a:t>
            </a:r>
          </a:p>
          <a:p>
            <a:r>
              <a:rPr lang="ru-RU" sz="1600" b="1" dirty="0">
                <a:solidFill>
                  <a:schemeClr val="bg2">
                    <a:lumMod val="25000"/>
                  </a:schemeClr>
                </a:solidFill>
                <a:latin typeface="Century Gothic" panose="020B0502020202020204" pitchFamily="34" charset="0"/>
              </a:rPr>
              <a:t>Нашу славу, как стяг полковой,</a:t>
            </a:r>
          </a:p>
          <a:p>
            <a:r>
              <a:rPr lang="ru-RU" sz="1600" b="1" dirty="0">
                <a:solidFill>
                  <a:schemeClr val="bg2">
                    <a:lumMod val="25000"/>
                  </a:schemeClr>
                </a:solidFill>
                <a:latin typeface="Century Gothic" panose="020B0502020202020204" pitchFamily="34" charset="0"/>
              </a:rPr>
              <a:t>У старинных можайских дорог</a:t>
            </a:r>
          </a:p>
          <a:p>
            <a:r>
              <a:rPr lang="ru-RU" sz="1600" b="1" dirty="0">
                <a:solidFill>
                  <a:schemeClr val="bg2">
                    <a:lumMod val="25000"/>
                  </a:schemeClr>
                </a:solidFill>
                <a:latin typeface="Century Gothic" panose="020B0502020202020204" pitchFamily="34" charset="0"/>
              </a:rPr>
              <a:t>И в окопах сырых под Москвой</a:t>
            </a:r>
            <a:r>
              <a:rPr lang="ru-RU" sz="1600" b="1" dirty="0" smtClean="0">
                <a:solidFill>
                  <a:schemeClr val="bg2">
                    <a:lumMod val="25000"/>
                  </a:schemeClr>
                </a:solidFill>
                <a:latin typeface="Century Gothic" panose="020B0502020202020204" pitchFamily="34" charset="0"/>
              </a:rPr>
              <a:t>.</a:t>
            </a:r>
            <a:endParaRPr lang="ru-RU" sz="1600" b="1" dirty="0">
              <a:solidFill>
                <a:schemeClr val="bg2">
                  <a:lumMod val="25000"/>
                </a:schemeClr>
              </a:solidFill>
              <a:latin typeface="Century Gothic" panose="020B0502020202020204" pitchFamily="34" charset="0"/>
            </a:endParaRPr>
          </a:p>
          <a:p>
            <a:r>
              <a:rPr lang="ru-RU" sz="1600" b="1" dirty="0">
                <a:solidFill>
                  <a:schemeClr val="bg2">
                    <a:lumMod val="25000"/>
                  </a:schemeClr>
                </a:solidFill>
                <a:latin typeface="Century Gothic" panose="020B0502020202020204" pitchFamily="34" charset="0"/>
              </a:rPr>
              <a:t>Опален сталинградским огнем,</a:t>
            </a:r>
          </a:p>
          <a:p>
            <a:r>
              <a:rPr lang="ru-RU" sz="1600" b="1" dirty="0">
                <a:solidFill>
                  <a:schemeClr val="bg2">
                    <a:lumMod val="25000"/>
                  </a:schemeClr>
                </a:solidFill>
                <a:latin typeface="Century Gothic" panose="020B0502020202020204" pitchFamily="34" charset="0"/>
              </a:rPr>
              <a:t>Он изведал всех бед глубину.</a:t>
            </a:r>
          </a:p>
          <a:p>
            <a:r>
              <a:rPr lang="ru-RU" sz="1600" b="1" dirty="0">
                <a:solidFill>
                  <a:schemeClr val="bg2">
                    <a:lumMod val="25000"/>
                  </a:schemeClr>
                </a:solidFill>
                <a:latin typeface="Century Gothic" panose="020B0502020202020204" pitchFamily="34" charset="0"/>
              </a:rPr>
              <a:t>Ты у Волги узнаешь о нем,</a:t>
            </a:r>
          </a:p>
          <a:p>
            <a:r>
              <a:rPr lang="ru-RU" sz="1600" b="1" dirty="0">
                <a:solidFill>
                  <a:schemeClr val="bg2">
                    <a:lumMod val="25000"/>
                  </a:schemeClr>
                </a:solidFill>
                <a:latin typeface="Century Gothic" panose="020B0502020202020204" pitchFamily="34" charset="0"/>
              </a:rPr>
              <a:t>У курганов степных на Дону</a:t>
            </a:r>
            <a:r>
              <a:rPr lang="ru-RU" sz="1600" b="1" dirty="0" smtClean="0">
                <a:solidFill>
                  <a:schemeClr val="bg2">
                    <a:lumMod val="25000"/>
                  </a:schemeClr>
                </a:solidFill>
                <a:latin typeface="Century Gothic" panose="020B0502020202020204" pitchFamily="34" charset="0"/>
              </a:rPr>
              <a:t>…</a:t>
            </a:r>
            <a:endParaRPr lang="ru-RU" sz="1600" b="1" dirty="0">
              <a:solidFill>
                <a:schemeClr val="bg2">
                  <a:lumMod val="25000"/>
                </a:schemeClr>
              </a:solidFill>
              <a:latin typeface="Century Gothic" panose="020B0502020202020204" pitchFamily="34" charset="0"/>
            </a:endParaRPr>
          </a:p>
          <a:p>
            <a:endParaRPr lang="ru-RU" sz="1600" b="1" dirty="0">
              <a:solidFill>
                <a:schemeClr val="bg2">
                  <a:lumMod val="25000"/>
                </a:schemeClr>
              </a:solidFill>
              <a:latin typeface="Century Gothic" panose="020B0502020202020204" pitchFamily="34" charset="0"/>
            </a:endParaRPr>
          </a:p>
        </p:txBody>
      </p:sp>
      <p:sp>
        <p:nvSpPr>
          <p:cNvPr id="9" name="Прямоугольник 8"/>
          <p:cNvSpPr/>
          <p:nvPr/>
        </p:nvSpPr>
        <p:spPr>
          <a:xfrm>
            <a:off x="107504" y="4360957"/>
            <a:ext cx="6048672" cy="584775"/>
          </a:xfrm>
          <a:prstGeom prst="rect">
            <a:avLst/>
          </a:prstGeom>
        </p:spPr>
        <p:txBody>
          <a:bodyPr wrap="square">
            <a:spAutoFit/>
          </a:bodyPr>
          <a:lstStyle/>
          <a:p>
            <a:r>
              <a:rPr lang="ru-RU" sz="1600" b="1" dirty="0">
                <a:solidFill>
                  <a:schemeClr val="bg2">
                    <a:lumMod val="25000"/>
                  </a:schemeClr>
                </a:solidFill>
                <a:latin typeface="Century Gothic" panose="020B0502020202020204" pitchFamily="34" charset="0"/>
              </a:rPr>
              <a:t>Цветок сараны – символ </a:t>
            </a:r>
            <a:endParaRPr lang="ru-RU" sz="1600" b="1" dirty="0" smtClean="0">
              <a:solidFill>
                <a:schemeClr val="bg2">
                  <a:lumMod val="25000"/>
                </a:schemeClr>
              </a:solidFill>
              <a:latin typeface="Century Gothic" panose="020B0502020202020204" pitchFamily="34" charset="0"/>
            </a:endParaRPr>
          </a:p>
          <a:p>
            <a:r>
              <a:rPr lang="ru-RU" sz="1600" b="1" dirty="0" smtClean="0">
                <a:solidFill>
                  <a:schemeClr val="bg2">
                    <a:lumMod val="25000"/>
                  </a:schemeClr>
                </a:solidFill>
                <a:latin typeface="Century Gothic" panose="020B0502020202020204" pitchFamily="34" charset="0"/>
              </a:rPr>
              <a:t>привязанности к </a:t>
            </a:r>
            <a:r>
              <a:rPr lang="ru-RU" sz="1600" b="1" dirty="0">
                <a:solidFill>
                  <a:schemeClr val="bg2">
                    <a:lumMod val="25000"/>
                  </a:schemeClr>
                </a:solidFill>
                <a:latin typeface="Century Gothic" panose="020B0502020202020204" pitchFamily="34" charset="0"/>
              </a:rPr>
              <a:t>родной земле:</a:t>
            </a:r>
          </a:p>
        </p:txBody>
      </p:sp>
    </p:spTree>
    <p:extLst>
      <p:ext uri="{BB962C8B-B14F-4D97-AF65-F5344CB8AC3E}">
        <p14:creationId xmlns:p14="http://schemas.microsoft.com/office/powerpoint/2010/main" val="337416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a:hlinkClick r:id="rId3" action="ppaction://hlinksldjump"/>
          </p:cNvPr>
          <p:cNvGraphicFramePr/>
          <p:nvPr>
            <p:extLst>
              <p:ext uri="{D42A27DB-BD31-4B8C-83A1-F6EECF244321}">
                <p14:modId xmlns:p14="http://schemas.microsoft.com/office/powerpoint/2010/main" val="65376103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1179214232"/>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5" name="Прямоугольник 4"/>
          <p:cNvSpPr/>
          <p:nvPr/>
        </p:nvSpPr>
        <p:spPr>
          <a:xfrm>
            <a:off x="179512" y="119444"/>
            <a:ext cx="8784976" cy="4770537"/>
          </a:xfrm>
          <a:prstGeom prst="rect">
            <a:avLst/>
          </a:prstGeom>
        </p:spPr>
        <p:txBody>
          <a:bodyPr wrap="square">
            <a:spAutoFit/>
          </a:bodyPr>
          <a:lstStyle/>
          <a:p>
            <a:r>
              <a:rPr lang="ru-RU" sz="1600" b="1" dirty="0">
                <a:solidFill>
                  <a:schemeClr val="bg2">
                    <a:lumMod val="25000"/>
                  </a:schemeClr>
                </a:solidFill>
                <a:latin typeface="Century Gothic" panose="020B0502020202020204" pitchFamily="34" charset="0"/>
              </a:rPr>
              <a:t>Он горит среди ясного дня,</a:t>
            </a:r>
          </a:p>
          <a:p>
            <a:r>
              <a:rPr lang="ru-RU" sz="1600" b="1" dirty="0">
                <a:solidFill>
                  <a:schemeClr val="bg2">
                    <a:lumMod val="25000"/>
                  </a:schemeClr>
                </a:solidFill>
                <a:latin typeface="Century Gothic" panose="020B0502020202020204" pitchFamily="34" charset="0"/>
              </a:rPr>
              <a:t>Отряхнув полевую росу,</a:t>
            </a:r>
          </a:p>
          <a:p>
            <a:r>
              <a:rPr lang="ru-RU" sz="1600" b="1" dirty="0">
                <a:solidFill>
                  <a:schemeClr val="bg2">
                    <a:lumMod val="25000"/>
                  </a:schemeClr>
                </a:solidFill>
                <a:latin typeface="Century Gothic" panose="020B0502020202020204" pitchFamily="34" charset="0"/>
              </a:rPr>
              <a:t>То – как жаркая вспышка огня,</a:t>
            </a:r>
          </a:p>
          <a:p>
            <a:r>
              <a:rPr lang="ru-RU" sz="1600" b="1" dirty="0">
                <a:solidFill>
                  <a:schemeClr val="bg2">
                    <a:lumMod val="25000"/>
                  </a:schemeClr>
                </a:solidFill>
                <a:latin typeface="Century Gothic" panose="020B0502020202020204" pitchFamily="34" charset="0"/>
              </a:rPr>
              <a:t>То – как чья-то косынка в лесу</a:t>
            </a:r>
            <a:r>
              <a:rPr lang="ru-RU" sz="1600" b="1" dirty="0" smtClean="0">
                <a:solidFill>
                  <a:schemeClr val="bg2">
                    <a:lumMod val="25000"/>
                  </a:schemeClr>
                </a:solidFill>
                <a:latin typeface="Century Gothic" panose="020B0502020202020204" pitchFamily="34" charset="0"/>
              </a:rPr>
              <a:t>.</a:t>
            </a:r>
          </a:p>
          <a:p>
            <a:endParaRPr lang="ru-RU" sz="1600" b="1" dirty="0">
              <a:solidFill>
                <a:schemeClr val="bg2">
                  <a:lumMod val="25000"/>
                </a:schemeClr>
              </a:solidFill>
              <a:latin typeface="Century Gothic" panose="020B0502020202020204" pitchFamily="34" charset="0"/>
            </a:endParaRPr>
          </a:p>
          <a:p>
            <a:r>
              <a:rPr lang="ru-RU" sz="1600" b="1" dirty="0">
                <a:solidFill>
                  <a:schemeClr val="bg2">
                    <a:lumMod val="25000"/>
                  </a:schemeClr>
                </a:solidFill>
                <a:latin typeface="Century Gothic" panose="020B0502020202020204" pitchFamily="34" charset="0"/>
              </a:rPr>
              <a:t>Не в твоей ли суровой судьбе,</a:t>
            </a:r>
          </a:p>
          <a:p>
            <a:r>
              <a:rPr lang="ru-RU" sz="1600" b="1" dirty="0">
                <a:solidFill>
                  <a:schemeClr val="bg2">
                    <a:lumMod val="25000"/>
                  </a:schemeClr>
                </a:solidFill>
                <a:latin typeface="Century Gothic" panose="020B0502020202020204" pitchFamily="34" charset="0"/>
              </a:rPr>
              <a:t>Как в лесу он горит и цветет.</a:t>
            </a:r>
          </a:p>
          <a:p>
            <a:r>
              <a:rPr lang="ru-RU" sz="1600" b="1" dirty="0">
                <a:solidFill>
                  <a:schemeClr val="bg2">
                    <a:lumMod val="25000"/>
                  </a:schemeClr>
                </a:solidFill>
                <a:latin typeface="Century Gothic" panose="020B0502020202020204" pitchFamily="34" charset="0"/>
              </a:rPr>
              <a:t>Это храброе сердце тебе</a:t>
            </a:r>
          </a:p>
          <a:p>
            <a:r>
              <a:rPr lang="ru-RU" sz="1600" b="1" dirty="0">
                <a:solidFill>
                  <a:schemeClr val="bg2">
                    <a:lumMod val="25000"/>
                  </a:schemeClr>
                </a:solidFill>
                <a:latin typeface="Century Gothic" panose="020B0502020202020204" pitchFamily="34" charset="0"/>
              </a:rPr>
              <a:t>Освещает дорогу вперед</a:t>
            </a:r>
            <a:r>
              <a:rPr lang="ru-RU" sz="1600" b="1" dirty="0" smtClean="0">
                <a:solidFill>
                  <a:schemeClr val="bg2">
                    <a:lumMod val="25000"/>
                  </a:schemeClr>
                </a:solidFill>
                <a:latin typeface="Century Gothic" panose="020B0502020202020204" pitchFamily="34" charset="0"/>
              </a:rPr>
              <a:t>.</a:t>
            </a:r>
          </a:p>
          <a:p>
            <a:endParaRPr lang="ru-RU" sz="1600" b="1" dirty="0">
              <a:solidFill>
                <a:schemeClr val="bg2">
                  <a:lumMod val="25000"/>
                </a:schemeClr>
              </a:solidFill>
              <a:latin typeface="Century Gothic" panose="020B0502020202020204" pitchFamily="34" charset="0"/>
            </a:endParaRPr>
          </a:p>
          <a:p>
            <a:endParaRPr lang="ru-RU" sz="1600" b="1" dirty="0">
              <a:solidFill>
                <a:schemeClr val="bg2">
                  <a:lumMod val="25000"/>
                </a:schemeClr>
              </a:solidFill>
              <a:latin typeface="Century Gothic" panose="020B0502020202020204" pitchFamily="34" charset="0"/>
            </a:endParaRPr>
          </a:p>
          <a:p>
            <a:r>
              <a:rPr lang="ru-RU" sz="1600" b="1" dirty="0">
                <a:solidFill>
                  <a:schemeClr val="bg2">
                    <a:lumMod val="25000"/>
                  </a:schemeClr>
                </a:solidFill>
                <a:latin typeface="Century Gothic" panose="020B0502020202020204" pitchFamily="34" charset="0"/>
              </a:rPr>
              <a:t>Стихи эти – очень ясный пример того, как поэзия рождается и не может не родится при сплаве народного предания с сегодняшним днем народа, - если, конечно, этот сплав правильно почувствован поэтом. Стихи эти – лучшее из всего, что я нашел в книге Комарова. Их одних достаточно, чтобы отнестись к нему, во всяком случае, с интересом. </a:t>
            </a:r>
            <a:endParaRPr lang="ru-RU" sz="1600" b="1" dirty="0" smtClean="0">
              <a:solidFill>
                <a:schemeClr val="bg2">
                  <a:lumMod val="25000"/>
                </a:schemeClr>
              </a:solidFill>
              <a:latin typeface="Century Gothic" panose="020B0502020202020204" pitchFamily="34" charset="0"/>
            </a:endParaRPr>
          </a:p>
          <a:p>
            <a:endParaRPr lang="ru-RU" sz="1600" b="1" dirty="0">
              <a:solidFill>
                <a:schemeClr val="bg2">
                  <a:lumMod val="25000"/>
                </a:schemeClr>
              </a:solidFill>
              <a:latin typeface="Century Gothic" panose="020B0502020202020204" pitchFamily="34" charset="0"/>
            </a:endParaRPr>
          </a:p>
          <a:p>
            <a:r>
              <a:rPr lang="ru-RU" sz="1600" b="1" dirty="0">
                <a:solidFill>
                  <a:schemeClr val="bg2">
                    <a:lumMod val="25000"/>
                  </a:schemeClr>
                </a:solidFill>
                <a:latin typeface="Century Gothic" panose="020B0502020202020204" pitchFamily="34" charset="0"/>
              </a:rPr>
              <a:t>П. АНТОКОЛЬСКИЙ</a:t>
            </a:r>
          </a:p>
          <a:p>
            <a:r>
              <a:rPr lang="ru-RU" sz="1600" b="1" dirty="0">
                <a:solidFill>
                  <a:schemeClr val="bg2">
                    <a:lumMod val="25000"/>
                  </a:schemeClr>
                </a:solidFill>
                <a:latin typeface="Century Gothic" panose="020B0502020202020204" pitchFamily="34" charset="0"/>
              </a:rPr>
              <a:t>2 июня 1944 г.</a:t>
            </a:r>
          </a:p>
        </p:txBody>
      </p:sp>
    </p:spTree>
    <p:extLst>
      <p:ext uri="{BB962C8B-B14F-4D97-AF65-F5344CB8AC3E}">
        <p14:creationId xmlns:p14="http://schemas.microsoft.com/office/powerpoint/2010/main" val="266080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11379524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4130681071"/>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6" name="Рисунок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339752" y="121196"/>
            <a:ext cx="3672408" cy="4896544"/>
          </a:xfrm>
          <a:prstGeom prst="rect">
            <a:avLst/>
          </a:prstGeom>
          <a:ln w="19050">
            <a:solidFill>
              <a:schemeClr val="bg1"/>
            </a:solidFill>
          </a:ln>
          <a:effectLst>
            <a:outerShdw blurRad="50800" dist="38100" dir="2700000" algn="tl" rotWithShape="0">
              <a:prstClr val="black">
                <a:alpha val="40000"/>
              </a:prstClr>
            </a:outerShdw>
          </a:effectLst>
        </p:spPr>
      </p:pic>
      <p:sp>
        <p:nvSpPr>
          <p:cNvPr id="7" name="TextBox 6"/>
          <p:cNvSpPr txBox="1"/>
          <p:nvPr/>
        </p:nvSpPr>
        <p:spPr>
          <a:xfrm>
            <a:off x="6169876" y="1489348"/>
            <a:ext cx="2794612" cy="2585323"/>
          </a:xfrm>
          <a:prstGeom prst="rect">
            <a:avLst/>
          </a:prstGeom>
          <a:noFill/>
        </p:spPr>
        <p:txBody>
          <a:bodyPr wrap="square" rtlCol="0">
            <a:spAutoFit/>
          </a:bodyPr>
          <a:lstStyle/>
          <a:p>
            <a:r>
              <a:rPr lang="ru-RU" b="1" dirty="0" smtClean="0">
                <a:solidFill>
                  <a:schemeClr val="bg2">
                    <a:lumMod val="25000"/>
                  </a:schemeClr>
                </a:solidFill>
                <a:latin typeface="Century Gothic" panose="020B0502020202020204" pitchFamily="34" charset="0"/>
              </a:rPr>
              <a:t>Экспозиция, посвященная жизни </a:t>
            </a:r>
          </a:p>
          <a:p>
            <a:r>
              <a:rPr lang="ru-RU" b="1" dirty="0" smtClean="0">
                <a:solidFill>
                  <a:schemeClr val="bg2">
                    <a:lumMod val="25000"/>
                  </a:schemeClr>
                </a:solidFill>
                <a:latin typeface="Century Gothic" panose="020B0502020202020204" pitchFamily="34" charset="0"/>
              </a:rPr>
              <a:t>и творчеству </a:t>
            </a:r>
          </a:p>
          <a:p>
            <a:r>
              <a:rPr lang="ru-RU" b="1" dirty="0" smtClean="0">
                <a:solidFill>
                  <a:schemeClr val="bg2">
                    <a:lumMod val="25000"/>
                  </a:schemeClr>
                </a:solidFill>
                <a:latin typeface="Century Gothic" panose="020B0502020202020204" pitchFamily="34" charset="0"/>
              </a:rPr>
              <a:t>П.С. Комарова в музее </a:t>
            </a:r>
          </a:p>
          <a:p>
            <a:r>
              <a:rPr lang="ru-RU" b="1" dirty="0" smtClean="0">
                <a:solidFill>
                  <a:schemeClr val="bg2">
                    <a:lumMod val="25000"/>
                  </a:schemeClr>
                </a:solidFill>
                <a:latin typeface="Century Gothic" panose="020B0502020202020204" pitchFamily="34" charset="0"/>
              </a:rPr>
              <a:t>Центральной городской библиотеки </a:t>
            </a:r>
          </a:p>
          <a:p>
            <a:r>
              <a:rPr lang="ru-RU" b="1" dirty="0" smtClean="0">
                <a:solidFill>
                  <a:schemeClr val="bg2">
                    <a:lumMod val="25000"/>
                  </a:schemeClr>
                </a:solidFill>
                <a:latin typeface="Century Gothic" panose="020B0502020202020204" pitchFamily="34" charset="0"/>
              </a:rPr>
              <a:t>им. П. Комарова</a:t>
            </a:r>
            <a:endParaRPr lang="ru-RU"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2616757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2000"/>
                                        <p:tgtEl>
                                          <p:spTgt spid="6"/>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3113860736"/>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00698060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671690959"/>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8" name="Рисунок 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08127" y="265212"/>
            <a:ext cx="5744193" cy="4441676"/>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52093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062719360"/>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1993330049"/>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889462339"/>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5" name="Рисунок 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547664" y="193204"/>
            <a:ext cx="6091040" cy="4568280"/>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4602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319374952"/>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4084006765"/>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1115561546"/>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6" name="Рисунок 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32048" y="287399"/>
            <a:ext cx="8316416" cy="4442309"/>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541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303732639"/>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55497953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629293696"/>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7" name="Рисунок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8625" y="360040"/>
            <a:ext cx="3601287" cy="4801716"/>
          </a:xfrm>
          <a:prstGeom prst="rect">
            <a:avLst/>
          </a:prstGeom>
        </p:spPr>
      </p:pic>
      <p:pic>
        <p:nvPicPr>
          <p:cNvPr id="5" name="Рисунок 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rot="335732">
            <a:off x="3371349" y="726632"/>
            <a:ext cx="5686785" cy="4265089"/>
          </a:xfrm>
          <a:prstGeom prst="rect">
            <a:avLst/>
          </a:prstGeom>
        </p:spPr>
      </p:pic>
      <p:sp>
        <p:nvSpPr>
          <p:cNvPr id="8" name="Прямоугольник 7"/>
          <p:cNvSpPr/>
          <p:nvPr/>
        </p:nvSpPr>
        <p:spPr>
          <a:xfrm>
            <a:off x="0" y="183912"/>
            <a:ext cx="9144000" cy="369332"/>
          </a:xfrm>
          <a:prstGeom prst="rect">
            <a:avLst/>
          </a:prstGeom>
        </p:spPr>
        <p:txBody>
          <a:bodyPr wrap="square">
            <a:spAutoFit/>
          </a:bodyPr>
          <a:lstStyle/>
          <a:p>
            <a:pPr algn="ctr"/>
            <a:r>
              <a:rPr lang="ru-RU" b="1" dirty="0" smtClean="0">
                <a:solidFill>
                  <a:schemeClr val="bg2">
                    <a:lumMod val="25000"/>
                  </a:schemeClr>
                </a:solidFill>
                <a:latin typeface="Century Gothic" panose="020B0502020202020204" pitchFamily="34" charset="0"/>
              </a:rPr>
              <a:t>Книга, подаренная П. Комарову писателем В. Кучерявенко</a:t>
            </a:r>
            <a:endParaRPr lang="ru-RU"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48898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par>
                          <p:cTn id="8" fill="hold">
                            <p:stCondLst>
                              <p:cond delay="2000"/>
                            </p:stCondLst>
                            <p:childTnLst>
                              <p:par>
                                <p:cTn id="9" presetID="16" presetClass="entr" presetSubtype="37"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2000"/>
                                        <p:tgtEl>
                                          <p:spTgt spid="7"/>
                                        </p:tgtEl>
                                      </p:cBhvr>
                                    </p:animEffect>
                                  </p:childTnLst>
                                </p:cTn>
                              </p:par>
                            </p:childTnLst>
                          </p:cTn>
                        </p:par>
                        <p:par>
                          <p:cTn id="12" fill="hold">
                            <p:stCondLst>
                              <p:cond delay="4000"/>
                            </p:stCondLst>
                            <p:childTnLst>
                              <p:par>
                                <p:cTn id="13" presetID="16" presetClass="entr" presetSubtype="37"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Vertical)">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4595" y="553244"/>
            <a:ext cx="5730213" cy="4297660"/>
          </a:xfrm>
          <a:prstGeom prst="rect">
            <a:avLst/>
          </a:prstGeom>
        </p:spPr>
      </p:pic>
      <p:graphicFrame>
        <p:nvGraphicFramePr>
          <p:cNvPr id="2" name="Схема 1">
            <a:hlinkClick r:id="rId4" action="ppaction://hlinksldjump"/>
          </p:cNvPr>
          <p:cNvGraphicFramePr/>
          <p:nvPr>
            <p:extLst>
              <p:ext uri="{D42A27DB-BD31-4B8C-83A1-F6EECF244321}">
                <p14:modId xmlns:p14="http://schemas.microsoft.com/office/powerpoint/2010/main" val="496317566"/>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3" name="Схема 2">
            <a:hlinkClick r:id="rId10" action="ppaction://hlinksldjump"/>
          </p:cNvPr>
          <p:cNvGraphicFramePr/>
          <p:nvPr>
            <p:extLst>
              <p:ext uri="{D42A27DB-BD31-4B8C-83A1-F6EECF244321}">
                <p14:modId xmlns:p14="http://schemas.microsoft.com/office/powerpoint/2010/main" val="4146216051"/>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4" name="Схема 3">
            <a:hlinkClick r:id="rId16" action="ppaction://hlinksldjump"/>
          </p:cNvPr>
          <p:cNvGraphicFramePr/>
          <p:nvPr>
            <p:extLst>
              <p:ext uri="{D42A27DB-BD31-4B8C-83A1-F6EECF244321}">
                <p14:modId xmlns:p14="http://schemas.microsoft.com/office/powerpoint/2010/main" val="1541968027"/>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8" name="Прямоугольник 7"/>
          <p:cNvSpPr/>
          <p:nvPr/>
        </p:nvSpPr>
        <p:spPr>
          <a:xfrm>
            <a:off x="0" y="183912"/>
            <a:ext cx="9144000" cy="369332"/>
          </a:xfrm>
          <a:prstGeom prst="rect">
            <a:avLst/>
          </a:prstGeom>
        </p:spPr>
        <p:txBody>
          <a:bodyPr wrap="square">
            <a:spAutoFit/>
          </a:bodyPr>
          <a:lstStyle/>
          <a:p>
            <a:pPr algn="ctr"/>
            <a:r>
              <a:rPr lang="ru-RU" b="1" dirty="0" err="1" smtClean="0">
                <a:solidFill>
                  <a:schemeClr val="bg2">
                    <a:lumMod val="25000"/>
                  </a:schemeClr>
                </a:solidFill>
                <a:latin typeface="Century Gothic" panose="020B0502020202020204" pitchFamily="34" charset="0"/>
              </a:rPr>
              <a:t>Прижизенные</a:t>
            </a:r>
            <a:r>
              <a:rPr lang="ru-RU" b="1" dirty="0" smtClean="0">
                <a:solidFill>
                  <a:schemeClr val="bg2">
                    <a:lumMod val="25000"/>
                  </a:schemeClr>
                </a:solidFill>
                <a:latin typeface="Century Gothic" panose="020B0502020202020204" pitchFamily="34" charset="0"/>
              </a:rPr>
              <a:t> издания стихов П.С. Комарова</a:t>
            </a:r>
            <a:endParaRPr lang="ru-RU" b="1" dirty="0">
              <a:solidFill>
                <a:schemeClr val="bg2">
                  <a:lumMod val="25000"/>
                </a:schemeClr>
              </a:solidFill>
              <a:latin typeface="Century Gothic" panose="020B0502020202020204" pitchFamily="34" charset="0"/>
            </a:endParaRPr>
          </a:p>
        </p:txBody>
      </p:sp>
      <p:pic>
        <p:nvPicPr>
          <p:cNvPr id="6" name="Рисунок 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79512" y="455447"/>
            <a:ext cx="3691750" cy="4922333"/>
          </a:xfrm>
          <a:prstGeom prst="rect">
            <a:avLst/>
          </a:prstGeom>
        </p:spPr>
      </p:pic>
    </p:spTree>
    <p:extLst>
      <p:ext uri="{BB962C8B-B14F-4D97-AF65-F5344CB8AC3E}">
        <p14:creationId xmlns:p14="http://schemas.microsoft.com/office/powerpoint/2010/main" val="2153741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par>
                          <p:cTn id="8" fill="hold">
                            <p:stCondLst>
                              <p:cond delay="2000"/>
                            </p:stCondLst>
                            <p:childTnLst>
                              <p:par>
                                <p:cTn id="9" presetID="16" presetClass="entr" presetSubtype="37"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2000"/>
                                        <p:tgtEl>
                                          <p:spTgt spid="6"/>
                                        </p:tgtEl>
                                      </p:cBhvr>
                                    </p:animEffect>
                                  </p:childTnLst>
                                </p:cTn>
                              </p:par>
                            </p:childTnLst>
                          </p:cTn>
                        </p:par>
                        <p:par>
                          <p:cTn id="12" fill="hold">
                            <p:stCondLst>
                              <p:cond delay="4000"/>
                            </p:stCondLst>
                            <p:childTnLst>
                              <p:par>
                                <p:cTn id="13" presetID="16" presetClass="entr" presetSubtype="37"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0152" y="123428"/>
            <a:ext cx="3037266" cy="4606280"/>
          </a:xfrm>
          <a:prstGeom prst="rect">
            <a:avLst/>
          </a:prstGeom>
          <a:ln w="19050">
            <a:solidFill>
              <a:schemeClr val="bg1"/>
            </a:solidFill>
          </a:ln>
          <a:effectLst>
            <a:outerShdw blurRad="50800" dist="38100" dir="2700000" algn="tl" rotWithShape="0">
              <a:prstClr val="black">
                <a:alpha val="40000"/>
              </a:prstClr>
            </a:outerShdw>
          </a:effectLst>
        </p:spPr>
      </p:pic>
      <p:graphicFrame>
        <p:nvGraphicFramePr>
          <p:cNvPr id="3" name="Схема 2">
            <a:hlinkClick r:id="rId4" action="ppaction://hlinksldjump"/>
          </p:cNvPr>
          <p:cNvGraphicFramePr/>
          <p:nvPr>
            <p:extLst>
              <p:ext uri="{D42A27DB-BD31-4B8C-83A1-F6EECF244321}">
                <p14:modId xmlns:p14="http://schemas.microsoft.com/office/powerpoint/2010/main" val="3235499433"/>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4" name="Схема 3">
            <a:hlinkClick r:id="rId10" action="ppaction://hlinksldjump"/>
          </p:cNvPr>
          <p:cNvGraphicFramePr/>
          <p:nvPr>
            <p:extLst>
              <p:ext uri="{D42A27DB-BD31-4B8C-83A1-F6EECF244321}">
                <p14:modId xmlns:p14="http://schemas.microsoft.com/office/powerpoint/2010/main" val="352065964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6" name="Прямоугольник 5"/>
          <p:cNvSpPr/>
          <p:nvPr/>
        </p:nvSpPr>
        <p:spPr>
          <a:xfrm>
            <a:off x="2411760" y="122678"/>
            <a:ext cx="3543020" cy="5509200"/>
          </a:xfrm>
          <a:prstGeom prst="rect">
            <a:avLst/>
          </a:prstGeom>
        </p:spPr>
        <p:txBody>
          <a:bodyPr wrap="square">
            <a:spAutoFit/>
          </a:bodyPr>
          <a:lstStyle/>
          <a:p>
            <a:pPr algn="ctr"/>
            <a:r>
              <a:rPr lang="ru-RU" sz="1600" b="1" dirty="0">
                <a:solidFill>
                  <a:schemeClr val="bg2">
                    <a:lumMod val="25000"/>
                  </a:schemeClr>
                </a:solidFill>
                <a:latin typeface="Century Gothic" panose="020B0502020202020204" pitchFamily="34" charset="0"/>
              </a:rPr>
              <a:t>С 1933 года стал выходить литературно-художественный альманах «На рубеже», позже преобразованный в журнал. В журнале, краевых газетах и издательствах работали молодые хабаровчане писатели и прозаики:  Д. </a:t>
            </a:r>
            <a:r>
              <a:rPr lang="ru-RU" sz="1600" b="1" dirty="0" err="1">
                <a:solidFill>
                  <a:schemeClr val="bg2">
                    <a:lumMod val="25000"/>
                  </a:schemeClr>
                </a:solidFill>
                <a:latin typeface="Century Gothic" panose="020B0502020202020204" pitchFamily="34" charset="0"/>
              </a:rPr>
              <a:t>Нагишкин</a:t>
            </a:r>
            <a:r>
              <a:rPr lang="ru-RU" sz="1600" b="1" dirty="0">
                <a:solidFill>
                  <a:schemeClr val="bg2">
                    <a:lumMod val="25000"/>
                  </a:schemeClr>
                </a:solidFill>
                <a:latin typeface="Century Gothic" panose="020B0502020202020204" pitchFamily="34" charset="0"/>
              </a:rPr>
              <a:t>, Н. Рогаль, Р. Агишев, Ю. Шестакова, И. Машуков и др. В Хабаровске, в молодёжной литературной группе при газете «Тихоокеанский комсомолец», состоялся в начале тридцатых годов и Пётр Комаров. Позднее, служа в армии, он был в группе молодых поэтов ОКДВА, печатавшихся в газете «Тревога», а вернувшись, работал в журнале «На рубеже».</a:t>
            </a:r>
          </a:p>
        </p:txBody>
      </p:sp>
      <p:pic>
        <p:nvPicPr>
          <p:cNvPr id="7" name="Рисунок 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50132" y="121196"/>
            <a:ext cx="2312075" cy="3454902"/>
          </a:xfrm>
          <a:prstGeom prst="rect">
            <a:avLst/>
          </a:prstGeom>
          <a:ln w="19050">
            <a:solidFill>
              <a:schemeClr val="bg1"/>
            </a:solidFill>
          </a:ln>
          <a:effectLst>
            <a:outerShdw blurRad="50800" dist="38100" dir="2700000" algn="tl" rotWithShape="0">
              <a:prstClr val="black">
                <a:alpha val="40000"/>
              </a:prstClr>
            </a:outerShdw>
          </a:effectLst>
        </p:spPr>
      </p:pic>
      <p:pic>
        <p:nvPicPr>
          <p:cNvPr id="8" name="Рисунок 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0592" y="3937620"/>
            <a:ext cx="1917152" cy="1436855"/>
          </a:xfrm>
          <a:prstGeom prst="rect">
            <a:avLst/>
          </a:prstGeom>
          <a:ln w="1905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9174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2125266999"/>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806757624"/>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79170782"/>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5" name="Рисунок 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9512" y="121196"/>
            <a:ext cx="3365064" cy="4729708"/>
          </a:xfrm>
          <a:prstGeom prst="rect">
            <a:avLst/>
          </a:prstGeom>
        </p:spPr>
      </p:pic>
      <p:pic>
        <p:nvPicPr>
          <p:cNvPr id="7" name="Рисунок 6"/>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rot="21354585">
            <a:off x="2901267" y="553627"/>
            <a:ext cx="6234990" cy="4676242"/>
          </a:xfrm>
          <a:prstGeom prst="rect">
            <a:avLst/>
          </a:prstGeom>
        </p:spPr>
      </p:pic>
    </p:spTree>
    <p:extLst>
      <p:ext uri="{BB962C8B-B14F-4D97-AF65-F5344CB8AC3E}">
        <p14:creationId xmlns:p14="http://schemas.microsoft.com/office/powerpoint/2010/main" val="56479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2000"/>
                                        <p:tgtEl>
                                          <p:spTgt spid="5"/>
                                        </p:tgtEl>
                                      </p:cBhvr>
                                    </p:animEffect>
                                  </p:childTnLst>
                                </p:cTn>
                              </p:par>
                            </p:childTnLst>
                          </p:cTn>
                        </p:par>
                        <p:par>
                          <p:cTn id="8" fill="hold">
                            <p:stCondLst>
                              <p:cond delay="2000"/>
                            </p:stCondLst>
                            <p:childTnLst>
                              <p:par>
                                <p:cTn id="9" presetID="16" presetClass="entr" presetSubtype="37"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3113827035"/>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2354827469"/>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Схема 3">
            <a:hlinkClick r:id="rId15" action="ppaction://hlinksldjump"/>
          </p:cNvPr>
          <p:cNvGraphicFramePr/>
          <p:nvPr>
            <p:extLst>
              <p:ext uri="{D42A27DB-BD31-4B8C-83A1-F6EECF244321}">
                <p14:modId xmlns:p14="http://schemas.microsoft.com/office/powerpoint/2010/main" val="228561457"/>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6" name="Рисунок 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1519" y="625252"/>
            <a:ext cx="3248557" cy="3937620"/>
          </a:xfrm>
          <a:prstGeom prst="rect">
            <a:avLst/>
          </a:prstGeom>
          <a:ln w="19050">
            <a:solidFill>
              <a:schemeClr val="bg1"/>
            </a:solidFill>
          </a:ln>
          <a:effectLst>
            <a:outerShdw blurRad="50800" dist="38100" dir="2700000" algn="tl" rotWithShape="0">
              <a:prstClr val="black">
                <a:alpha val="40000"/>
              </a:prstClr>
            </a:outerShdw>
          </a:effectLst>
        </p:spPr>
      </p:pic>
      <p:sp>
        <p:nvSpPr>
          <p:cNvPr id="8" name="TextBox 7"/>
          <p:cNvSpPr txBox="1"/>
          <p:nvPr/>
        </p:nvSpPr>
        <p:spPr>
          <a:xfrm>
            <a:off x="3995936" y="2240119"/>
            <a:ext cx="4320480" cy="707886"/>
          </a:xfrm>
          <a:prstGeom prst="rect">
            <a:avLst/>
          </a:prstGeom>
          <a:noFill/>
        </p:spPr>
        <p:txBody>
          <a:bodyPr wrap="square" rtlCol="0">
            <a:spAutoFit/>
          </a:bodyPr>
          <a:lstStyle/>
          <a:p>
            <a:r>
              <a:rPr lang="ru-RU" sz="2000" b="1" dirty="0" smtClean="0">
                <a:solidFill>
                  <a:schemeClr val="bg2">
                    <a:lumMod val="25000"/>
                  </a:schemeClr>
                </a:solidFill>
                <a:latin typeface="Century Gothic" panose="020B0502020202020204" pitchFamily="34" charset="0"/>
              </a:rPr>
              <a:t>Книга сказок П.С. Комарова на нанайском языке</a:t>
            </a:r>
            <a:endParaRPr lang="ru-RU"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353687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2000"/>
                                        <p:tgtEl>
                                          <p:spTgt spid="6"/>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out)">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a:hlinkClick r:id="rId3" action="ppaction://hlinksldjump"/>
          </p:cNvPr>
          <p:cNvGraphicFramePr/>
          <p:nvPr>
            <p:extLst>
              <p:ext uri="{D42A27DB-BD31-4B8C-83A1-F6EECF244321}">
                <p14:modId xmlns:p14="http://schemas.microsoft.com/office/powerpoint/2010/main" val="4092433014"/>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713596304"/>
              </p:ext>
            </p:extLst>
          </p:nvPr>
        </p:nvGraphicFramePr>
        <p:xfrm>
          <a:off x="35496" y="4945732"/>
          <a:ext cx="2232248" cy="66384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5" name="Рисунок 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51520" y="193204"/>
            <a:ext cx="3601287" cy="4801716"/>
          </a:xfrm>
          <a:prstGeom prst="rect">
            <a:avLst/>
          </a:prstGeom>
        </p:spPr>
      </p:pic>
      <p:sp>
        <p:nvSpPr>
          <p:cNvPr id="7" name="Прямоугольник 6"/>
          <p:cNvSpPr/>
          <p:nvPr/>
        </p:nvSpPr>
        <p:spPr>
          <a:xfrm>
            <a:off x="3779912" y="409228"/>
            <a:ext cx="5256584" cy="4247317"/>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Петра Степановича Комарова называют певцом дальневосточной природы. Поэт очень любил нашу тайгу и ее обитателей, любил наш величавый Амур и его многочисленные протоки, любил посидеть с удочкой на берегу…  Об этом он написал много прекрасных стихов, а для детей создал короткие рассказы об амурских рыбах. Писал он их по своим впечатлениям и наблюдениям сорок лет назад, и, безусловно, сейчас на Амуре в известной мере изменились и способы лова, и количество речных обитателей. Однако рассказы эти и поныне имеют большую познавательную ценность.</a:t>
            </a:r>
          </a:p>
        </p:txBody>
      </p:sp>
    </p:spTree>
    <p:extLst>
      <p:ext uri="{BB962C8B-B14F-4D97-AF65-F5344CB8AC3E}">
        <p14:creationId xmlns:p14="http://schemas.microsoft.com/office/powerpoint/2010/main" val="365329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2000"/>
                                        <p:tgtEl>
                                          <p:spTgt spid="5"/>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44016" y="3505572"/>
            <a:ext cx="4139952" cy="2209428"/>
          </a:xfrm>
          <a:prstGeom prst="rect">
            <a:avLst/>
          </a:prstGeom>
          <a:scene3d>
            <a:camera prst="perspectiveLeft">
              <a:rot lat="0" lon="0" rev="0"/>
            </a:camera>
            <a:lightRig rig="threePt" dir="t"/>
          </a:scene3d>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1489348"/>
            <a:ext cx="3672408" cy="2715445"/>
          </a:xfrm>
          <a:prstGeom prst="rect">
            <a:avLst/>
          </a:prstGeom>
          <a:ln w="19050">
            <a:solidFill>
              <a:schemeClr val="bg1"/>
            </a:solidFill>
          </a:ln>
          <a:effectLst>
            <a:outerShdw blurRad="50800" dist="38100" dir="2700000" algn="tl" rotWithShape="0">
              <a:prstClr val="black">
                <a:alpha val="40000"/>
              </a:prstClr>
            </a:outerShdw>
          </a:effectLst>
        </p:spPr>
      </p:pic>
      <p:sp>
        <p:nvSpPr>
          <p:cNvPr id="3" name="Прямоугольник 2"/>
          <p:cNvSpPr/>
          <p:nvPr/>
        </p:nvSpPr>
        <p:spPr>
          <a:xfrm>
            <a:off x="107504" y="121196"/>
            <a:ext cx="8856984" cy="1323439"/>
          </a:xfrm>
          <a:prstGeom prst="rect">
            <a:avLst/>
          </a:prstGeom>
        </p:spPr>
        <p:txBody>
          <a:bodyPr wrap="square">
            <a:spAutoFit/>
          </a:bodyPr>
          <a:lstStyle/>
          <a:p>
            <a:pPr algn="ctr"/>
            <a:r>
              <a:rPr lang="ru-RU" sz="1600" b="1" dirty="0">
                <a:solidFill>
                  <a:schemeClr val="bg2">
                    <a:lumMod val="25000"/>
                  </a:schemeClr>
                </a:solidFill>
                <a:latin typeface="Century Gothic" panose="020B0502020202020204" pitchFamily="34" charset="0"/>
              </a:rPr>
              <a:t>В мае 1941 года, в связи с обострением болезни лёгких, Пётр Комаров поехал в отпуск в </a:t>
            </a:r>
            <a:r>
              <a:rPr lang="ru-RU" sz="1600" b="1" dirty="0" err="1">
                <a:solidFill>
                  <a:schemeClr val="bg2">
                    <a:lumMod val="25000"/>
                  </a:schemeClr>
                </a:solidFill>
                <a:latin typeface="Century Gothic" panose="020B0502020202020204" pitchFamily="34" charset="0"/>
              </a:rPr>
              <a:t>казахстан</a:t>
            </a:r>
            <a:r>
              <a:rPr lang="ru-RU" sz="1600" b="1" dirty="0">
                <a:solidFill>
                  <a:schemeClr val="bg2">
                    <a:lumMod val="25000"/>
                  </a:schemeClr>
                </a:solidFill>
                <a:latin typeface="Century Gothic" panose="020B0502020202020204" pitchFamily="34" charset="0"/>
              </a:rPr>
              <a:t>, на курорт «Шафраново». Но отдохнуть было не суждено – </a:t>
            </a:r>
            <a:endParaRPr lang="ru-RU" sz="1600" b="1" dirty="0" smtClean="0">
              <a:solidFill>
                <a:schemeClr val="bg2">
                  <a:lumMod val="25000"/>
                </a:schemeClr>
              </a:solidFill>
              <a:latin typeface="Century Gothic" panose="020B0502020202020204" pitchFamily="34" charset="0"/>
            </a:endParaRPr>
          </a:p>
          <a:p>
            <a:pPr algn="ctr"/>
            <a:r>
              <a:rPr lang="ru-RU" sz="1600" b="1" dirty="0" smtClean="0">
                <a:solidFill>
                  <a:schemeClr val="bg2">
                    <a:lumMod val="25000"/>
                  </a:schemeClr>
                </a:solidFill>
                <a:latin typeface="Century Gothic" panose="020B0502020202020204" pitchFamily="34" charset="0"/>
              </a:rPr>
              <a:t>22 </a:t>
            </a:r>
            <a:r>
              <a:rPr lang="ru-RU" sz="1600" b="1" dirty="0">
                <a:solidFill>
                  <a:schemeClr val="bg2">
                    <a:lumMod val="25000"/>
                  </a:schemeClr>
                </a:solidFill>
                <a:latin typeface="Century Gothic" panose="020B0502020202020204" pitchFamily="34" charset="0"/>
              </a:rPr>
              <a:t>июня разразилась война. Поэт возвращается в Хабаровск. С началом </a:t>
            </a:r>
            <a:r>
              <a:rPr lang="ru-RU" sz="1600" b="1" dirty="0" err="1">
                <a:solidFill>
                  <a:schemeClr val="bg2">
                    <a:lumMod val="25000"/>
                  </a:schemeClr>
                </a:solidFill>
                <a:latin typeface="Century Gothic" panose="020B0502020202020204" pitchFamily="34" charset="0"/>
              </a:rPr>
              <a:t>воынй</a:t>
            </a:r>
            <a:r>
              <a:rPr lang="ru-RU" sz="1600" b="1" dirty="0">
                <a:solidFill>
                  <a:schemeClr val="bg2">
                    <a:lumMod val="25000"/>
                  </a:schemeClr>
                </a:solidFill>
                <a:latin typeface="Century Gothic" panose="020B0502020202020204" pitchFamily="34" charset="0"/>
              </a:rPr>
              <a:t> много дальневосточников ушло на фронт, но Комарову отказали: не позволяло здоровье, он давно был снят с военного учёта.</a:t>
            </a:r>
          </a:p>
        </p:txBody>
      </p:sp>
      <p:graphicFrame>
        <p:nvGraphicFramePr>
          <p:cNvPr id="4" name="Схема 3">
            <a:hlinkClick r:id="rId5" action="ppaction://hlinksldjump"/>
          </p:cNvPr>
          <p:cNvGraphicFramePr/>
          <p:nvPr>
            <p:extLst>
              <p:ext uri="{D42A27DB-BD31-4B8C-83A1-F6EECF244321}">
                <p14:modId xmlns:p14="http://schemas.microsoft.com/office/powerpoint/2010/main" val="2121146458"/>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5" name="Схема 4">
            <a:hlinkClick r:id="rId11" action="ppaction://hlinksldjump"/>
          </p:cNvPr>
          <p:cNvGraphicFramePr/>
          <p:nvPr>
            <p:extLst>
              <p:ext uri="{D42A27DB-BD31-4B8C-83A1-F6EECF244321}">
                <p14:modId xmlns:p14="http://schemas.microsoft.com/office/powerpoint/2010/main" val="621678278"/>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 name="Прямоугольник 5"/>
          <p:cNvSpPr/>
          <p:nvPr/>
        </p:nvSpPr>
        <p:spPr>
          <a:xfrm>
            <a:off x="4067944" y="1444635"/>
            <a:ext cx="4896544" cy="3539430"/>
          </a:xfrm>
          <a:prstGeom prst="rect">
            <a:avLst/>
          </a:prstGeom>
        </p:spPr>
        <p:txBody>
          <a:bodyPr wrap="square">
            <a:spAutoFit/>
          </a:bodyPr>
          <a:lstStyle/>
          <a:p>
            <a:r>
              <a:rPr lang="ru-RU" sz="1600" b="1" dirty="0">
                <a:solidFill>
                  <a:schemeClr val="bg2">
                    <a:lumMod val="25000"/>
                  </a:schemeClr>
                </a:solidFill>
                <a:latin typeface="Century Gothic" panose="020B0502020202020204" pitchFamily="34" charset="0"/>
              </a:rPr>
              <a:t>16 июля 1941 года в газете «Тихоокеанская звезда» появились его первые два стихотворных лозунга. С этого дня – </a:t>
            </a:r>
            <a:endParaRPr lang="en-US" sz="1600" b="1" dirty="0" smtClean="0">
              <a:solidFill>
                <a:schemeClr val="bg2">
                  <a:lumMod val="25000"/>
                </a:schemeClr>
              </a:solidFill>
              <a:latin typeface="Century Gothic" panose="020B0502020202020204" pitchFamily="34" charset="0"/>
            </a:endParaRPr>
          </a:p>
          <a:p>
            <a:r>
              <a:rPr lang="ru-RU" sz="1600" b="1" dirty="0" smtClean="0">
                <a:solidFill>
                  <a:schemeClr val="bg2">
                    <a:lumMod val="25000"/>
                  </a:schemeClr>
                </a:solidFill>
                <a:latin typeface="Century Gothic" panose="020B0502020202020204" pitchFamily="34" charset="0"/>
              </a:rPr>
              <a:t>в </a:t>
            </a:r>
            <a:r>
              <a:rPr lang="ru-RU" sz="1600" b="1" dirty="0">
                <a:solidFill>
                  <a:schemeClr val="bg2">
                    <a:lumMod val="25000"/>
                  </a:schemeClr>
                </a:solidFill>
                <a:latin typeface="Century Gothic" panose="020B0502020202020204" pitchFamily="34" charset="0"/>
              </a:rPr>
              <a:t>течении многих месяцев войны – </a:t>
            </a:r>
            <a:endParaRPr lang="en-US" sz="1600" b="1" dirty="0" smtClean="0">
              <a:solidFill>
                <a:schemeClr val="bg2">
                  <a:lumMod val="25000"/>
                </a:schemeClr>
              </a:solidFill>
              <a:latin typeface="Century Gothic" panose="020B0502020202020204" pitchFamily="34" charset="0"/>
            </a:endParaRPr>
          </a:p>
          <a:p>
            <a:r>
              <a:rPr lang="ru-RU" sz="1600" b="1" dirty="0" smtClean="0">
                <a:solidFill>
                  <a:schemeClr val="bg2">
                    <a:lumMod val="25000"/>
                  </a:schemeClr>
                </a:solidFill>
                <a:latin typeface="Century Gothic" panose="020B0502020202020204" pitchFamily="34" charset="0"/>
              </a:rPr>
              <a:t>на </a:t>
            </a:r>
            <a:r>
              <a:rPr lang="ru-RU" sz="1600" b="1" dirty="0">
                <a:solidFill>
                  <a:schemeClr val="bg2">
                    <a:lumMod val="25000"/>
                  </a:schemeClr>
                </a:solidFill>
                <a:latin typeface="Century Gothic" panose="020B0502020202020204" pitchFamily="34" charset="0"/>
              </a:rPr>
              <a:t>страницах хабаровских газет печатались рифмованные лозунги и призывы, подписи к карикатурам, </a:t>
            </a:r>
            <a:r>
              <a:rPr lang="ru-RU" sz="1600" b="1" dirty="0" err="1">
                <a:solidFill>
                  <a:schemeClr val="bg2">
                    <a:lumMod val="25000"/>
                  </a:schemeClr>
                </a:solidFill>
                <a:latin typeface="Century Gothic" panose="020B0502020202020204" pitchFamily="34" charset="0"/>
              </a:rPr>
              <a:t>сатиритческие</a:t>
            </a:r>
            <a:r>
              <a:rPr lang="ru-RU" sz="1600" b="1" dirty="0">
                <a:solidFill>
                  <a:schemeClr val="bg2">
                    <a:lumMod val="25000"/>
                  </a:schemeClr>
                </a:solidFill>
                <a:latin typeface="Century Gothic" panose="020B0502020202020204" pitchFamily="34" charset="0"/>
              </a:rPr>
              <a:t>, агитационные и лирические стихи Петра Комарова. Работа была напряжённая и её итогом стали первые военные сборники «Время бесстрашных» </a:t>
            </a:r>
            <a:endParaRPr lang="en-US" sz="1600" b="1" dirty="0" smtClean="0">
              <a:solidFill>
                <a:schemeClr val="bg2">
                  <a:lumMod val="25000"/>
                </a:schemeClr>
              </a:solidFill>
              <a:latin typeface="Century Gothic" panose="020B0502020202020204" pitchFamily="34" charset="0"/>
            </a:endParaRPr>
          </a:p>
          <a:p>
            <a:r>
              <a:rPr lang="ru-RU" sz="1600" b="1" dirty="0" smtClean="0">
                <a:solidFill>
                  <a:schemeClr val="bg2">
                    <a:lumMod val="25000"/>
                  </a:schemeClr>
                </a:solidFill>
                <a:latin typeface="Century Gothic" panose="020B0502020202020204" pitchFamily="34" charset="0"/>
              </a:rPr>
              <a:t>и </a:t>
            </a:r>
            <a:r>
              <a:rPr lang="ru-RU" sz="1600" b="1" dirty="0">
                <a:solidFill>
                  <a:schemeClr val="bg2">
                    <a:lumMod val="25000"/>
                  </a:schemeClr>
                </a:solidFill>
                <a:latin typeface="Century Gothic" panose="020B0502020202020204" pitchFamily="34" charset="0"/>
              </a:rPr>
              <a:t>книга сатирических стихов «Как прусак попал в </a:t>
            </a:r>
            <a:r>
              <a:rPr lang="ru-RU" sz="1600" b="1" dirty="0" err="1">
                <a:solidFill>
                  <a:schemeClr val="bg2">
                    <a:lumMod val="25000"/>
                  </a:schemeClr>
                </a:solidFill>
                <a:latin typeface="Century Gothic" panose="020B0502020202020204" pitchFamily="34" charset="0"/>
              </a:rPr>
              <a:t>просак</a:t>
            </a:r>
            <a:r>
              <a:rPr lang="ru-RU" sz="1600" b="1" dirty="0">
                <a:solidFill>
                  <a:schemeClr val="bg2">
                    <a:lumMod val="25000"/>
                  </a:schemeClr>
                </a:solidFill>
                <a:latin typeface="Century Gothic" panose="020B0502020202020204" pitchFamily="34" charset="0"/>
              </a:rPr>
              <a:t>», серия иллюстрированных </a:t>
            </a:r>
            <a:r>
              <a:rPr lang="ru-RU" sz="1600" b="1" dirty="0" err="1">
                <a:solidFill>
                  <a:schemeClr val="bg2">
                    <a:lumMod val="25000"/>
                  </a:schemeClr>
                </a:solidFill>
                <a:latin typeface="Century Gothic" panose="020B0502020202020204" pitchFamily="34" charset="0"/>
              </a:rPr>
              <a:t>агитплакатов</a:t>
            </a:r>
            <a:r>
              <a:rPr lang="ru-RU" sz="1600" b="1" dirty="0">
                <a:solidFill>
                  <a:schemeClr val="bg2">
                    <a:lumMod val="25000"/>
                  </a:schemeClr>
                </a:solidFill>
                <a:latin typeface="Century Gothic" panose="020B0502020202020204" pitchFamily="34" charset="0"/>
              </a:rPr>
              <a:t> и листовок.</a:t>
            </a:r>
          </a:p>
        </p:txBody>
      </p:sp>
      <p:sp>
        <p:nvSpPr>
          <p:cNvPr id="8" name="Прямоугольник 7"/>
          <p:cNvSpPr/>
          <p:nvPr/>
        </p:nvSpPr>
        <p:spPr>
          <a:xfrm>
            <a:off x="323528" y="4249459"/>
            <a:ext cx="3456384" cy="1200329"/>
          </a:xfrm>
          <a:prstGeom prst="rect">
            <a:avLst/>
          </a:prstGeom>
        </p:spPr>
        <p:txBody>
          <a:bodyPr wrap="square">
            <a:spAutoFit/>
          </a:bodyPr>
          <a:lstStyle/>
          <a:p>
            <a:r>
              <a:rPr lang="ru-RU" sz="1200" dirty="0">
                <a:solidFill>
                  <a:schemeClr val="bg1"/>
                </a:solidFill>
                <a:latin typeface="Century Gothic" panose="020B0502020202020204" pitchFamily="34" charset="0"/>
              </a:rPr>
              <a:t>«Большинство моих книг, как можно заметить, издано в годы Великой Отечественной войны. Работал я в эти годы много и напряжённо, и </a:t>
            </a:r>
            <a:endParaRPr lang="en-US" sz="1200" dirty="0" smtClean="0">
              <a:solidFill>
                <a:schemeClr val="bg1"/>
              </a:solidFill>
              <a:latin typeface="Century Gothic" panose="020B0502020202020204" pitchFamily="34" charset="0"/>
            </a:endParaRPr>
          </a:p>
          <a:p>
            <a:r>
              <a:rPr lang="ru-RU" sz="1200" dirty="0" smtClean="0">
                <a:solidFill>
                  <a:schemeClr val="bg1"/>
                </a:solidFill>
                <a:latin typeface="Century Gothic" panose="020B0502020202020204" pitchFamily="34" charset="0"/>
              </a:rPr>
              <a:t>удивляюсь</a:t>
            </a:r>
            <a:r>
              <a:rPr lang="ru-RU" sz="1200" dirty="0">
                <a:solidFill>
                  <a:schemeClr val="bg1"/>
                </a:solidFill>
                <a:latin typeface="Century Gothic" panose="020B0502020202020204" pitchFamily="34" charset="0"/>
              </a:rPr>
              <a:t>, откуда только </a:t>
            </a:r>
            <a:endParaRPr lang="en-US" sz="1200" dirty="0" smtClean="0">
              <a:solidFill>
                <a:schemeClr val="bg1"/>
              </a:solidFill>
              <a:latin typeface="Century Gothic" panose="020B0502020202020204" pitchFamily="34" charset="0"/>
            </a:endParaRPr>
          </a:p>
          <a:p>
            <a:r>
              <a:rPr lang="ru-RU" sz="1200" dirty="0" smtClean="0">
                <a:solidFill>
                  <a:schemeClr val="bg1"/>
                </a:solidFill>
                <a:latin typeface="Century Gothic" panose="020B0502020202020204" pitchFamily="34" charset="0"/>
              </a:rPr>
              <a:t>брались </a:t>
            </a:r>
            <a:r>
              <a:rPr lang="ru-RU" sz="1200" dirty="0">
                <a:solidFill>
                  <a:schemeClr val="bg1"/>
                </a:solidFill>
                <a:latin typeface="Century Gothic" panose="020B0502020202020204" pitchFamily="34" charset="0"/>
              </a:rPr>
              <a:t>силы».</a:t>
            </a:r>
          </a:p>
        </p:txBody>
      </p:sp>
    </p:spTree>
    <p:extLst>
      <p:ext uri="{BB962C8B-B14F-4D97-AF65-F5344CB8AC3E}">
        <p14:creationId xmlns:p14="http://schemas.microsoft.com/office/powerpoint/2010/main" val="3987331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out)">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9188"/>
            <a:ext cx="8856984" cy="3139321"/>
          </a:xfrm>
          <a:prstGeom prst="rect">
            <a:avLst/>
          </a:prstGeom>
        </p:spPr>
        <p:txBody>
          <a:bodyPr wrap="square">
            <a:spAutoFit/>
          </a:bodyPr>
          <a:lstStyle/>
          <a:p>
            <a:r>
              <a:rPr lang="ru-RU" sz="1600" b="1" dirty="0">
                <a:solidFill>
                  <a:schemeClr val="bg2">
                    <a:lumMod val="25000"/>
                  </a:schemeClr>
                </a:solidFill>
                <a:latin typeface="Century Gothic" panose="020B0502020202020204" pitchFamily="34" charset="0"/>
              </a:rPr>
              <a:t>В первом военном сборнике Петра Комарова «Время бесстрашных» </a:t>
            </a:r>
            <a:r>
              <a:rPr lang="en-US" sz="1600" b="1" dirty="0" smtClean="0">
                <a:solidFill>
                  <a:schemeClr val="bg2">
                    <a:lumMod val="25000"/>
                  </a:schemeClr>
                </a:solidFill>
                <a:latin typeface="Century Gothic" panose="020B0502020202020204" pitchFamily="34" charset="0"/>
              </a:rPr>
              <a:t> </a:t>
            </a:r>
            <a:r>
              <a:rPr lang="ru-RU" sz="1600" b="1" dirty="0" smtClean="0">
                <a:solidFill>
                  <a:schemeClr val="bg2">
                    <a:lumMod val="25000"/>
                  </a:schemeClr>
                </a:solidFill>
                <a:latin typeface="Century Gothic" panose="020B0502020202020204" pitchFamily="34" charset="0"/>
              </a:rPr>
              <a:t>большое </a:t>
            </a:r>
            <a:r>
              <a:rPr lang="ru-RU" sz="1600" b="1" dirty="0">
                <a:solidFill>
                  <a:schemeClr val="bg2">
                    <a:lumMod val="25000"/>
                  </a:schemeClr>
                </a:solidFill>
                <a:latin typeface="Century Gothic" panose="020B0502020202020204" pitchFamily="34" charset="0"/>
              </a:rPr>
              <a:t>место занимали стихи о боевых действиях советских войск, отражавших натиск врага. Стихи выражали их преданность Родине, ненависть к захватчикам, веру в свою победу. Эти чувства владели всем народом и поэт передал их, ведь они были и его чувствами тоже. Уже потом в сюжетных стихах: «Хлопец» - о юном колхознике партизане, «Наташа» - о </a:t>
            </a:r>
            <a:r>
              <a:rPr lang="ru-RU" sz="1600" b="1" dirty="0" err="1">
                <a:solidFill>
                  <a:schemeClr val="bg2">
                    <a:lumMod val="25000"/>
                  </a:schemeClr>
                </a:solidFill>
                <a:latin typeface="Century Gothic" panose="020B0502020202020204" pitchFamily="34" charset="0"/>
              </a:rPr>
              <a:t>медсетсре</a:t>
            </a:r>
            <a:r>
              <a:rPr lang="ru-RU" sz="1600" b="1" dirty="0">
                <a:solidFill>
                  <a:schemeClr val="bg2">
                    <a:lumMod val="25000"/>
                  </a:schemeClr>
                </a:solidFill>
                <a:latin typeface="Century Gothic" panose="020B0502020202020204" pitchFamily="34" charset="0"/>
              </a:rPr>
              <a:t>, «Возмездие» - о старике, мстящем за злодеяния гитлеровцев, поэт попытался обрисовать то, что происходило на фронте</a:t>
            </a:r>
            <a:r>
              <a:rPr lang="ru-RU" sz="1600" b="1" dirty="0" smtClean="0">
                <a:solidFill>
                  <a:schemeClr val="bg2">
                    <a:lumMod val="25000"/>
                  </a:schemeClr>
                </a:solidFill>
                <a:latin typeface="Century Gothic" panose="020B0502020202020204" pitchFamily="34" charset="0"/>
              </a:rPr>
              <a:t>.</a:t>
            </a:r>
          </a:p>
          <a:p>
            <a:r>
              <a:rPr lang="ru-RU" sz="1600" b="1" dirty="0">
                <a:solidFill>
                  <a:schemeClr val="bg2">
                    <a:lumMod val="25000"/>
                  </a:schemeClr>
                </a:solidFill>
                <a:latin typeface="Century Gothic" panose="020B0502020202020204" pitchFamily="34" charset="0"/>
              </a:rPr>
              <a:t>Оставшийся в тылу поэт пытался изобразить фронтовые события не являясь прямым их участником и через какое-то время </a:t>
            </a:r>
            <a:r>
              <a:rPr lang="ru-RU" sz="1600" b="1" dirty="0" smtClean="0">
                <a:solidFill>
                  <a:schemeClr val="bg2">
                    <a:lumMod val="25000"/>
                  </a:schemeClr>
                </a:solidFill>
                <a:latin typeface="Century Gothic" panose="020B0502020202020204" pitchFamily="34" charset="0"/>
              </a:rPr>
              <a:t>решил</a:t>
            </a:r>
            <a:r>
              <a:rPr lang="ru-RU" sz="1600" b="1" dirty="0">
                <a:solidFill>
                  <a:schemeClr val="bg2">
                    <a:lumMod val="25000"/>
                  </a:schemeClr>
                </a:solidFill>
                <a:latin typeface="Century Gothic" panose="020B0502020202020204" pitchFamily="34" charset="0"/>
              </a:rPr>
              <a:t>, что необходимо писать и о тружениках тыла.</a:t>
            </a:r>
          </a:p>
          <a:p>
            <a:endParaRPr lang="ru-RU" sz="1600" b="1" dirty="0">
              <a:solidFill>
                <a:schemeClr val="bg2">
                  <a:lumMod val="25000"/>
                </a:schemeClr>
              </a:solidFill>
              <a:latin typeface="Century Gothic" panose="020B0502020202020204" pitchFamily="34" charset="0"/>
            </a:endParaRPr>
          </a:p>
        </p:txBody>
      </p:sp>
      <p:graphicFrame>
        <p:nvGraphicFramePr>
          <p:cNvPr id="3" name="Схема 2">
            <a:hlinkClick r:id="rId3" action="ppaction://hlinksldjump"/>
          </p:cNvPr>
          <p:cNvGraphicFramePr/>
          <p:nvPr>
            <p:extLst>
              <p:ext uri="{D42A27DB-BD31-4B8C-83A1-F6EECF244321}">
                <p14:modId xmlns:p14="http://schemas.microsoft.com/office/powerpoint/2010/main" val="3930587257"/>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3127707310"/>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7" name="Рисунок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flipH="1">
            <a:off x="0" y="2802199"/>
            <a:ext cx="2843808" cy="2575581"/>
          </a:xfrm>
          <a:prstGeom prst="rect">
            <a:avLst/>
          </a:prstGeom>
          <a:scene3d>
            <a:camera prst="perspectiveLeft">
              <a:rot lat="0" lon="0" rev="0"/>
            </a:camera>
            <a:lightRig rig="threePt" dir="t"/>
          </a:scene3d>
        </p:spPr>
      </p:pic>
      <p:sp>
        <p:nvSpPr>
          <p:cNvPr id="8" name="TextBox 7"/>
          <p:cNvSpPr txBox="1"/>
          <p:nvPr/>
        </p:nvSpPr>
        <p:spPr>
          <a:xfrm>
            <a:off x="251520" y="3001516"/>
            <a:ext cx="2520280" cy="1754326"/>
          </a:xfrm>
          <a:prstGeom prst="rect">
            <a:avLst/>
          </a:prstGeom>
          <a:noFill/>
        </p:spPr>
        <p:txBody>
          <a:bodyPr wrap="square" rtlCol="0">
            <a:spAutoFit/>
          </a:bodyPr>
          <a:lstStyle/>
          <a:p>
            <a:r>
              <a:rPr lang="ru-RU" i="1" dirty="0" smtClean="0">
                <a:solidFill>
                  <a:schemeClr val="bg1"/>
                </a:solidFill>
                <a:latin typeface="Century Gothic" panose="020B0502020202020204" pitchFamily="34" charset="0"/>
              </a:rPr>
              <a:t>«Ведь это то, что рядом со мной, перед моими глазами, о чём я могу написать лучше».</a:t>
            </a:r>
            <a:endParaRPr lang="ru-RU" i="1" dirty="0">
              <a:solidFill>
                <a:schemeClr val="bg1"/>
              </a:solidFill>
              <a:latin typeface="Century Gothic" panose="020B0502020202020204" pitchFamily="34" charset="0"/>
            </a:endParaRPr>
          </a:p>
        </p:txBody>
      </p:sp>
      <p:sp>
        <p:nvSpPr>
          <p:cNvPr id="9" name="Прямоугольник 8"/>
          <p:cNvSpPr/>
          <p:nvPr/>
        </p:nvSpPr>
        <p:spPr>
          <a:xfrm>
            <a:off x="2771800" y="2781424"/>
            <a:ext cx="6192688" cy="2308324"/>
          </a:xfrm>
          <a:prstGeom prst="rect">
            <a:avLst/>
          </a:prstGeom>
        </p:spPr>
        <p:txBody>
          <a:bodyPr wrap="square">
            <a:spAutoFit/>
          </a:bodyPr>
          <a:lstStyle/>
          <a:p>
            <a:r>
              <a:rPr lang="ru-RU" sz="1600" b="1" dirty="0">
                <a:solidFill>
                  <a:schemeClr val="bg2">
                    <a:lumMod val="25000"/>
                  </a:schemeClr>
                </a:solidFill>
                <a:latin typeface="Century Gothic" panose="020B0502020202020204" pitchFamily="34" charset="0"/>
              </a:rPr>
              <a:t>Трудовой подвиг своих земляков в годы войны поэт осмысливал как продолжение героической борьбы русского народа за освоение и защиту земель своей Родины. Пётр </a:t>
            </a:r>
            <a:r>
              <a:rPr lang="ru-RU" sz="1600" b="1" dirty="0" smtClean="0">
                <a:solidFill>
                  <a:schemeClr val="bg2">
                    <a:lumMod val="25000"/>
                  </a:schemeClr>
                </a:solidFill>
                <a:latin typeface="Century Gothic" panose="020B0502020202020204" pitchFamily="34" charset="0"/>
              </a:rPr>
              <a:t>Комаров </a:t>
            </a:r>
            <a:r>
              <a:rPr lang="ru-RU" sz="1600" b="1" dirty="0">
                <a:solidFill>
                  <a:schemeClr val="bg2">
                    <a:lumMod val="25000"/>
                  </a:schemeClr>
                </a:solidFill>
                <a:latin typeface="Century Gothic" panose="020B0502020202020204" pitchFamily="34" charset="0"/>
              </a:rPr>
              <a:t>обращался к трудному и гордому прошлому Сибири и Дальнего Востока. В цикле стихов «На краю России», в «Сибирской легенде», в поэме «Серебряный кубок», а позже –в главах романа «Владимир Атласов» - он оживлял образы первооткрывателей края.</a:t>
            </a:r>
          </a:p>
        </p:txBody>
      </p:sp>
    </p:spTree>
    <p:extLst>
      <p:ext uri="{BB962C8B-B14F-4D97-AF65-F5344CB8AC3E}">
        <p14:creationId xmlns:p14="http://schemas.microsoft.com/office/powerpoint/2010/main" val="3950585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out)">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45120"/>
            <a:ext cx="8856984" cy="2308324"/>
          </a:xfrm>
          <a:prstGeom prst="rect">
            <a:avLst/>
          </a:prstGeom>
          <a:noFill/>
        </p:spPr>
        <p:txBody>
          <a:bodyPr wrap="square" rtlCol="0">
            <a:spAutoFit/>
          </a:bodyPr>
          <a:lstStyle/>
          <a:p>
            <a:pPr algn="ctr"/>
            <a:r>
              <a:rPr lang="ru-RU" b="1" dirty="0">
                <a:solidFill>
                  <a:schemeClr val="bg2">
                    <a:lumMod val="25000"/>
                  </a:schemeClr>
                </a:solidFill>
                <a:latin typeface="Century Gothic" panose="020B0502020202020204" pitchFamily="34" charset="0"/>
              </a:rPr>
              <a:t>Военные действия происходили теперь совсем рядом, в непосредственной близости от Хабаровска. Невзирая на болезнь лёгких, изнурявшую его, Комаров в августе 1945 года выехал в </a:t>
            </a:r>
            <a:r>
              <a:rPr lang="ru-RU" b="1" dirty="0" smtClean="0">
                <a:solidFill>
                  <a:schemeClr val="bg2">
                    <a:lumMod val="25000"/>
                  </a:schemeClr>
                </a:solidFill>
                <a:latin typeface="Century Gothic" panose="020B0502020202020204" pitchFamily="34" charset="0"/>
              </a:rPr>
              <a:t>качестве корреспондента </a:t>
            </a:r>
            <a:r>
              <a:rPr lang="ru-RU" b="1" dirty="0">
                <a:solidFill>
                  <a:schemeClr val="bg2">
                    <a:lumMod val="25000"/>
                  </a:schemeClr>
                </a:solidFill>
                <a:latin typeface="Century Gothic" panose="020B0502020202020204" pitchFamily="34" charset="0"/>
              </a:rPr>
              <a:t>Хабаровского краевого отделения ТАСС в районы Манчжурии, расположенные в радиусе действий 1-ого и 2-ого Дальневосточных фронтов Советской Армии. За месяц с лишним поэт побывал в городах </a:t>
            </a:r>
            <a:r>
              <a:rPr lang="ru-RU" b="1" dirty="0" err="1">
                <a:solidFill>
                  <a:schemeClr val="bg2">
                    <a:lumMod val="25000"/>
                  </a:schemeClr>
                </a:solidFill>
                <a:latin typeface="Century Gothic" panose="020B0502020202020204" pitchFamily="34" charset="0"/>
              </a:rPr>
              <a:t>Муданьцзяне</a:t>
            </a:r>
            <a:r>
              <a:rPr lang="ru-RU" b="1" dirty="0">
                <a:solidFill>
                  <a:schemeClr val="bg2">
                    <a:lumMod val="25000"/>
                  </a:schemeClr>
                </a:solidFill>
                <a:latin typeface="Century Gothic" panose="020B0502020202020204" pitchFamily="34" charset="0"/>
              </a:rPr>
              <a:t>, </a:t>
            </a:r>
            <a:r>
              <a:rPr lang="ru-RU" b="1" dirty="0" err="1">
                <a:solidFill>
                  <a:schemeClr val="bg2">
                    <a:lumMod val="25000"/>
                  </a:schemeClr>
                </a:solidFill>
                <a:latin typeface="Century Gothic" panose="020B0502020202020204" pitchFamily="34" charset="0"/>
              </a:rPr>
              <a:t>Нингуте</a:t>
            </a:r>
            <a:r>
              <a:rPr lang="ru-RU" b="1" dirty="0">
                <a:solidFill>
                  <a:schemeClr val="bg2">
                    <a:lumMod val="25000"/>
                  </a:schemeClr>
                </a:solidFill>
                <a:latin typeface="Century Gothic" panose="020B0502020202020204" pitchFamily="34" charset="0"/>
              </a:rPr>
              <a:t>, </a:t>
            </a:r>
            <a:r>
              <a:rPr lang="ru-RU" b="1" dirty="0" err="1">
                <a:solidFill>
                  <a:schemeClr val="bg2">
                    <a:lumMod val="25000"/>
                  </a:schemeClr>
                </a:solidFill>
                <a:latin typeface="Century Gothic" panose="020B0502020202020204" pitchFamily="34" charset="0"/>
              </a:rPr>
              <a:t>Дуньхуа</a:t>
            </a:r>
            <a:r>
              <a:rPr lang="ru-RU" b="1" dirty="0">
                <a:solidFill>
                  <a:schemeClr val="bg2">
                    <a:lumMod val="25000"/>
                  </a:schemeClr>
                </a:solidFill>
                <a:latin typeface="Century Gothic" panose="020B0502020202020204" pitchFamily="34" charset="0"/>
              </a:rPr>
              <a:t>, Харбине </a:t>
            </a:r>
            <a:endParaRPr lang="en-US" b="1" dirty="0" smtClean="0">
              <a:solidFill>
                <a:schemeClr val="bg2">
                  <a:lumMod val="25000"/>
                </a:schemeClr>
              </a:solidFill>
              <a:latin typeface="Century Gothic" panose="020B0502020202020204" pitchFamily="34" charset="0"/>
            </a:endParaRPr>
          </a:p>
          <a:p>
            <a:pPr algn="ctr"/>
            <a:r>
              <a:rPr lang="ru-RU" b="1" dirty="0" smtClean="0">
                <a:solidFill>
                  <a:schemeClr val="bg2">
                    <a:lumMod val="25000"/>
                  </a:schemeClr>
                </a:solidFill>
                <a:latin typeface="Century Gothic" panose="020B0502020202020204" pitchFamily="34" charset="0"/>
              </a:rPr>
              <a:t>и </a:t>
            </a:r>
            <a:r>
              <a:rPr lang="ru-RU" b="1" dirty="0">
                <a:solidFill>
                  <a:schemeClr val="bg2">
                    <a:lumMod val="25000"/>
                  </a:schemeClr>
                </a:solidFill>
                <a:latin typeface="Century Gothic" panose="020B0502020202020204" pitchFamily="34" charset="0"/>
              </a:rPr>
              <a:t>окрестных сёлах</a:t>
            </a:r>
            <a:r>
              <a:rPr lang="ru-RU" b="1" dirty="0" smtClean="0">
                <a:solidFill>
                  <a:schemeClr val="bg2">
                    <a:lumMod val="25000"/>
                  </a:schemeClr>
                </a:solidFill>
                <a:latin typeface="Century Gothic" panose="020B0502020202020204" pitchFamily="34" charset="0"/>
              </a:rPr>
              <a:t>.</a:t>
            </a:r>
            <a:endParaRPr lang="ru-RU" b="1" dirty="0">
              <a:solidFill>
                <a:schemeClr val="bg2">
                  <a:lumMod val="25000"/>
                </a:schemeClr>
              </a:solidFill>
              <a:latin typeface="Century Gothic" panose="020B0502020202020204" pitchFamily="34" charset="0"/>
            </a:endParaRPr>
          </a:p>
        </p:txBody>
      </p:sp>
      <p:graphicFrame>
        <p:nvGraphicFramePr>
          <p:cNvPr id="5" name="Схема 4">
            <a:hlinkClick r:id="rId3" action="ppaction://hlinksldjump"/>
          </p:cNvPr>
          <p:cNvGraphicFramePr/>
          <p:nvPr>
            <p:extLst>
              <p:ext uri="{D42A27DB-BD31-4B8C-83A1-F6EECF244321}">
                <p14:modId xmlns:p14="http://schemas.microsoft.com/office/powerpoint/2010/main" val="4155630318"/>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Схема 5">
            <a:hlinkClick r:id="rId9" action="ppaction://hlinksldjump"/>
          </p:cNvPr>
          <p:cNvGraphicFramePr/>
          <p:nvPr>
            <p:extLst>
              <p:ext uri="{D42A27DB-BD31-4B8C-83A1-F6EECF244321}">
                <p14:modId xmlns:p14="http://schemas.microsoft.com/office/powerpoint/2010/main" val="43895462"/>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7" name="Рисунок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9512" y="2137420"/>
            <a:ext cx="2088232" cy="3384718"/>
          </a:xfrm>
          <a:prstGeom prst="rect">
            <a:avLst/>
          </a:prstGeom>
          <a:ln w="19050">
            <a:solidFill>
              <a:schemeClr val="bg1"/>
            </a:solidFill>
          </a:ln>
          <a:effectLst>
            <a:outerShdw blurRad="50800" dist="38100" dir="2700000" algn="tl" rotWithShape="0">
              <a:prstClr val="black">
                <a:alpha val="40000"/>
              </a:prstClr>
            </a:outerShdw>
          </a:effectLst>
        </p:spPr>
      </p:pic>
      <p:sp>
        <p:nvSpPr>
          <p:cNvPr id="2" name="Прямоугольник 1"/>
          <p:cNvSpPr/>
          <p:nvPr/>
        </p:nvSpPr>
        <p:spPr>
          <a:xfrm>
            <a:off x="2430016" y="4009628"/>
            <a:ext cx="6750496" cy="923330"/>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Строителям железных дорог Дальнего Востока был посвящён второй цикл стихотворений поэта, так же удостоенный Сталинской </a:t>
            </a:r>
            <a:r>
              <a:rPr lang="ru-RU" b="1" dirty="0" smtClean="0">
                <a:solidFill>
                  <a:schemeClr val="bg2">
                    <a:lumMod val="25000"/>
                  </a:schemeClr>
                </a:solidFill>
                <a:latin typeface="Century Gothic" panose="020B0502020202020204" pitchFamily="34" charset="0"/>
              </a:rPr>
              <a:t>премии.</a:t>
            </a:r>
            <a:endParaRPr lang="ru-RU" b="1" dirty="0">
              <a:solidFill>
                <a:schemeClr val="bg2">
                  <a:lumMod val="25000"/>
                </a:schemeClr>
              </a:solidFill>
              <a:latin typeface="Century Gothic" panose="020B0502020202020204" pitchFamily="34" charset="0"/>
            </a:endParaRPr>
          </a:p>
        </p:txBody>
      </p:sp>
      <p:sp>
        <p:nvSpPr>
          <p:cNvPr id="3" name="Прямоугольник 2"/>
          <p:cNvSpPr/>
          <p:nvPr/>
        </p:nvSpPr>
        <p:spPr>
          <a:xfrm>
            <a:off x="2415116" y="2593275"/>
            <a:ext cx="6621380" cy="1200329"/>
          </a:xfrm>
          <a:prstGeom prst="rect">
            <a:avLst/>
          </a:prstGeom>
        </p:spPr>
        <p:txBody>
          <a:bodyPr wrap="square">
            <a:spAutoFit/>
          </a:bodyPr>
          <a:lstStyle/>
          <a:p>
            <a:pPr algn="ctr"/>
            <a:r>
              <a:rPr lang="ru-RU" b="1" dirty="0">
                <a:solidFill>
                  <a:schemeClr val="bg2">
                    <a:lumMod val="25000"/>
                  </a:schemeClr>
                </a:solidFill>
                <a:latin typeface="Century Gothic" panose="020B0502020202020204" pitchFamily="34" charset="0"/>
              </a:rPr>
              <a:t>Творческим итогом этой поездки стал цикл патриотических стихов «</a:t>
            </a:r>
            <a:r>
              <a:rPr lang="ru-RU" b="1" dirty="0" err="1">
                <a:solidFill>
                  <a:schemeClr val="bg2">
                    <a:lumMod val="25000"/>
                  </a:schemeClr>
                </a:solidFill>
                <a:latin typeface="Century Gothic" panose="020B0502020202020204" pitchFamily="34" charset="0"/>
              </a:rPr>
              <a:t>Манчжурская</a:t>
            </a:r>
            <a:r>
              <a:rPr lang="ru-RU" b="1" dirty="0">
                <a:solidFill>
                  <a:schemeClr val="bg2">
                    <a:lumMod val="25000"/>
                  </a:schemeClr>
                </a:solidFill>
                <a:latin typeface="Century Gothic" panose="020B0502020202020204" pitchFamily="34" charset="0"/>
              </a:rPr>
              <a:t> тетрадь» - первый из трёх его стихотворных циклов, удостоенных </a:t>
            </a:r>
            <a:r>
              <a:rPr lang="ru-RU" b="1" dirty="0" smtClean="0">
                <a:solidFill>
                  <a:schemeClr val="bg2">
                    <a:lumMod val="25000"/>
                  </a:schemeClr>
                </a:solidFill>
                <a:latin typeface="Century Gothic" panose="020B0502020202020204" pitchFamily="34" charset="0"/>
              </a:rPr>
              <a:t>Сталинской </a:t>
            </a:r>
            <a:r>
              <a:rPr lang="ru-RU" b="1" dirty="0">
                <a:solidFill>
                  <a:schemeClr val="bg2">
                    <a:lumMod val="25000"/>
                  </a:schemeClr>
                </a:solidFill>
                <a:latin typeface="Century Gothic" panose="020B0502020202020204" pitchFamily="34" charset="0"/>
              </a:rPr>
              <a:t>премии. </a:t>
            </a:r>
          </a:p>
        </p:txBody>
      </p:sp>
    </p:spTree>
    <p:extLst>
      <p:ext uri="{BB962C8B-B14F-4D97-AF65-F5344CB8AC3E}">
        <p14:creationId xmlns:p14="http://schemas.microsoft.com/office/powerpoint/2010/main" val="3128170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out)">
                                      <p:cBhvr>
                                        <p:cTn id="11" dur="2000"/>
                                        <p:tgtEl>
                                          <p:spTgt spid="3"/>
                                        </p:tgtEl>
                                      </p:cBhvr>
                                    </p:animEffect>
                                  </p:childTnLst>
                                </p:cTn>
                              </p:par>
                            </p:childTnLst>
                          </p:cTn>
                        </p:par>
                        <p:par>
                          <p:cTn id="12" fill="hold">
                            <p:stCondLst>
                              <p:cond delay="4000"/>
                            </p:stCondLst>
                            <p:childTnLst>
                              <p:par>
                                <p:cTn id="13" presetID="6" presetClass="entr" presetSubtype="32"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out)">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hlinkClick r:id="rId3" action="ppaction://hlinksldjump"/>
          </p:cNvPr>
          <p:cNvGraphicFramePr/>
          <p:nvPr>
            <p:extLst>
              <p:ext uri="{D42A27DB-BD31-4B8C-83A1-F6EECF244321}">
                <p14:modId xmlns:p14="http://schemas.microsoft.com/office/powerpoint/2010/main" val="1966580471"/>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Схема 2">
            <a:hlinkClick r:id="rId9" action="ppaction://hlinksldjump"/>
          </p:cNvPr>
          <p:cNvGraphicFramePr/>
          <p:nvPr>
            <p:extLst>
              <p:ext uri="{D42A27DB-BD31-4B8C-83A1-F6EECF244321}">
                <p14:modId xmlns:p14="http://schemas.microsoft.com/office/powerpoint/2010/main" val="3745632414"/>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4" name="Прямоугольник 3"/>
          <p:cNvSpPr/>
          <p:nvPr/>
        </p:nvSpPr>
        <p:spPr>
          <a:xfrm>
            <a:off x="107504" y="72410"/>
            <a:ext cx="8856984" cy="4801314"/>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В конце войны Пётр Комаров начал работу над историческим романом в стихах «Владимир Атласов». «…Даже Пушкина увлекала дальневосточная тема. Его пленил образ «камчатского Ермака», как он называл Владимира Васильевича Атласова.  Пушкин подробно законспектировал классическое «Описание земли Камчатской», составленное Степаном </a:t>
            </a:r>
            <a:r>
              <a:rPr lang="ru-RU" b="1" dirty="0" err="1">
                <a:solidFill>
                  <a:schemeClr val="bg2">
                    <a:lumMod val="25000"/>
                  </a:schemeClr>
                </a:solidFill>
                <a:latin typeface="Century Gothic" panose="020B0502020202020204" pitchFamily="34" charset="0"/>
              </a:rPr>
              <a:t>Крашенниковым</a:t>
            </a:r>
            <a:r>
              <a:rPr lang="ru-RU" b="1" dirty="0">
                <a:solidFill>
                  <a:schemeClr val="bg2">
                    <a:lumMod val="25000"/>
                  </a:schemeClr>
                </a:solidFill>
                <a:latin typeface="Century Gothic" panose="020B0502020202020204" pitchFamily="34" charset="0"/>
              </a:rPr>
              <a:t>…»</a:t>
            </a:r>
          </a:p>
          <a:p>
            <a:r>
              <a:rPr lang="ru-RU" b="1" dirty="0">
                <a:solidFill>
                  <a:schemeClr val="bg2">
                    <a:lumMod val="25000"/>
                  </a:schemeClr>
                </a:solidFill>
                <a:latin typeface="Century Gothic" panose="020B0502020202020204" pitchFamily="34" charset="0"/>
              </a:rPr>
              <a:t>Эту книгу и её пушкинский конспект читал Пётр Комаров, изучая историю открытия </a:t>
            </a:r>
            <a:r>
              <a:rPr lang="ru-RU" b="1" dirty="0" err="1">
                <a:solidFill>
                  <a:schemeClr val="bg2">
                    <a:lumMod val="25000"/>
                  </a:schemeClr>
                </a:solidFill>
                <a:latin typeface="Century Gothic" panose="020B0502020202020204" pitchFamily="34" charset="0"/>
              </a:rPr>
              <a:t>Атласовым</a:t>
            </a:r>
            <a:r>
              <a:rPr lang="ru-RU" b="1" dirty="0">
                <a:solidFill>
                  <a:schemeClr val="bg2">
                    <a:lumMod val="25000"/>
                  </a:schemeClr>
                </a:solidFill>
                <a:latin typeface="Century Gothic" panose="020B0502020202020204" pitchFamily="34" charset="0"/>
              </a:rPr>
              <a:t> Камчатки. Комаров показывает простых людей из народа, стремление казаков к освоению новых земель и укреплению русского государства. Этот роман оценивает исторические события с позиций современности, раскрывает значение подвига русских землепроходцев, открывших земли, на которых сейчас живут русские люди.</a:t>
            </a:r>
          </a:p>
          <a:p>
            <a:r>
              <a:rPr lang="ru-RU" b="1" dirty="0">
                <a:solidFill>
                  <a:schemeClr val="bg2">
                    <a:lumMod val="25000"/>
                  </a:schemeClr>
                </a:solidFill>
                <a:latin typeface="Century Gothic" panose="020B0502020202020204" pitchFamily="34" charset="0"/>
              </a:rPr>
              <a:t>В это же время Комаров начинает работу над поэмой «Живая вода», которая описывает настоящее. К сожалению, поэма «Живая вода» и роман об Атласове остались не законченными. Резко обострившаяся болезнь приостановила работу поэта над этими произведениями.</a:t>
            </a:r>
          </a:p>
        </p:txBody>
      </p:sp>
    </p:spTree>
    <p:extLst>
      <p:ext uri="{BB962C8B-B14F-4D97-AF65-F5344CB8AC3E}">
        <p14:creationId xmlns:p14="http://schemas.microsoft.com/office/powerpoint/2010/main" val="415503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7984" y="193204"/>
            <a:ext cx="4608512" cy="3970318"/>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В 1947 году жители города Комсомольск-на-Амуре выдвинули Петра Комарова кандидатом в депутаты Хабаровского краевого Совета. </a:t>
            </a:r>
            <a:endParaRPr lang="en-US" b="1" dirty="0" smtClean="0">
              <a:solidFill>
                <a:schemeClr val="bg2">
                  <a:lumMod val="25000"/>
                </a:schemeClr>
              </a:solidFill>
              <a:latin typeface="Century Gothic" panose="020B0502020202020204" pitchFamily="34" charset="0"/>
            </a:endParaRPr>
          </a:p>
          <a:p>
            <a:r>
              <a:rPr lang="ru-RU" b="1" dirty="0" smtClean="0">
                <a:solidFill>
                  <a:schemeClr val="bg2">
                    <a:lumMod val="25000"/>
                  </a:schemeClr>
                </a:solidFill>
                <a:latin typeface="Century Gothic" panose="020B0502020202020204" pitchFamily="34" charset="0"/>
              </a:rPr>
              <a:t>На </a:t>
            </a:r>
            <a:r>
              <a:rPr lang="ru-RU" b="1" dirty="0">
                <a:solidFill>
                  <a:schemeClr val="bg2">
                    <a:lumMod val="25000"/>
                  </a:schemeClr>
                </a:solidFill>
                <a:latin typeface="Century Gothic" panose="020B0502020202020204" pitchFamily="34" charset="0"/>
              </a:rPr>
              <a:t>предвыборных собраниях поэта поддерживали </a:t>
            </a:r>
            <a:endParaRPr lang="ru-RU" b="1" dirty="0" smtClean="0">
              <a:solidFill>
                <a:schemeClr val="bg2">
                  <a:lumMod val="25000"/>
                </a:schemeClr>
              </a:solidFill>
              <a:latin typeface="Century Gothic" panose="020B0502020202020204" pitchFamily="34" charset="0"/>
            </a:endParaRPr>
          </a:p>
          <a:p>
            <a:r>
              <a:rPr lang="ru-RU" b="1" dirty="0" smtClean="0">
                <a:solidFill>
                  <a:schemeClr val="bg2">
                    <a:lumMod val="25000"/>
                  </a:schemeClr>
                </a:solidFill>
                <a:latin typeface="Century Gothic" panose="020B0502020202020204" pitchFamily="34" charset="0"/>
              </a:rPr>
              <a:t>и </a:t>
            </a:r>
            <a:r>
              <a:rPr lang="ru-RU" b="1" dirty="0">
                <a:solidFill>
                  <a:schemeClr val="bg2">
                    <a:lumMod val="25000"/>
                  </a:schemeClr>
                </a:solidFill>
                <a:latin typeface="Century Gothic" panose="020B0502020202020204" pitchFamily="34" charset="0"/>
              </a:rPr>
              <a:t>очень </a:t>
            </a:r>
            <a:r>
              <a:rPr lang="ru-RU" b="1" dirty="0" smtClean="0">
                <a:solidFill>
                  <a:schemeClr val="bg2">
                    <a:lumMod val="25000"/>
                  </a:schemeClr>
                </a:solidFill>
                <a:latin typeface="Century Gothic" panose="020B0502020202020204" pitchFamily="34" charset="0"/>
              </a:rPr>
              <a:t>тепло</a:t>
            </a:r>
            <a:r>
              <a:rPr lang="en-US" b="1" dirty="0" smtClean="0">
                <a:solidFill>
                  <a:schemeClr val="bg2">
                    <a:lumMod val="25000"/>
                  </a:schemeClr>
                </a:solidFill>
                <a:latin typeface="Century Gothic" panose="020B0502020202020204" pitchFamily="34" charset="0"/>
              </a:rPr>
              <a:t> </a:t>
            </a:r>
            <a:r>
              <a:rPr lang="ru-RU" b="1" dirty="0" smtClean="0">
                <a:solidFill>
                  <a:schemeClr val="bg2">
                    <a:lumMod val="25000"/>
                  </a:schemeClr>
                </a:solidFill>
                <a:latin typeface="Century Gothic" panose="020B0502020202020204" pitchFamily="34" charset="0"/>
              </a:rPr>
              <a:t>встречали</a:t>
            </a:r>
            <a:r>
              <a:rPr lang="ru-RU" b="1" dirty="0">
                <a:solidFill>
                  <a:schemeClr val="bg2">
                    <a:lumMod val="25000"/>
                  </a:schemeClr>
                </a:solidFill>
                <a:latin typeface="Century Gothic" panose="020B0502020202020204" pitchFamily="34" charset="0"/>
              </a:rPr>
              <a:t>.</a:t>
            </a:r>
          </a:p>
          <a:p>
            <a:r>
              <a:rPr lang="ru-RU" b="1" dirty="0">
                <a:solidFill>
                  <a:schemeClr val="bg2">
                    <a:lumMod val="25000"/>
                  </a:schemeClr>
                </a:solidFill>
                <a:latin typeface="Century Gothic" panose="020B0502020202020204" pitchFamily="34" charset="0"/>
              </a:rPr>
              <a:t>«Произведения поэта одинаково любят и взрослый читатель, и наша молодёжь. В дни Великой Отечественной войны его поэзия вдохновляла рабочих и колхозников Дальнего Востока на </a:t>
            </a:r>
            <a:r>
              <a:rPr lang="ru-RU" b="1" dirty="0" smtClean="0">
                <a:solidFill>
                  <a:schemeClr val="bg2">
                    <a:lumMod val="25000"/>
                  </a:schemeClr>
                </a:solidFill>
                <a:latin typeface="Century Gothic" panose="020B0502020202020204" pitchFamily="34" charset="0"/>
              </a:rPr>
              <a:t>героический</a:t>
            </a:r>
            <a:endParaRPr lang="ru-RU" b="1" dirty="0">
              <a:solidFill>
                <a:schemeClr val="bg2">
                  <a:lumMod val="25000"/>
                </a:schemeClr>
              </a:solidFill>
              <a:latin typeface="Century Gothic" panose="020B0502020202020204" pitchFamily="34" charset="0"/>
            </a:endParaRPr>
          </a:p>
        </p:txBody>
      </p:sp>
      <p:graphicFrame>
        <p:nvGraphicFramePr>
          <p:cNvPr id="3" name="Схема 2">
            <a:hlinkClick r:id="rId3" action="ppaction://hlinksldjump"/>
          </p:cNvPr>
          <p:cNvGraphicFramePr/>
          <p:nvPr>
            <p:extLst>
              <p:ext uri="{D42A27DB-BD31-4B8C-83A1-F6EECF244321}">
                <p14:modId xmlns:p14="http://schemas.microsoft.com/office/powerpoint/2010/main" val="2769078521"/>
              </p:ext>
            </p:extLst>
          </p:nvPr>
        </p:nvGraphicFramePr>
        <p:xfrm>
          <a:off x="7607914" y="4801716"/>
          <a:ext cx="1463824" cy="10081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Схема 3">
            <a:hlinkClick r:id="rId9" action="ppaction://hlinksldjump"/>
          </p:cNvPr>
          <p:cNvGraphicFramePr/>
          <p:nvPr>
            <p:extLst>
              <p:ext uri="{D42A27DB-BD31-4B8C-83A1-F6EECF244321}">
                <p14:modId xmlns:p14="http://schemas.microsoft.com/office/powerpoint/2010/main" val="2943123386"/>
              </p:ext>
            </p:extLst>
          </p:nvPr>
        </p:nvGraphicFramePr>
        <p:xfrm>
          <a:off x="5988496" y="4801716"/>
          <a:ext cx="1463824" cy="100811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6" name="Рисунок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51520" y="193204"/>
            <a:ext cx="3888432" cy="3880550"/>
          </a:xfrm>
          <a:prstGeom prst="rect">
            <a:avLst/>
          </a:prstGeom>
          <a:ln w="19050">
            <a:solidFill>
              <a:schemeClr val="bg1"/>
            </a:solidFill>
          </a:ln>
          <a:effectLst>
            <a:outerShdw blurRad="50800" dist="38100" dir="2700000" algn="tl" rotWithShape="0">
              <a:prstClr val="black">
                <a:alpha val="40000"/>
              </a:prstClr>
            </a:outerShdw>
          </a:effectLst>
        </p:spPr>
      </p:pic>
      <p:sp>
        <p:nvSpPr>
          <p:cNvPr id="7" name="Прямоугольник 6"/>
          <p:cNvSpPr/>
          <p:nvPr/>
        </p:nvSpPr>
        <p:spPr>
          <a:xfrm>
            <a:off x="266954" y="4321467"/>
            <a:ext cx="5601190" cy="1200329"/>
          </a:xfrm>
          <a:prstGeom prst="rect">
            <a:avLst/>
          </a:prstGeom>
        </p:spPr>
        <p:txBody>
          <a:bodyPr wrap="square">
            <a:spAutoFit/>
          </a:bodyPr>
          <a:lstStyle/>
          <a:p>
            <a:r>
              <a:rPr lang="ru-RU" b="1" dirty="0">
                <a:solidFill>
                  <a:schemeClr val="bg2">
                    <a:lumMod val="25000"/>
                  </a:schemeClr>
                </a:solidFill>
                <a:latin typeface="Century Gothic" panose="020B0502020202020204" pitchFamily="34" charset="0"/>
              </a:rPr>
              <a:t>труд. И сейчас она делает большое дело – окрыляет нашу молодёжь, укрепляет их любовь к своему краю». </a:t>
            </a:r>
          </a:p>
          <a:p>
            <a:r>
              <a:rPr lang="ru-RU" b="1" dirty="0">
                <a:solidFill>
                  <a:schemeClr val="bg2">
                    <a:lumMod val="25000"/>
                  </a:schemeClr>
                </a:solidFill>
                <a:latin typeface="Century Gothic" panose="020B0502020202020204" pitchFamily="34" charset="0"/>
              </a:rPr>
              <a:t>(Директор средней школы Е. Голубенко)</a:t>
            </a:r>
          </a:p>
        </p:txBody>
      </p:sp>
    </p:spTree>
    <p:extLst>
      <p:ext uri="{BB962C8B-B14F-4D97-AF65-F5344CB8AC3E}">
        <p14:creationId xmlns:p14="http://schemas.microsoft.com/office/powerpoint/2010/main" val="174667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6" presetClass="entr" presetSubtype="3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Презентация PowerPoint"/>
</p:tagLst>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1141</TotalTime>
  <Words>2898</Words>
  <Application>Microsoft Office PowerPoint</Application>
  <PresentationFormat>Экран (16:10)</PresentationFormat>
  <Paragraphs>278</Paragraphs>
  <Slides>42</Slides>
  <Notes>42</Notes>
  <HiddenSlides>0</HiddenSlides>
  <MMClips>1</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42</vt:i4>
      </vt:variant>
    </vt:vector>
  </HeadingPairs>
  <TitlesOfParts>
    <vt:vector size="47" baseType="lpstr">
      <vt:lpstr>Georgia</vt:lpstr>
      <vt:lpstr>Trebuchet MS</vt:lpstr>
      <vt:lpstr>Calibri</vt:lpstr>
      <vt:lpstr>Century Gothic</vt: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columbia pictures</dc:creator>
  <cp:lastModifiedBy>TIPOGRAFIYJULIY</cp:lastModifiedBy>
  <cp:revision>82</cp:revision>
  <dcterms:created xsi:type="dcterms:W3CDTF">2016-06-27T01:13:54Z</dcterms:created>
  <dcterms:modified xsi:type="dcterms:W3CDTF">2021-01-26T05:10:21Z</dcterms:modified>
</cp:coreProperties>
</file>