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3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ada-eta-visa.org/th/visa/" TargetMode="External"/><Relationship Id="rId2" Type="http://schemas.openxmlformats.org/officeDocument/2006/relationships/hyperlink" Target="mailto:info@canadavisaonline.or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4672965"/>
            <a:ext cx="5955030" cy="4459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61925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THAILAND CITIZENS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5" dirty="0">
                <a:latin typeface="Arial MT"/>
                <a:cs typeface="Arial MT"/>
              </a:rPr>
              <a:t> CANADA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Official </a:t>
            </a:r>
            <a:r>
              <a:rPr sz="1100" spc="-5" dirty="0">
                <a:latin typeface="Arial MT"/>
                <a:cs typeface="Arial MT"/>
              </a:rPr>
              <a:t>Canadian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Online </a:t>
            </a:r>
            <a:r>
              <a:rPr sz="1100" dirty="0">
                <a:latin typeface="Arial MT"/>
                <a:cs typeface="Arial MT"/>
              </a:rPr>
              <a:t>-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Immigratio</a:t>
            </a:r>
            <a:r>
              <a:rPr sz="1100" dirty="0">
                <a:latin typeface="Arial MT"/>
                <a:cs typeface="Arial MT"/>
              </a:rPr>
              <a:t>n</a:t>
            </a:r>
            <a:r>
              <a:rPr sz="1100" spc="-5" dirty="0">
                <a:latin typeface="Arial MT"/>
                <a:cs typeface="Arial MT"/>
              </a:rPr>
              <a:t> Applicatio</a:t>
            </a:r>
            <a:r>
              <a:rPr sz="1100" dirty="0">
                <a:latin typeface="Arial MT"/>
                <a:cs typeface="Arial MT"/>
              </a:rPr>
              <a:t>n</a:t>
            </a:r>
            <a:r>
              <a:rPr sz="1100" spc="-5" dirty="0">
                <a:latin typeface="Arial MT"/>
                <a:cs typeface="Arial MT"/>
              </a:rPr>
              <a:t> Proces</a:t>
            </a:r>
            <a:r>
              <a:rPr sz="1100" dirty="0">
                <a:latin typeface="Arial MT"/>
                <a:cs typeface="Arial MT"/>
              </a:rPr>
              <a:t>s</a:t>
            </a:r>
            <a:r>
              <a:rPr sz="1100" spc="-5" dirty="0">
                <a:latin typeface="Arial MT"/>
                <a:cs typeface="Arial MT"/>
              </a:rPr>
              <a:t> Onlin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การขอว</a:t>
            </a:r>
            <a:r>
              <a:rPr sz="1100" spc="-720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r>
              <a:rPr sz="1650" baseline="2525" dirty="0">
                <a:latin typeface="Tahoma"/>
                <a:cs typeface="Tahoma"/>
              </a:rPr>
              <a:t>่</a:t>
            </a:r>
            <a:r>
              <a:rPr sz="1650" spc="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แคนาดาออนไล</a:t>
            </a:r>
            <a:r>
              <a:rPr sz="1100" spc="10" dirty="0">
                <a:latin typeface="Tahoma"/>
                <a:cs typeface="Tahoma"/>
              </a:rPr>
              <a:t>น</a:t>
            </a:r>
            <a:r>
              <a:rPr sz="1100" dirty="0">
                <a:latin typeface="Tahoma"/>
                <a:cs typeface="Tahoma"/>
              </a:rPr>
              <a:t>์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ว</a:t>
            </a:r>
            <a:r>
              <a:rPr sz="1100" spc="-715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r>
              <a:rPr sz="1650" baseline="2525" dirty="0">
                <a:latin typeface="Tahoma"/>
                <a:cs typeface="Tahoma"/>
              </a:rPr>
              <a:t>่</a:t>
            </a:r>
            <a:r>
              <a:rPr sz="1650" spc="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อย</a:t>
            </a:r>
            <a:r>
              <a:rPr sz="1100" spc="-515" dirty="0">
                <a:latin typeface="Tahoma"/>
                <a:cs typeface="Tahoma"/>
              </a:rPr>
              <a:t>า</a:t>
            </a:r>
            <a:r>
              <a:rPr sz="1100" dirty="0">
                <a:latin typeface="Tahoma"/>
                <a:cs typeface="Tahoma"/>
              </a:rPr>
              <a:t>่</a:t>
            </a:r>
            <a:r>
              <a:rPr sz="1100" spc="17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งเ</a:t>
            </a:r>
            <a:r>
              <a:rPr sz="1100" spc="-160" dirty="0">
                <a:latin typeface="Tahoma"/>
                <a:cs typeface="Tahoma"/>
              </a:rPr>
              <a:t>ป</a:t>
            </a:r>
            <a:r>
              <a:rPr sz="1100" dirty="0">
                <a:latin typeface="Tahoma"/>
                <a:cs typeface="Tahoma"/>
              </a:rPr>
              <a:t>็</a:t>
            </a:r>
            <a:r>
              <a:rPr sz="1100" spc="-19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นทางกา</a:t>
            </a:r>
            <a:r>
              <a:rPr sz="1100" dirty="0">
                <a:latin typeface="Tahoma"/>
                <a:cs typeface="Tahoma"/>
              </a:rPr>
              <a:t>ร</a:t>
            </a:r>
            <a:endParaRPr sz="1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ahoma"/>
              <a:cs typeface="Tahoma"/>
            </a:endParaRPr>
          </a:p>
          <a:p>
            <a:pPr marL="12700" marR="257175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Address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AIA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Sathorn </a:t>
            </a:r>
            <a:r>
              <a:rPr sz="1100" spc="-35" dirty="0">
                <a:latin typeface="Arial MT"/>
                <a:cs typeface="Arial MT"/>
              </a:rPr>
              <a:t>Tower,</a:t>
            </a:r>
            <a:r>
              <a:rPr sz="1100" spc="-5" dirty="0">
                <a:latin typeface="Arial MT"/>
                <a:cs typeface="Arial MT"/>
              </a:rPr>
              <a:t> Floor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12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11/1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S</a:t>
            </a:r>
            <a:r>
              <a:rPr sz="1100" spc="-5" dirty="0">
                <a:latin typeface="Arial MT"/>
                <a:cs typeface="Arial MT"/>
              </a:rPr>
              <a:t> Sathon Rd,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Khet Sathon, Krung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Thep Maha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Nakhon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10120, Thailand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Phone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+66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2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305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8333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spc="-5" dirty="0">
                <a:latin typeface="Arial MT"/>
                <a:cs typeface="Arial MT"/>
              </a:rPr>
              <a:t>Email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  <a:hlinkClick r:id="rId2"/>
              </a:rPr>
              <a:t>info@canadavisaonline.org</a:t>
            </a:r>
            <a:endParaRPr sz="1100">
              <a:latin typeface="Arial MT"/>
              <a:cs typeface="Arial MT"/>
            </a:endParaRPr>
          </a:p>
          <a:p>
            <a:pPr marL="12700" marR="2848610">
              <a:lnSpc>
                <a:spcPct val="220400"/>
              </a:lnSpc>
            </a:pPr>
            <a:r>
              <a:rPr sz="1100" spc="-10" dirty="0">
                <a:latin typeface="Arial MT"/>
                <a:cs typeface="Arial MT"/>
              </a:rPr>
              <a:t>Website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u="heavy" spc="-1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Arial MT"/>
                <a:cs typeface="Arial MT"/>
                <a:hlinkClick r:id="rId3"/>
              </a:rPr>
              <a:t>https://www.canada-eta-visa.org/th/visa/ </a:t>
            </a:r>
            <a:r>
              <a:rPr sz="1100" spc="-290" dirty="0">
                <a:solidFill>
                  <a:srgbClr val="1154CC"/>
                </a:solidFill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Hours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24/7/365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Owner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/</a:t>
            </a:r>
            <a:r>
              <a:rPr sz="1100" spc="-10" dirty="0">
                <a:latin typeface="Arial MT"/>
                <a:cs typeface="Arial MT"/>
              </a:rPr>
              <a:t> Official</a:t>
            </a:r>
            <a:r>
              <a:rPr sz="1100" spc="-5" dirty="0">
                <a:latin typeface="Arial MT"/>
                <a:cs typeface="Arial MT"/>
              </a:rPr>
              <a:t> Contact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:James Charleton</a:t>
            </a:r>
            <a:r>
              <a:rPr sz="1100" spc="290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Vesna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 MT"/>
              <a:cs typeface="Arial MT"/>
            </a:endParaRPr>
          </a:p>
          <a:p>
            <a:pPr marL="12700" marR="55880">
              <a:lnSpc>
                <a:spcPct val="110200"/>
              </a:lnSpc>
              <a:spcBef>
                <a:spcPts val="5"/>
              </a:spcBef>
            </a:pPr>
            <a:r>
              <a:rPr sz="1100" spc="-5" dirty="0">
                <a:latin typeface="Arial MT"/>
                <a:cs typeface="Arial MT"/>
              </a:rPr>
              <a:t>Description </a:t>
            </a:r>
            <a:r>
              <a:rPr sz="1100" spc="-45" dirty="0">
                <a:latin typeface="Arial MT"/>
                <a:cs typeface="Arial MT"/>
              </a:rPr>
              <a:t>:</a:t>
            </a:r>
            <a:r>
              <a:rPr sz="1100" spc="-45" dirty="0">
                <a:latin typeface="Tahoma"/>
                <a:cs typeface="Tahoma"/>
              </a:rPr>
              <a:t>โปรแกรมการอนุมตั</a:t>
            </a:r>
            <a:r>
              <a:rPr sz="1100" spc="550" dirty="0">
                <a:latin typeface="Tahoma"/>
                <a:cs typeface="Tahoma"/>
              </a:rPr>
              <a:t> </a:t>
            </a:r>
            <a:r>
              <a:rPr sz="1100" spc="-295" dirty="0">
                <a:latin typeface="Tahoma"/>
                <a:cs typeface="Tahoma"/>
              </a:rPr>
              <a:t>กิ</a:t>
            </a:r>
            <a:r>
              <a:rPr sz="1100" spc="145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ารเดนิ</a:t>
            </a:r>
            <a:r>
              <a:rPr sz="1100" spc="37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ทางทางอเิ </a:t>
            </a:r>
            <a:r>
              <a:rPr sz="1100" spc="-75" dirty="0">
                <a:latin typeface="Tahoma"/>
                <a:cs typeface="Tahoma"/>
              </a:rPr>
              <a:t>ล็กทรอนกิ</a:t>
            </a:r>
            <a:r>
              <a:rPr sz="1100" spc="459" dirty="0">
                <a:latin typeface="Tahoma"/>
                <a:cs typeface="Tahoma"/>
              </a:rPr>
              <a:t> </a:t>
            </a:r>
            <a:r>
              <a:rPr sz="1100" spc="-210" dirty="0">
                <a:latin typeface="Tahoma"/>
                <a:cs typeface="Tahoma"/>
              </a:rPr>
              <a:t>สข</a:t>
            </a:r>
            <a:r>
              <a:rPr sz="1650" spc="-315" baseline="2525" dirty="0">
                <a:latin typeface="Tahoma"/>
                <a:cs typeface="Tahoma"/>
              </a:rPr>
              <a:t>์</a:t>
            </a:r>
            <a:r>
              <a:rPr sz="1650" spc="487" baseline="252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องแคนาดาคอื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อะไร </a:t>
            </a:r>
            <a:r>
              <a:rPr sz="1100" spc="-55" dirty="0">
                <a:latin typeface="Tahoma"/>
                <a:cs typeface="Tahoma"/>
              </a:rPr>
              <a:t>แคนาดาดําเนนิ</a:t>
            </a:r>
            <a:r>
              <a:rPr sz="1100" spc="23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เกย'ี</a:t>
            </a:r>
            <a:r>
              <a:rPr sz="1100" spc="180" dirty="0">
                <a:latin typeface="Tahoma"/>
                <a:cs typeface="Tahoma"/>
              </a:rPr>
              <a:t> </a:t>
            </a:r>
            <a:r>
              <a:rPr sz="1100" spc="-175" dirty="0">
                <a:latin typeface="Tahoma"/>
                <a:cs typeface="Tahoma"/>
              </a:rPr>
              <a:t>วกบั</a:t>
            </a:r>
            <a:r>
              <a:rPr sz="1100" spc="165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การเดนิ</a:t>
            </a:r>
            <a:r>
              <a:rPr sz="1100" spc="400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ทางออนไลนแ์</a:t>
            </a:r>
            <a:r>
              <a:rPr sz="1100" spc="215" dirty="0">
                <a:latin typeface="Tahoma"/>
                <a:cs typeface="Tahoma"/>
              </a:rPr>
              <a:t> </a:t>
            </a:r>
            <a:r>
              <a:rPr sz="1100" spc="-25" dirty="0">
                <a:latin typeface="Tahoma"/>
                <a:cs typeface="Tahoma"/>
              </a:rPr>
              <a:t>ละกรอบการทํางานอเิ </a:t>
            </a:r>
            <a:r>
              <a:rPr sz="1100" spc="-75" dirty="0">
                <a:latin typeface="Tahoma"/>
                <a:cs typeface="Tahoma"/>
              </a:rPr>
              <a:t>ล็กทรอนกิ</a:t>
            </a:r>
            <a:r>
              <a:rPr sz="1100" spc="195" dirty="0">
                <a:latin typeface="Tahoma"/>
                <a:cs typeface="Tahoma"/>
              </a:rPr>
              <a:t> </a:t>
            </a:r>
            <a:r>
              <a:rPr sz="1100" spc="-210" dirty="0">
                <a:latin typeface="Tahoma"/>
                <a:cs typeface="Tahoma"/>
              </a:rPr>
              <a:t>สส</a:t>
            </a:r>
            <a:r>
              <a:rPr sz="1650" spc="-315" baseline="2525" dirty="0">
                <a:latin typeface="Tahoma"/>
                <a:cs typeface="Tahoma"/>
              </a:rPr>
              <a:t>์</a:t>
            </a:r>
            <a:r>
              <a:rPr sz="1650" spc="89" baseline="2525" dirty="0">
                <a:latin typeface="Tahoma"/>
                <a:cs typeface="Tahoma"/>
              </a:rPr>
              <a:t> </a:t>
            </a:r>
            <a:r>
              <a:rPr sz="1650" spc="-89" baseline="2525" dirty="0">
                <a:latin typeface="Tahoma"/>
                <a:cs typeface="Tahoma"/>
              </a:rPr>
              <a:t>ํ</a:t>
            </a:r>
            <a:r>
              <a:rPr sz="1100" spc="-60" dirty="0">
                <a:latin typeface="Tahoma"/>
                <a:cs typeface="Tahoma"/>
              </a:rPr>
              <a:t>าหรับประเทศทยี'</a:t>
            </a:r>
            <a:r>
              <a:rPr sz="1100" spc="220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กเวน้</a:t>
            </a:r>
            <a:r>
              <a:rPr sz="1100" spc="135" dirty="0">
                <a:latin typeface="Tahoma"/>
                <a:cs typeface="Tahoma"/>
              </a:rPr>
              <a:t>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180" dirty="0">
                <a:latin typeface="Tahoma"/>
                <a:cs typeface="Tahoma"/>
              </a:rPr>
              <a:t>ซง</a:t>
            </a:r>
            <a:r>
              <a:rPr sz="1650" spc="-270" baseline="2525" dirty="0">
                <a:latin typeface="Tahoma"/>
                <a:cs typeface="Tahoma"/>
              </a:rPr>
              <a:t>'ึ</a:t>
            </a:r>
            <a:r>
              <a:rPr sz="1650" spc="225" baseline="2525" dirty="0">
                <a:latin typeface="Tahoma"/>
                <a:cs typeface="Tahoma"/>
              </a:rPr>
              <a:t> </a:t>
            </a:r>
            <a:r>
              <a:rPr sz="1100" spc="-155" dirty="0">
                <a:latin typeface="Tahoma"/>
                <a:cs typeface="Tahoma"/>
              </a:rPr>
              <a:t>เรยี</a:t>
            </a:r>
            <a:r>
              <a:rPr sz="1100" spc="220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กวา่</a:t>
            </a:r>
            <a:r>
              <a:rPr sz="1100" spc="2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20" dirty="0">
                <a:latin typeface="Tahoma"/>
                <a:cs typeface="Tahoma"/>
              </a:rPr>
              <a:t>อนุมตั</a:t>
            </a:r>
            <a:r>
              <a:rPr sz="1100" spc="-114" dirty="0">
                <a:latin typeface="Tahoma"/>
                <a:cs typeface="Tahoma"/>
              </a:rPr>
              <a:t> </a:t>
            </a:r>
            <a:r>
              <a:rPr sz="1100" spc="-295" dirty="0">
                <a:latin typeface="Tahoma"/>
                <a:cs typeface="Tahoma"/>
              </a:rPr>
              <a:t>กิ</a:t>
            </a:r>
            <a:r>
              <a:rPr sz="1100" spc="-290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ารเดนิ</a:t>
            </a:r>
            <a:r>
              <a:rPr sz="1100" spc="-100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ทางทางอเิ </a:t>
            </a:r>
            <a:r>
              <a:rPr sz="1100" spc="-75" dirty="0">
                <a:latin typeface="Tahoma"/>
                <a:cs typeface="Tahoma"/>
              </a:rPr>
              <a:t>ล็กทรอนกิ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25" dirty="0">
                <a:latin typeface="Tahoma"/>
                <a:cs typeface="Tahoma"/>
              </a:rPr>
              <a:t>ส</a:t>
            </a:r>
            <a:r>
              <a:rPr sz="1650" spc="37" baseline="2525" dirty="0">
                <a:latin typeface="Tahoma"/>
                <a:cs typeface="Tahoma"/>
              </a:rPr>
              <a:t>์ </a:t>
            </a:r>
            <a:r>
              <a:rPr sz="1100" spc="-65" dirty="0">
                <a:latin typeface="Tahoma"/>
                <a:cs typeface="Tahoma"/>
              </a:rPr>
              <a:t>โปรแกรมน˚ีเป็ </a:t>
            </a:r>
            <a:r>
              <a:rPr sz="1100" spc="-125" dirty="0">
                <a:latin typeface="Tahoma"/>
                <a:cs typeface="Tahoma"/>
              </a:rPr>
              <a:t>นเพยี</a:t>
            </a:r>
            <a:r>
              <a:rPr sz="1100" spc="-12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งหนงึ'</a:t>
            </a:r>
            <a:r>
              <a:rPr sz="1100" spc="-125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ในกลไกตา่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งๆ </a:t>
            </a:r>
            <a:r>
              <a:rPr sz="1100" spc="-70" dirty="0">
                <a:latin typeface="Tahoma"/>
                <a:cs typeface="Tahoma"/>
              </a:rPr>
              <a:t>มากมายทรี'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ัฐบาลแคนาดา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พยายามดําเนนิ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 </a:t>
            </a:r>
            <a:r>
              <a:rPr sz="1100" spc="-110" dirty="0">
                <a:latin typeface="Tahoma"/>
                <a:cs typeface="Tahoma"/>
              </a:rPr>
              <a:t>โดยมลี</a:t>
            </a:r>
            <a:r>
              <a:rPr sz="1100" spc="-105" dirty="0">
                <a:latin typeface="Tahoma"/>
                <a:cs typeface="Tahoma"/>
              </a:rPr>
              <a:t> </a:t>
            </a:r>
            <a:r>
              <a:rPr sz="1100" spc="-325" dirty="0">
                <a:latin typeface="Tahoma"/>
                <a:cs typeface="Tahoma"/>
              </a:rPr>
              <a:t>กั</a:t>
            </a:r>
            <a:r>
              <a:rPr sz="1100" spc="-320" dirty="0">
                <a:latin typeface="Tahoma"/>
                <a:cs typeface="Tahoma"/>
              </a:rPr>
              <a:t> </a:t>
            </a:r>
            <a:r>
              <a:rPr sz="1100" spc="-35" dirty="0">
                <a:latin typeface="Tahoma"/>
                <a:cs typeface="Tahoma"/>
              </a:rPr>
              <a:t>ษณะของการเห็นพอ้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งรว่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มกนั</a:t>
            </a:r>
            <a:r>
              <a:rPr sz="1100" spc="-165" dirty="0">
                <a:latin typeface="Tahoma"/>
                <a:cs typeface="Tahoma"/>
              </a:rPr>
              <a:t> </a:t>
            </a:r>
            <a:r>
              <a:rPr sz="1100" spc="-229" dirty="0">
                <a:latin typeface="Tahoma"/>
                <a:cs typeface="Tahoma"/>
              </a:rPr>
              <a:t>กบั</a:t>
            </a:r>
            <a:r>
              <a:rPr sz="1100" spc="-22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สหรัฐอเมรกิ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าและประเทศอน'ื</a:t>
            </a:r>
            <a:r>
              <a:rPr sz="1100" spc="20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ๆ </a:t>
            </a:r>
            <a:r>
              <a:rPr sz="1100" spc="-210" dirty="0">
                <a:latin typeface="Tahoma"/>
                <a:cs typeface="Tahoma"/>
              </a:rPr>
              <a:t>อกี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มากมาย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25" dirty="0">
                <a:latin typeface="Tahoma"/>
                <a:cs typeface="Tahoma"/>
              </a:rPr>
              <a:t>แคนาดาเป็ </a:t>
            </a:r>
            <a:r>
              <a:rPr sz="1100" spc="-145" dirty="0">
                <a:latin typeface="Tahoma"/>
                <a:cs typeface="Tahoma"/>
              </a:rPr>
              <a:t>นสง</a:t>
            </a:r>
            <a:r>
              <a:rPr sz="1650" spc="-217" baseline="2525" dirty="0">
                <a:latin typeface="Tahoma"/>
                <a:cs typeface="Tahoma"/>
              </a:rPr>
              <a:t>ิ'</a:t>
            </a:r>
            <a:r>
              <a:rPr sz="1650" spc="-209" baseline="2525" dirty="0">
                <a:latin typeface="Tahoma"/>
                <a:cs typeface="Tahoma"/>
              </a:rPr>
              <a:t> </a:t>
            </a:r>
            <a:r>
              <a:rPr sz="1100" spc="-204" dirty="0">
                <a:latin typeface="Tahoma"/>
                <a:cs typeface="Tahoma"/>
              </a:rPr>
              <a:t>ทจ'ี</a:t>
            </a:r>
            <a:r>
              <a:rPr sz="1100" spc="-200" dirty="0">
                <a:latin typeface="Tahoma"/>
                <a:cs typeface="Tahoma"/>
              </a:rPr>
              <a:t> </a:t>
            </a:r>
            <a:r>
              <a:rPr sz="1100" spc="-35" dirty="0">
                <a:latin typeface="Tahoma"/>
                <a:cs typeface="Tahoma"/>
              </a:rPr>
              <a:t>ําเป็ </a:t>
            </a:r>
            <a:r>
              <a:rPr sz="1100" spc="-25" dirty="0">
                <a:latin typeface="Tahoma"/>
                <a:cs typeface="Tahoma"/>
              </a:rPr>
              <a:t>นและจําเป็ </a:t>
            </a:r>
            <a:r>
              <a:rPr sz="1100" spc="-125" dirty="0">
                <a:latin typeface="Tahoma"/>
                <a:cs typeface="Tahoma"/>
              </a:rPr>
              <a:t>นตอ้</a:t>
            </a:r>
            <a:r>
              <a:rPr sz="1100" spc="-120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งเขา้ </a:t>
            </a:r>
            <a:r>
              <a:rPr sz="1100" spc="-5" dirty="0">
                <a:latin typeface="Tahoma"/>
                <a:cs typeface="Tahoma"/>
              </a:rPr>
              <a:t>ประเทศแคนาดา </a:t>
            </a:r>
            <a:r>
              <a:rPr sz="1100" spc="-60" dirty="0">
                <a:latin typeface="Tahoma"/>
                <a:cs typeface="Tahoma"/>
              </a:rPr>
              <a:t>สหรัฐอเมรกิ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าและแคนาดาไดใ้ </a:t>
            </a:r>
            <a:r>
              <a:rPr sz="1100" spc="-155" dirty="0">
                <a:latin typeface="Tahoma"/>
                <a:cs typeface="Tahoma"/>
              </a:rPr>
              <a:t>ชก</a:t>
            </a:r>
            <a:r>
              <a:rPr sz="1650" spc="-232" baseline="2525" dirty="0">
                <a:latin typeface="Tahoma"/>
                <a:cs typeface="Tahoma"/>
              </a:rPr>
              <a:t>้</a:t>
            </a:r>
            <a:r>
              <a:rPr sz="1650" spc="-225" baseline="2525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ลยทุ</a:t>
            </a:r>
            <a:r>
              <a:rPr sz="1100" spc="-190" dirty="0">
                <a:latin typeface="Tahoma"/>
                <a:cs typeface="Tahoma"/>
              </a:rPr>
              <a:t> </a:t>
            </a:r>
            <a:r>
              <a:rPr sz="1100" spc="-150" dirty="0">
                <a:latin typeface="Tahoma"/>
                <a:cs typeface="Tahoma"/>
              </a:rPr>
              <a:t>ธใ์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นการ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ทํางานดา้</a:t>
            </a:r>
            <a:r>
              <a:rPr sz="1100" spc="5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นความปลอดภยั</a:t>
            </a:r>
            <a:r>
              <a:rPr sz="1100" spc="340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ของเขตแดนรว่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มของตน</a:t>
            </a:r>
            <a:r>
              <a:rPr sz="1100" spc="1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และรว่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-160" dirty="0">
                <a:latin typeface="Tahoma"/>
                <a:cs typeface="Tahoma"/>
              </a:rPr>
              <a:t>มมอื</a:t>
            </a:r>
            <a:r>
              <a:rPr sz="1100" spc="330" dirty="0">
                <a:latin typeface="Tahoma"/>
                <a:cs typeface="Tahoma"/>
              </a:rPr>
              <a:t> </a:t>
            </a:r>
            <a:r>
              <a:rPr sz="1100" spc="-225" dirty="0">
                <a:latin typeface="Tahoma"/>
                <a:cs typeface="Tahoma"/>
              </a:rPr>
              <a:t>กนั</a:t>
            </a:r>
            <a:r>
              <a:rPr sz="1100" spc="370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ในการแบง่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ปันขอ้</a:t>
            </a:r>
            <a:r>
              <a:rPr sz="1100" spc="170" dirty="0">
                <a:latin typeface="Tahoma"/>
                <a:cs typeface="Tahoma"/>
              </a:rPr>
              <a:t> </a:t>
            </a:r>
            <a:r>
              <a:rPr sz="1100" spc="-225" dirty="0">
                <a:latin typeface="Tahoma"/>
                <a:cs typeface="Tahoma"/>
              </a:rPr>
              <a:t>มลู</a:t>
            </a:r>
            <a:r>
              <a:rPr sz="1100" spc="37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42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15" baseline="2525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และการเดนิ</a:t>
            </a:r>
            <a:r>
              <a:rPr sz="1100" spc="32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ทาง </a:t>
            </a:r>
            <a:r>
              <a:rPr sz="1100" spc="-325" dirty="0">
                <a:latin typeface="Tahoma"/>
                <a:cs typeface="Tahoma"/>
              </a:rPr>
              <a:t> </a:t>
            </a:r>
            <a:r>
              <a:rPr sz="1100" spc="-229" dirty="0">
                <a:latin typeface="Tahoma"/>
                <a:cs typeface="Tahoma"/>
              </a:rPr>
              <a:t>กบั</a:t>
            </a:r>
            <a:r>
              <a:rPr sz="1100" spc="-110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นักส</a:t>
            </a:r>
            <a:r>
              <a:rPr sz="1650" spc="-112" baseline="2525" dirty="0">
                <a:latin typeface="Tahoma"/>
                <a:cs typeface="Tahoma"/>
              </a:rPr>
              <a:t>ํ</a:t>
            </a:r>
            <a:r>
              <a:rPr sz="1100" spc="-75" dirty="0">
                <a:latin typeface="Tahoma"/>
                <a:cs typeface="Tahoma"/>
              </a:rPr>
              <a:t>ารวจทมี'</a:t>
            </a:r>
            <a:r>
              <a:rPr sz="1100" spc="19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าเยอื</a:t>
            </a:r>
            <a:r>
              <a:rPr sz="1100" spc="85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นประเทศใดประเทศหนงึ'</a:t>
            </a:r>
            <a:r>
              <a:rPr sz="1100" spc="555" dirty="0">
                <a:latin typeface="Tahoma"/>
                <a:cs typeface="Tahoma"/>
              </a:rPr>
              <a:t> </a:t>
            </a:r>
            <a:r>
              <a:rPr sz="1100" spc="-160" dirty="0">
                <a:latin typeface="Tahoma"/>
                <a:cs typeface="Tahoma"/>
              </a:rPr>
              <a:t>ขอ้</a:t>
            </a:r>
            <a:r>
              <a:rPr sz="1100" spc="204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กําหนดของการอนุมตั</a:t>
            </a:r>
            <a:r>
              <a:rPr sz="1100" spc="254" dirty="0">
                <a:latin typeface="Tahoma"/>
                <a:cs typeface="Tahoma"/>
              </a:rPr>
              <a:t> </a:t>
            </a:r>
            <a:r>
              <a:rPr sz="1100" spc="-295" dirty="0">
                <a:latin typeface="Tahoma"/>
                <a:cs typeface="Tahoma"/>
              </a:rPr>
              <a:t>กิ</a:t>
            </a:r>
            <a:r>
              <a:rPr sz="1100" spc="-245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ารเดนิ</a:t>
            </a:r>
            <a:r>
              <a:rPr sz="1100" spc="37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ทางทางอเิ </a:t>
            </a:r>
            <a:r>
              <a:rPr sz="1100" spc="-75" dirty="0">
                <a:latin typeface="Tahoma"/>
                <a:cs typeface="Tahoma"/>
              </a:rPr>
              <a:t>ล็กทรอนกิ</a:t>
            </a:r>
            <a:r>
              <a:rPr sz="1100" spc="459" dirty="0">
                <a:latin typeface="Tahoma"/>
                <a:cs typeface="Tahoma"/>
              </a:rPr>
              <a:t> </a:t>
            </a:r>
            <a:r>
              <a:rPr sz="1100" spc="-210" dirty="0">
                <a:latin typeface="Tahoma"/>
                <a:cs typeface="Tahoma"/>
              </a:rPr>
              <a:t>สค</a:t>
            </a:r>
            <a:r>
              <a:rPr sz="1650" spc="-315" baseline="2525" dirty="0">
                <a:latin typeface="Tahoma"/>
                <a:cs typeface="Tahoma"/>
              </a:rPr>
              <a:t>์</a:t>
            </a:r>
            <a:r>
              <a:rPr sz="1650" spc="89" baseline="2525" dirty="0">
                <a:latin typeface="Tahoma"/>
                <a:cs typeface="Tahoma"/>
              </a:rPr>
              <a:t> </a:t>
            </a:r>
            <a:r>
              <a:rPr sz="1100" spc="-615" dirty="0">
                <a:latin typeface="Tahoma"/>
                <a:cs typeface="Tahoma"/>
              </a:rPr>
              <a:t>อ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แรงผลกั</a:t>
            </a:r>
            <a:r>
              <a:rPr sz="1100" spc="95" dirty="0">
                <a:latin typeface="Tahoma"/>
                <a:cs typeface="Tahoma"/>
              </a:rPr>
              <a:t> </a:t>
            </a:r>
            <a:r>
              <a:rPr sz="1100" spc="-225" dirty="0">
                <a:latin typeface="Tahoma"/>
                <a:cs typeface="Tahoma"/>
              </a:rPr>
              <a:t>ดนั</a:t>
            </a:r>
            <a:r>
              <a:rPr sz="1100" spc="-120" dirty="0">
                <a:latin typeface="Tahoma"/>
                <a:cs typeface="Tahoma"/>
              </a:rPr>
              <a:t> </a:t>
            </a:r>
            <a:r>
              <a:rPr sz="1100" spc="-220" dirty="0">
                <a:latin typeface="Tahoma"/>
                <a:cs typeface="Tahoma"/>
              </a:rPr>
              <a:t>ทส'ี</a:t>
            </a:r>
            <a:r>
              <a:rPr sz="1100" spc="-180" dirty="0">
                <a:latin typeface="Tahoma"/>
                <a:cs typeface="Tahoma"/>
              </a:rPr>
              <a:t> </a:t>
            </a:r>
            <a:r>
              <a:rPr sz="1650" spc="-277" baseline="2525" dirty="0">
                <a:latin typeface="Tahoma"/>
                <a:cs typeface="Tahoma"/>
              </a:rPr>
              <a:t>ํ</a:t>
            </a:r>
            <a:r>
              <a:rPr sz="1100" spc="-185" dirty="0">
                <a:latin typeface="Tahoma"/>
                <a:cs typeface="Tahoma"/>
              </a:rPr>
              <a:t>าคญั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ของแคนาดาในแงข่</a:t>
            </a:r>
            <a:r>
              <a:rPr sz="1100" spc="55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องขอ้</a:t>
            </a:r>
            <a:r>
              <a:rPr sz="1100" spc="140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ตกลงน˚ี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260" dirty="0">
                <a:latin typeface="Tahoma"/>
                <a:cs typeface="Tahoma"/>
              </a:rPr>
              <a:t>ผทู  </a:t>
            </a:r>
            <a:r>
              <a:rPr sz="1100" dirty="0">
                <a:latin typeface="Tahoma"/>
                <a:cs typeface="Tahoma"/>
              </a:rPr>
              <a:t>้</a:t>
            </a:r>
            <a:r>
              <a:rPr sz="1100" spc="295" dirty="0">
                <a:latin typeface="Tahoma"/>
                <a:cs typeface="Tahoma"/>
              </a:rPr>
              <a:t> </a:t>
            </a:r>
            <a:r>
              <a:rPr sz="1100" spc="-285" dirty="0">
                <a:latin typeface="Tahoma"/>
                <a:cs typeface="Tahoma"/>
              </a:rPr>
              <a:t>อี'</a:t>
            </a:r>
            <a:r>
              <a:rPr sz="1100" spc="-225" dirty="0">
                <a:latin typeface="Tahoma"/>
                <a:cs typeface="Tahoma"/>
              </a:rPr>
              <a:t> </a:t>
            </a:r>
            <a:r>
              <a:rPr sz="1100" spc="-165" dirty="0">
                <a:latin typeface="Tahoma"/>
                <a:cs typeface="Tahoma"/>
              </a:rPr>
              <a:t>าศย</a:t>
            </a:r>
            <a:r>
              <a:rPr sz="1650" spc="-247" baseline="2525" dirty="0">
                <a:latin typeface="Tahoma"/>
                <a:cs typeface="Tahoma"/>
              </a:rPr>
              <a:t>ั</a:t>
            </a:r>
            <a:r>
              <a:rPr sz="1650" spc="-60" baseline="2525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อยใู่  </a:t>
            </a:r>
            <a:r>
              <a:rPr sz="1100" spc="-35" dirty="0">
                <a:latin typeface="Tahoma"/>
                <a:cs typeface="Tahoma"/>
              </a:rPr>
              <a:t>นหลายประเทศคาดวา่</a:t>
            </a:r>
            <a:r>
              <a:rPr sz="1100" spc="190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จะไดร้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175" dirty="0">
                <a:latin typeface="Tahoma"/>
                <a:cs typeface="Tahoma"/>
              </a:rPr>
              <a:t>ับ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10" dirty="0">
                <a:latin typeface="Arial MT"/>
                <a:cs typeface="Arial MT"/>
              </a:rPr>
              <a:t> </a:t>
            </a:r>
            <a:r>
              <a:rPr sz="1100" spc="-215" dirty="0">
                <a:latin typeface="Tahoma"/>
                <a:cs typeface="Tahoma"/>
              </a:rPr>
              <a:t>หรอ</a:t>
            </a:r>
            <a:endParaRPr sz="110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" y="933450"/>
            <a:ext cx="6095999" cy="3724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4555" cy="8154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  <a:tabLst>
                <a:tab pos="2756535" algn="l"/>
              </a:tabLst>
            </a:pPr>
            <a:r>
              <a:rPr sz="1100" spc="-5" dirty="0">
                <a:latin typeface="Arial MT"/>
                <a:cs typeface="Arial MT"/>
              </a:rPr>
              <a:t>Electronic </a:t>
            </a:r>
            <a:r>
              <a:rPr sz="1100" spc="-15" dirty="0">
                <a:latin typeface="Arial MT"/>
                <a:cs typeface="Arial MT"/>
              </a:rPr>
              <a:t>Travel </a:t>
            </a:r>
            <a:r>
              <a:rPr sz="1100" spc="-5" dirty="0">
                <a:latin typeface="Arial MT"/>
                <a:cs typeface="Arial MT"/>
              </a:rPr>
              <a:t>Authority </a:t>
            </a:r>
            <a:r>
              <a:rPr sz="1100" spc="-215" dirty="0">
                <a:latin typeface="Tahoma"/>
                <a:cs typeface="Tahoma"/>
              </a:rPr>
              <a:t>กอ่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นออกเดนิ</a:t>
            </a:r>
            <a:r>
              <a:rPr sz="1100" spc="445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ทางสแ</a:t>
            </a:r>
            <a:r>
              <a:rPr sz="1650" spc="-142" baseline="2525" dirty="0">
                <a:latin typeface="Tahoma"/>
                <a:cs typeface="Tahoma"/>
              </a:rPr>
              <a:t>่</a:t>
            </a:r>
            <a:r>
              <a:rPr sz="1100" spc="-95" dirty="0">
                <a:latin typeface="Tahoma"/>
                <a:cs typeface="Tahoma"/>
              </a:rPr>
              <a:t>ู</a:t>
            </a:r>
            <a:r>
              <a:rPr sz="1100" spc="40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คนาดา </a:t>
            </a:r>
            <a:r>
              <a:rPr sz="1100" spc="-75" dirty="0">
                <a:latin typeface="Tahoma"/>
                <a:cs typeface="Tahoma"/>
              </a:rPr>
              <a:t>ประเทศตอ่</a:t>
            </a:r>
            <a:r>
              <a:rPr sz="1100" spc="459" dirty="0">
                <a:latin typeface="Tahoma"/>
                <a:cs typeface="Tahoma"/>
              </a:rPr>
              <a:t> </a:t>
            </a:r>
            <a:r>
              <a:rPr sz="1100" spc="-160" dirty="0">
                <a:latin typeface="Tahoma"/>
                <a:cs typeface="Tahoma"/>
              </a:rPr>
              <a:t>ไปนี˚มสี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360" dirty="0">
                <a:latin typeface="Tahoma"/>
                <a:cs typeface="Tahoma"/>
              </a:rPr>
              <a:t>ท</a:t>
            </a:r>
            <a:r>
              <a:rPr sz="1650" spc="-540" baseline="2525" dirty="0">
                <a:latin typeface="Tahoma"/>
                <a:cs typeface="Tahoma"/>
              </a:rPr>
              <a:t>ิ</a:t>
            </a:r>
            <a:r>
              <a:rPr sz="1650" spc="592" baseline="2525" dirty="0">
                <a:latin typeface="Tahoma"/>
                <a:cs typeface="Tahoma"/>
              </a:rPr>
              <a:t> </a:t>
            </a:r>
            <a:r>
              <a:rPr sz="1100" spc="-280" dirty="0">
                <a:latin typeface="Tahoma"/>
                <a:cs typeface="Tahoma"/>
              </a:rPr>
              <a:t>ธไิ˚</a:t>
            </a:r>
            <a:r>
              <a:rPr sz="1100" spc="45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ดร้ </a:t>
            </a:r>
            <a:r>
              <a:rPr sz="1100" spc="-150" dirty="0">
                <a:latin typeface="Tahoma"/>
                <a:cs typeface="Tahoma"/>
              </a:rPr>
              <a:t>ับวซี</a:t>
            </a:r>
            <a:r>
              <a:rPr sz="1100" spc="40" dirty="0">
                <a:latin typeface="Tahoma"/>
                <a:cs typeface="Tahoma"/>
              </a:rPr>
              <a:t> </a:t>
            </a:r>
            <a:r>
              <a:rPr sz="1100" spc="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47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Arial MT"/>
                <a:cs typeface="Arial MT"/>
              </a:rPr>
              <a:t>Eta </a:t>
            </a:r>
            <a:r>
              <a:rPr sz="1100" spc="-5" dirty="0">
                <a:latin typeface="Tahoma"/>
                <a:cs typeface="Tahoma"/>
              </a:rPr>
              <a:t>ของ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 </a:t>
            </a:r>
            <a:r>
              <a:rPr sz="1100" spc="-225" dirty="0">
                <a:latin typeface="Tahoma"/>
                <a:cs typeface="Tahoma"/>
              </a:rPr>
              <a:t>อนั</a:t>
            </a:r>
            <a:r>
              <a:rPr sz="1100" spc="-105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ดอรร์</a:t>
            </a:r>
            <a:r>
              <a:rPr sz="1100" spc="16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า </a:t>
            </a:r>
            <a:r>
              <a:rPr sz="1100" spc="-50" dirty="0">
                <a:latin typeface="Tahoma"/>
                <a:cs typeface="Tahoma"/>
              </a:rPr>
              <a:t>โดเมนภาษาองั</a:t>
            </a:r>
            <a:r>
              <a:rPr sz="1100" spc="245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กฤษในตา่</a:t>
            </a:r>
            <a:r>
              <a:rPr sz="1100" spc="204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 </a:t>
            </a:r>
            <a:r>
              <a:rPr sz="1100" spc="-215" dirty="0">
                <a:latin typeface="Tahoma"/>
                <a:cs typeface="Tahoma"/>
              </a:rPr>
              <a:t>ถน'ิ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ทอ'ี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ยขู่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องแองกวลิ</a:t>
            </a:r>
            <a:r>
              <a:rPr sz="1100" spc="19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ลา </a:t>
            </a:r>
            <a:r>
              <a:rPr sz="1100" spc="-65" dirty="0">
                <a:latin typeface="Tahoma"/>
                <a:cs typeface="Tahoma"/>
              </a:rPr>
              <a:t>ออสเตรเลยี</a:t>
            </a:r>
            <a:r>
              <a:rPr sz="1100" spc="490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ออสเตรยี</a:t>
            </a:r>
            <a:r>
              <a:rPr sz="1100" spc="4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บาฮา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มาส </a:t>
            </a:r>
            <a:r>
              <a:rPr sz="1100" spc="-5" dirty="0">
                <a:latin typeface="Arial MT"/>
                <a:cs typeface="Arial MT"/>
              </a:rPr>
              <a:t>Barbados </a:t>
            </a:r>
            <a:r>
              <a:rPr sz="1100" spc="-90" dirty="0">
                <a:latin typeface="Tahoma"/>
                <a:cs typeface="Tahoma"/>
              </a:rPr>
              <a:t>เบลเยยี</a:t>
            </a:r>
            <a:r>
              <a:rPr sz="1100" spc="16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ม </a:t>
            </a:r>
            <a:r>
              <a:rPr sz="1100" spc="-80" dirty="0">
                <a:latin typeface="Tahoma"/>
                <a:cs typeface="Tahoma"/>
              </a:rPr>
              <a:t>ภาษาองั</a:t>
            </a:r>
            <a:r>
              <a:rPr sz="1100" spc="1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215" dirty="0">
                <a:latin typeface="Tahoma"/>
                <a:cs typeface="Tahoma"/>
              </a:rPr>
              <a:t>ภมู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315" dirty="0">
                <a:latin typeface="Tahoma"/>
                <a:cs typeface="Tahoma"/>
              </a:rPr>
              <a:t>ภิ</a:t>
            </a:r>
            <a:r>
              <a:rPr sz="1100" spc="-285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าคในตา่</a:t>
            </a:r>
            <a:r>
              <a:rPr sz="1100" spc="1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 </a:t>
            </a:r>
            <a:r>
              <a:rPr sz="1100" spc="-215" dirty="0">
                <a:latin typeface="Tahoma"/>
                <a:cs typeface="Tahoma"/>
              </a:rPr>
              <a:t>ถนิ'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ทอี'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ยขู่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85" dirty="0">
                <a:latin typeface="Tahoma"/>
                <a:cs typeface="Tahoma"/>
              </a:rPr>
              <a:t>องเบอรม์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240" dirty="0">
                <a:latin typeface="Tahoma"/>
                <a:cs typeface="Tahoma"/>
              </a:rPr>
              <a:t>วิ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ดา </a:t>
            </a:r>
            <a:r>
              <a:rPr sz="1100" spc="-60" dirty="0">
                <a:latin typeface="Tahoma"/>
                <a:cs typeface="Tahoma"/>
              </a:rPr>
              <a:t>โดเมนในตา่</a:t>
            </a:r>
            <a:r>
              <a:rPr sz="1100" spc="22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ง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ประเทศขององั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220" dirty="0">
                <a:latin typeface="Tahoma"/>
                <a:cs typeface="Tahoma"/>
              </a:rPr>
              <a:t>ผอู </a:t>
            </a:r>
            <a:r>
              <a:rPr sz="1100" dirty="0">
                <a:latin typeface="Tahoma"/>
                <a:cs typeface="Tahoma"/>
              </a:rPr>
              <a:t>้ </a:t>
            </a:r>
            <a:r>
              <a:rPr sz="1100" spc="-165" dirty="0">
                <a:latin typeface="Tahoma"/>
                <a:cs typeface="Tahoma"/>
              </a:rPr>
              <a:t>ยอู่</a:t>
            </a:r>
            <a:r>
              <a:rPr sz="1100" spc="-160" dirty="0">
                <a:latin typeface="Tahoma"/>
                <a:cs typeface="Tahoma"/>
              </a:rPr>
              <a:t> </a:t>
            </a:r>
            <a:r>
              <a:rPr sz="1100" spc="-165" dirty="0">
                <a:latin typeface="Tahoma"/>
                <a:cs typeface="Tahoma"/>
              </a:rPr>
              <a:t>าศย</a:t>
            </a:r>
            <a:r>
              <a:rPr sz="1650" spc="-247" baseline="2525" dirty="0">
                <a:latin typeface="Tahoma"/>
                <a:cs typeface="Tahoma"/>
              </a:rPr>
              <a:t>ั</a:t>
            </a:r>
            <a:r>
              <a:rPr sz="1650" spc="-240" baseline="252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ในหมเู่ </a:t>
            </a:r>
            <a:r>
              <a:rPr sz="1100" spc="-70" dirty="0">
                <a:latin typeface="Tahoma"/>
                <a:cs typeface="Tahoma"/>
              </a:rPr>
              <a:t>กาะเวอรจ์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-310" dirty="0">
                <a:latin typeface="Tahoma"/>
                <a:cs typeface="Tahoma"/>
              </a:rPr>
              <a:t>นิ</a:t>
            </a:r>
            <a:r>
              <a:rPr sz="1100" spc="-305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ขององั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145" dirty="0">
                <a:latin typeface="Tahoma"/>
                <a:cs typeface="Tahoma"/>
              </a:rPr>
              <a:t>บรไู</a:t>
            </a:r>
            <a:r>
              <a:rPr sz="1100" spc="-140" dirty="0">
                <a:latin typeface="Tahoma"/>
                <a:cs typeface="Tahoma"/>
              </a:rPr>
              <a:t> </a:t>
            </a:r>
            <a:r>
              <a:rPr sz="1100" spc="-114" dirty="0">
                <a:latin typeface="Tahoma"/>
                <a:cs typeface="Tahoma"/>
              </a:rPr>
              <a:t>นดารสุ</a:t>
            </a:r>
            <a:r>
              <a:rPr sz="1100" spc="114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ซาลาม </a:t>
            </a:r>
            <a:r>
              <a:rPr sz="1100" spc="-229" dirty="0">
                <a:latin typeface="Tahoma"/>
                <a:cs typeface="Tahoma"/>
              </a:rPr>
              <a:t>บลั</a:t>
            </a:r>
            <a:r>
              <a:rPr sz="1100" spc="-114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แกเรยี</a:t>
            </a:r>
            <a:r>
              <a:rPr sz="1100" spc="13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โดเมนในตา่</a:t>
            </a:r>
            <a:r>
              <a:rPr sz="1100" spc="22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ง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ประเทศขององั</a:t>
            </a:r>
            <a:r>
              <a:rPr sz="1100" spc="2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215" dirty="0">
                <a:latin typeface="Tahoma"/>
                <a:cs typeface="Tahoma"/>
              </a:rPr>
              <a:t>ถน'ิ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ทอี'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ยขู่</a:t>
            </a:r>
            <a:r>
              <a:rPr sz="1100" spc="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องหมเู่ </a:t>
            </a:r>
            <a:r>
              <a:rPr sz="1100" spc="-80" dirty="0">
                <a:latin typeface="Tahoma"/>
                <a:cs typeface="Tahoma"/>
              </a:rPr>
              <a:t>กาะเคยแ์</a:t>
            </a:r>
            <a:r>
              <a:rPr sz="1100" spc="4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มน </a:t>
            </a:r>
            <a:r>
              <a:rPr sz="1100" spc="-204" dirty="0">
                <a:latin typeface="Tahoma"/>
                <a:cs typeface="Tahoma"/>
              </a:rPr>
              <a:t>ชล</a:t>
            </a:r>
            <a:r>
              <a:rPr sz="1650" spc="-307" baseline="2525" dirty="0">
                <a:latin typeface="Tahoma"/>
                <a:cs typeface="Tahoma"/>
              </a:rPr>
              <a:t>ิ</a:t>
            </a:r>
            <a:r>
              <a:rPr sz="1650" spc="322" baseline="252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-70" dirty="0">
                <a:latin typeface="Tahoma"/>
                <a:cs typeface="Tahoma"/>
              </a:rPr>
              <a:t>โครเอเชย</a:t>
            </a:r>
            <a:r>
              <a:rPr sz="1650" spc="-104" baseline="2525" dirty="0">
                <a:latin typeface="Tahoma"/>
                <a:cs typeface="Tahoma"/>
              </a:rPr>
              <a:t>ี</a:t>
            </a:r>
            <a:r>
              <a:rPr sz="1650" spc="300" baseline="2525" dirty="0">
                <a:latin typeface="Tahoma"/>
                <a:cs typeface="Tahoma"/>
              </a:rPr>
              <a:t>  </a:t>
            </a:r>
            <a:r>
              <a:rPr sz="1100" spc="-60" dirty="0">
                <a:latin typeface="Tahoma"/>
                <a:cs typeface="Tahoma"/>
              </a:rPr>
              <a:t>ไซปรัส </a:t>
            </a:r>
            <a:r>
              <a:rPr sz="1100" spc="-5" dirty="0">
                <a:latin typeface="Tahoma"/>
                <a:cs typeface="Tahoma"/>
              </a:rPr>
              <a:t>สาธารณรัฐเช</a:t>
            </a:r>
            <a:r>
              <a:rPr sz="1650" spc="-7" baseline="2525" dirty="0">
                <a:latin typeface="Tahoma"/>
                <a:cs typeface="Tahoma"/>
              </a:rPr>
              <a:t>็</a:t>
            </a:r>
            <a:r>
              <a:rPr sz="1100" spc="-5" dirty="0">
                <a:latin typeface="Tahoma"/>
                <a:cs typeface="Tahoma"/>
              </a:rPr>
              <a:t>ก </a:t>
            </a:r>
            <a:r>
              <a:rPr sz="1100" spc="-85" dirty="0">
                <a:latin typeface="Tahoma"/>
                <a:cs typeface="Tahoma"/>
              </a:rPr>
              <a:t>เดนมารก์</a:t>
            </a:r>
            <a:r>
              <a:rPr sz="1100" spc="170" dirty="0">
                <a:latin typeface="Tahoma"/>
                <a:cs typeface="Tahoma"/>
              </a:rPr>
              <a:t> 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เอส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โตเนีย </a:t>
            </a:r>
            <a:r>
              <a:rPr sz="1100" spc="-215" dirty="0">
                <a:latin typeface="Tahoma"/>
                <a:cs typeface="Tahoma"/>
              </a:rPr>
              <a:t>ภมู</a:t>
            </a:r>
            <a:r>
              <a:rPr sz="1100" spc="-210" dirty="0">
                <a:latin typeface="Tahoma"/>
                <a:cs typeface="Tahoma"/>
              </a:rPr>
              <a:t> </a:t>
            </a:r>
            <a:r>
              <a:rPr sz="1100" spc="-315" dirty="0">
                <a:latin typeface="Tahoma"/>
                <a:cs typeface="Tahoma"/>
              </a:rPr>
              <a:t>ภิ</a:t>
            </a:r>
            <a:r>
              <a:rPr sz="1100" spc="-310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าคในตา่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งประเทศขององั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220" dirty="0">
                <a:latin typeface="Tahoma"/>
                <a:cs typeface="Tahoma"/>
              </a:rPr>
              <a:t>ผอู </a:t>
            </a:r>
            <a:r>
              <a:rPr sz="1100" dirty="0">
                <a:latin typeface="Tahoma"/>
                <a:cs typeface="Tahoma"/>
              </a:rPr>
              <a:t>้ </a:t>
            </a:r>
            <a:r>
              <a:rPr sz="1100" spc="-165" dirty="0">
                <a:latin typeface="Tahoma"/>
                <a:cs typeface="Tahoma"/>
              </a:rPr>
              <a:t>ยอู่</a:t>
            </a:r>
            <a:r>
              <a:rPr sz="1100" spc="-160" dirty="0">
                <a:latin typeface="Tahoma"/>
                <a:cs typeface="Tahoma"/>
              </a:rPr>
              <a:t> </a:t>
            </a:r>
            <a:r>
              <a:rPr sz="1100" spc="-165" dirty="0">
                <a:latin typeface="Tahoma"/>
                <a:cs typeface="Tahoma"/>
              </a:rPr>
              <a:t>าศย</a:t>
            </a:r>
            <a:r>
              <a:rPr sz="1650" spc="-247" baseline="2525" dirty="0">
                <a:latin typeface="Tahoma"/>
                <a:cs typeface="Tahoma"/>
              </a:rPr>
              <a:t>ั</a:t>
            </a:r>
            <a:r>
              <a:rPr sz="1650" spc="-240" baseline="252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ของหมเู่ </a:t>
            </a:r>
            <a:r>
              <a:rPr sz="1100" spc="-80" dirty="0">
                <a:latin typeface="Tahoma"/>
                <a:cs typeface="Tahoma"/>
              </a:rPr>
              <a:t>กาะฟอลก์</a:t>
            </a:r>
            <a:r>
              <a:rPr sz="1100" spc="18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แลนด์ </a:t>
            </a:r>
            <a:r>
              <a:rPr sz="1100" spc="-10" dirty="0">
                <a:latin typeface="Tahoma"/>
                <a:cs typeface="Tahoma"/>
              </a:rPr>
              <a:t>ฟินแลนด์ </a:t>
            </a:r>
            <a:r>
              <a:rPr sz="1100" spc="-35" dirty="0">
                <a:latin typeface="Tahoma"/>
                <a:cs typeface="Tahoma"/>
              </a:rPr>
              <a:t>ฝร'ังเศส </a:t>
            </a:r>
            <a:r>
              <a:rPr sz="1100" spc="-5" dirty="0">
                <a:latin typeface="Tahoma"/>
                <a:cs typeface="Tahoma"/>
              </a:rPr>
              <a:t>เยอรมน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โดเมนในต</a:t>
            </a:r>
            <a:r>
              <a:rPr sz="1100" spc="-515" dirty="0">
                <a:latin typeface="Tahoma"/>
                <a:cs typeface="Tahoma"/>
              </a:rPr>
              <a:t>า</a:t>
            </a:r>
            <a:r>
              <a:rPr sz="1100" dirty="0">
                <a:latin typeface="Tahoma"/>
                <a:cs typeface="Tahoma"/>
              </a:rPr>
              <a:t>่</a:t>
            </a:r>
            <a:r>
              <a:rPr sz="1100" spc="16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งประเทศของอ</a:t>
            </a:r>
            <a:r>
              <a:rPr sz="1100" spc="-535" dirty="0">
                <a:latin typeface="Tahoma"/>
                <a:cs typeface="Tahoma"/>
              </a:rPr>
              <a:t>ง</a:t>
            </a:r>
            <a:r>
              <a:rPr sz="1100" dirty="0">
                <a:latin typeface="Tahoma"/>
                <a:cs typeface="Tahoma"/>
              </a:rPr>
              <a:t>ั </a:t>
            </a:r>
            <a:r>
              <a:rPr sz="1100" spc="-15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</a:t>
            </a:r>
            <a:r>
              <a:rPr sz="1100" dirty="0">
                <a:latin typeface="Tahoma"/>
                <a:cs typeface="Tahoma"/>
              </a:rPr>
              <a:t>ษ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ย</a:t>
            </a:r>
            <a:r>
              <a:rPr sz="1100" spc="-635" dirty="0">
                <a:latin typeface="Tahoma"/>
                <a:cs typeface="Tahoma"/>
              </a:rPr>
              <a:t>บ</a:t>
            </a:r>
            <a:r>
              <a:rPr sz="1100" dirty="0">
                <a:latin typeface="Tahoma"/>
                <a:cs typeface="Tahoma"/>
              </a:rPr>
              <a:t>ิ 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รอลต</a:t>
            </a:r>
            <a:r>
              <a:rPr sz="1100" dirty="0">
                <a:latin typeface="Tahoma"/>
                <a:cs typeface="Tahoma"/>
              </a:rPr>
              <a:t>า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กร</a:t>
            </a:r>
            <a:r>
              <a:rPr sz="1100" spc="-725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	</a:t>
            </a:r>
            <a:r>
              <a:rPr sz="1100" spc="-5" dirty="0">
                <a:latin typeface="Tahoma"/>
                <a:cs typeface="Tahoma"/>
              </a:rPr>
              <a:t>ฮ</a:t>
            </a:r>
            <a:r>
              <a:rPr sz="1100" spc="-635" dirty="0">
                <a:latin typeface="Tahoma"/>
                <a:cs typeface="Tahoma"/>
              </a:rPr>
              <a:t>อ</a:t>
            </a:r>
            <a:r>
              <a:rPr sz="1650" baseline="2525" dirty="0">
                <a:latin typeface="Tahoma"/>
                <a:cs typeface="Tahoma"/>
              </a:rPr>
              <a:t>่ 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งก</a:t>
            </a:r>
            <a:r>
              <a:rPr sz="1100" dirty="0">
                <a:latin typeface="Tahoma"/>
                <a:cs typeface="Tahoma"/>
              </a:rPr>
              <a:t>ง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ฮ</a:t>
            </a:r>
            <a:r>
              <a:rPr sz="1100" spc="-535" dirty="0">
                <a:latin typeface="Tahoma"/>
                <a:cs typeface="Tahoma"/>
              </a:rPr>
              <a:t>ง</a:t>
            </a:r>
            <a:r>
              <a:rPr sz="1650" baseline="2525" dirty="0">
                <a:latin typeface="Tahoma"/>
                <a:cs typeface="Tahoma"/>
              </a:rPr>
              <a:t>ั 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กา</a:t>
            </a:r>
            <a:r>
              <a:rPr sz="1100" spc="30" dirty="0">
                <a:latin typeface="Tahoma"/>
                <a:cs typeface="Tahoma"/>
              </a:rPr>
              <a:t>ร</a:t>
            </a:r>
            <a:r>
              <a:rPr sz="1100" dirty="0">
                <a:latin typeface="Tahoma"/>
                <a:cs typeface="Tahoma"/>
              </a:rPr>
              <a:t>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ไอซ</a:t>
            </a:r>
            <a:r>
              <a:rPr sz="1100" spc="-595" dirty="0">
                <a:latin typeface="Tahoma"/>
                <a:cs typeface="Tahoma"/>
              </a:rPr>
              <a:t>แ</a:t>
            </a:r>
            <a:r>
              <a:rPr sz="1650" baseline="2525" dirty="0">
                <a:latin typeface="Tahoma"/>
                <a:cs typeface="Tahoma"/>
              </a:rPr>
              <a:t>์ </a:t>
            </a:r>
            <a:r>
              <a:rPr sz="1650" spc="-150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ลน</a:t>
            </a:r>
            <a:r>
              <a:rPr sz="1100" spc="45" dirty="0">
                <a:latin typeface="Tahoma"/>
                <a:cs typeface="Tahoma"/>
              </a:rPr>
              <a:t>ด</a:t>
            </a:r>
            <a:r>
              <a:rPr sz="1100" dirty="0">
                <a:latin typeface="Tahoma"/>
                <a:cs typeface="Tahoma"/>
              </a:rPr>
              <a:t>์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ไอร</a:t>
            </a:r>
            <a:r>
              <a:rPr sz="1100" spc="-615" dirty="0">
                <a:latin typeface="Tahoma"/>
                <a:cs typeface="Tahoma"/>
              </a:rPr>
              <a:t>แ</a:t>
            </a:r>
            <a:r>
              <a:rPr sz="1100" dirty="0">
                <a:latin typeface="Tahoma"/>
                <a:cs typeface="Tahoma"/>
              </a:rPr>
              <a:t>์ 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ลน</a:t>
            </a:r>
            <a:r>
              <a:rPr sz="1100" spc="45" dirty="0">
                <a:latin typeface="Tahoma"/>
                <a:cs typeface="Tahoma"/>
              </a:rPr>
              <a:t>ด</a:t>
            </a:r>
            <a:r>
              <a:rPr sz="1100" dirty="0">
                <a:latin typeface="Tahoma"/>
                <a:cs typeface="Tahoma"/>
              </a:rPr>
              <a:t>์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</a:t>
            </a:r>
            <a:r>
              <a:rPr sz="1100" spc="-605" dirty="0">
                <a:latin typeface="Tahoma"/>
                <a:cs typeface="Tahoma"/>
              </a:rPr>
              <a:t>ส</a:t>
            </a:r>
            <a:r>
              <a:rPr sz="1100" dirty="0">
                <a:latin typeface="Tahoma"/>
                <a:cs typeface="Tahoma"/>
              </a:rPr>
              <a:t>ิ 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ราเอ</a:t>
            </a:r>
            <a:r>
              <a:rPr sz="1100" dirty="0">
                <a:latin typeface="Tahoma"/>
                <a:cs typeface="Tahoma"/>
              </a:rPr>
              <a:t>ล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</a:t>
            </a:r>
            <a:r>
              <a:rPr sz="1100" spc="-615" dirty="0">
                <a:latin typeface="Tahoma"/>
                <a:cs typeface="Tahoma"/>
              </a:rPr>
              <a:t>ต</a:t>
            </a:r>
            <a:r>
              <a:rPr sz="1100" dirty="0">
                <a:latin typeface="Tahoma"/>
                <a:cs typeface="Tahoma"/>
              </a:rPr>
              <a:t>ิ 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า</a:t>
            </a:r>
            <a:r>
              <a:rPr sz="1100" dirty="0">
                <a:latin typeface="Tahoma"/>
                <a:cs typeface="Tahoma"/>
              </a:rPr>
              <a:t>ล</a:t>
            </a:r>
            <a:endParaRPr sz="1100">
              <a:latin typeface="Tahoma"/>
              <a:cs typeface="Tahoma"/>
            </a:endParaRPr>
          </a:p>
          <a:p>
            <a:pPr marL="12700" marR="28575">
              <a:lnSpc>
                <a:spcPct val="110200"/>
              </a:lnSpc>
            </a:pPr>
            <a:r>
              <a:rPr sz="1100" spc="-225" dirty="0">
                <a:latin typeface="Tahoma"/>
                <a:cs typeface="Tahoma"/>
              </a:rPr>
              <a:t>ญป'ี</a:t>
            </a:r>
            <a:r>
              <a:rPr sz="1100" spc="2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่ </a:t>
            </a:r>
            <a:r>
              <a:rPr sz="1100" spc="-330" dirty="0">
                <a:latin typeface="Tahoma"/>
                <a:cs typeface="Tahoma"/>
              </a:rPr>
              <a:t>นุ</a:t>
            </a:r>
            <a:r>
              <a:rPr sz="1100" spc="-30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เกาหลี </a:t>
            </a:r>
            <a:r>
              <a:rPr sz="1100" spc="-5" dirty="0">
                <a:latin typeface="Arial MT"/>
                <a:cs typeface="Arial MT"/>
              </a:rPr>
              <a:t>(</a:t>
            </a:r>
            <a:r>
              <a:rPr sz="1100" spc="-5" dirty="0">
                <a:latin typeface="Tahoma"/>
                <a:cs typeface="Tahoma"/>
              </a:rPr>
              <a:t>สาธารณรัฐ</a:t>
            </a:r>
            <a:r>
              <a:rPr sz="1100" spc="-5" dirty="0">
                <a:latin typeface="Arial MT"/>
                <a:cs typeface="Arial MT"/>
              </a:rPr>
              <a:t>) </a:t>
            </a:r>
            <a:r>
              <a:rPr sz="1100" spc="-229" dirty="0">
                <a:latin typeface="Tahoma"/>
                <a:cs typeface="Tahoma"/>
              </a:rPr>
              <a:t>ลตั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55" dirty="0">
                <a:latin typeface="Tahoma"/>
                <a:cs typeface="Tahoma"/>
              </a:rPr>
              <a:t>เวยี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-200" dirty="0">
                <a:latin typeface="Tahoma"/>
                <a:cs typeface="Tahoma"/>
              </a:rPr>
              <a:t>ลกิ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เตนสไตน์ </a:t>
            </a:r>
            <a:r>
              <a:rPr sz="1100" spc="-245" dirty="0">
                <a:latin typeface="Tahoma"/>
                <a:cs typeface="Tahoma"/>
              </a:rPr>
              <a:t>ลทิ</a:t>
            </a:r>
            <a:r>
              <a:rPr sz="1100" spc="55" dirty="0">
                <a:latin typeface="Tahoma"/>
                <a:cs typeface="Tahoma"/>
              </a:rPr>
              <a:t> </a:t>
            </a:r>
            <a:r>
              <a:rPr sz="1100" spc="-270" dirty="0">
                <a:latin typeface="Tahoma"/>
                <a:cs typeface="Tahoma"/>
              </a:rPr>
              <a:t>วั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เนีย </a:t>
            </a:r>
            <a:r>
              <a:rPr sz="1100" spc="-220" dirty="0">
                <a:latin typeface="Tahoma"/>
                <a:cs typeface="Tahoma"/>
              </a:rPr>
              <a:t>ลกั</a:t>
            </a:r>
            <a:r>
              <a:rPr sz="1100" spc="155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เซมเบริ </a:t>
            </a:r>
            <a:r>
              <a:rPr sz="1100" spc="-310" dirty="0">
                <a:latin typeface="Tahoma"/>
                <a:cs typeface="Tahoma"/>
              </a:rPr>
              <a:t>ก์</a:t>
            </a:r>
            <a:r>
              <a:rPr sz="1100" spc="-204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มอลตา </a:t>
            </a:r>
            <a:r>
              <a:rPr sz="1100" spc="-75" dirty="0">
                <a:latin typeface="Tahoma"/>
                <a:cs typeface="Tahoma"/>
              </a:rPr>
              <a:t>เม็กซโ</a:t>
            </a:r>
            <a:r>
              <a:rPr sz="1650" spc="-112" baseline="2525" dirty="0">
                <a:latin typeface="Tahoma"/>
                <a:cs typeface="Tahoma"/>
              </a:rPr>
              <a:t>ิ</a:t>
            </a:r>
            <a:r>
              <a:rPr sz="1650" spc="292" baseline="252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ก </a:t>
            </a:r>
            <a:r>
              <a:rPr sz="1100" spc="-5" dirty="0">
                <a:latin typeface="Tahoma"/>
                <a:cs typeface="Tahoma"/>
              </a:rPr>
              <a:t>โมนาโก </a:t>
            </a:r>
            <a:r>
              <a:rPr sz="1100" spc="-180" dirty="0">
                <a:latin typeface="Tahoma"/>
                <a:cs typeface="Tahoma"/>
              </a:rPr>
              <a:t>องั</a:t>
            </a:r>
            <a:r>
              <a:rPr sz="1100" spc="1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โด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เมนในตา่</a:t>
            </a:r>
            <a:r>
              <a:rPr sz="1100" spc="1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ถน'ิ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ทอี'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ยขู่</a:t>
            </a:r>
            <a:r>
              <a:rPr sz="1100" spc="-10" dirty="0">
                <a:latin typeface="Tahoma"/>
                <a:cs typeface="Tahoma"/>
              </a:rPr>
              <a:t> </a:t>
            </a:r>
            <a:r>
              <a:rPr sz="1100" spc="-45" dirty="0">
                <a:latin typeface="Tahoma"/>
                <a:cs typeface="Tahoma"/>
              </a:rPr>
              <a:t>องมอนตเ์</a:t>
            </a:r>
            <a:r>
              <a:rPr sz="1100" spc="-20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ซอรร์</a:t>
            </a:r>
            <a:r>
              <a:rPr sz="1100" spc="105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ัต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85" dirty="0">
                <a:latin typeface="Tahoma"/>
                <a:cs typeface="Tahoma"/>
              </a:rPr>
              <a:t>เนเธอรแ์</a:t>
            </a:r>
            <a:r>
              <a:rPr sz="1100" spc="3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ลนด์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นวิ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204" dirty="0">
                <a:latin typeface="Tahoma"/>
                <a:cs typeface="Tahoma"/>
              </a:rPr>
              <a:t>ซแ</a:t>
            </a:r>
            <a:r>
              <a:rPr sz="1650" spc="-307" baseline="2525" dirty="0">
                <a:latin typeface="Tahoma"/>
                <a:cs typeface="Tahoma"/>
              </a:rPr>
              <a:t>ี</a:t>
            </a:r>
            <a:r>
              <a:rPr sz="1650" spc="-209" baseline="2525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ลนด์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นอรเ์</a:t>
            </a:r>
            <a:r>
              <a:rPr sz="1100" spc="-5" dirty="0">
                <a:latin typeface="Tahoma"/>
                <a:cs typeface="Tahoma"/>
              </a:rPr>
              <a:t> </a:t>
            </a:r>
            <a:r>
              <a:rPr sz="1100" spc="10" dirty="0">
                <a:latin typeface="Tahoma"/>
                <a:cs typeface="Tahoma"/>
              </a:rPr>
              <a:t>วย์</a:t>
            </a:r>
            <a:r>
              <a:rPr sz="1100" spc="-75" dirty="0">
                <a:latin typeface="Tahoma"/>
                <a:cs typeface="Tahoma"/>
              </a:rPr>
              <a:t> ปาปัวนวิ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204" dirty="0">
                <a:latin typeface="Tahoma"/>
                <a:cs typeface="Tahoma"/>
              </a:rPr>
              <a:t>กนิ</a:t>
            </a:r>
            <a:r>
              <a:rPr sz="1100" spc="-12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ี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180" dirty="0">
                <a:latin typeface="Tahoma"/>
                <a:cs typeface="Tahoma"/>
              </a:rPr>
              <a:t>องั</a:t>
            </a:r>
            <a:r>
              <a:rPr sz="1100" spc="-114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</a:t>
            </a:r>
            <a:endParaRPr sz="1100">
              <a:latin typeface="Tahoma"/>
              <a:cs typeface="Tahoma"/>
            </a:endParaRPr>
          </a:p>
          <a:p>
            <a:pPr marL="12700" marR="71755">
              <a:lnSpc>
                <a:spcPct val="110200"/>
              </a:lnSpc>
            </a:pPr>
            <a:r>
              <a:rPr sz="1100" spc="-215" dirty="0">
                <a:latin typeface="Tahoma"/>
                <a:cs typeface="Tahoma"/>
              </a:rPr>
              <a:t>ภมู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spc="-315" dirty="0">
                <a:latin typeface="Tahoma"/>
                <a:cs typeface="Tahoma"/>
              </a:rPr>
              <a:t>ภิ</a:t>
            </a:r>
            <a:r>
              <a:rPr sz="1100" spc="180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าคในตา่</a:t>
            </a:r>
            <a:r>
              <a:rPr sz="1100" spc="18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 </a:t>
            </a:r>
            <a:r>
              <a:rPr sz="1100" spc="-215" dirty="0">
                <a:latin typeface="Tahoma"/>
                <a:cs typeface="Tahoma"/>
              </a:rPr>
              <a:t>ถนิ'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ทอ'ี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spc="-170" dirty="0">
                <a:latin typeface="Tahoma"/>
                <a:cs typeface="Tahoma"/>
              </a:rPr>
              <a:t>ยขู่</a:t>
            </a:r>
            <a:r>
              <a:rPr sz="1100" spc="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องเกาะพติ</a:t>
            </a:r>
            <a:r>
              <a:rPr sz="1100" spc="195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แครน์</a:t>
            </a:r>
            <a:r>
              <a:rPr sz="1100" spc="190" dirty="0">
                <a:latin typeface="Tahoma"/>
                <a:cs typeface="Tahoma"/>
              </a:rPr>
              <a:t>  </a:t>
            </a:r>
            <a:r>
              <a:rPr sz="1100" dirty="0">
                <a:latin typeface="Tahoma"/>
                <a:cs typeface="Tahoma"/>
              </a:rPr>
              <a:t>โปแลนด์ </a:t>
            </a:r>
            <a:r>
              <a:rPr sz="1100" spc="-65" dirty="0">
                <a:latin typeface="Tahoma"/>
                <a:cs typeface="Tahoma"/>
              </a:rPr>
              <a:t>โปรตเุ </a:t>
            </a:r>
            <a:r>
              <a:rPr sz="1100" spc="-5" dirty="0">
                <a:latin typeface="Tahoma"/>
                <a:cs typeface="Tahoma"/>
              </a:rPr>
              <a:t>กส </a:t>
            </a:r>
            <a:r>
              <a:rPr sz="1100" spc="-180" dirty="0">
                <a:latin typeface="Tahoma"/>
                <a:cs typeface="Tahoma"/>
              </a:rPr>
              <a:t>องั</a:t>
            </a:r>
            <a:r>
              <a:rPr sz="1100" spc="14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 </a:t>
            </a:r>
            <a:r>
              <a:rPr sz="1100" spc="-215" dirty="0">
                <a:latin typeface="Tahoma"/>
                <a:cs typeface="Tahoma"/>
              </a:rPr>
              <a:t>ภมู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spc="-315" dirty="0">
                <a:latin typeface="Tahoma"/>
                <a:cs typeface="Tahoma"/>
              </a:rPr>
              <a:t>ภิ</a:t>
            </a:r>
            <a:r>
              <a:rPr sz="1100" spc="204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าคในตา่</a:t>
            </a:r>
            <a:r>
              <a:rPr sz="1100" spc="18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งประเทศ </a:t>
            </a:r>
            <a:r>
              <a:rPr sz="1100" spc="-215" dirty="0">
                <a:latin typeface="Tahoma"/>
                <a:cs typeface="Tahoma"/>
              </a:rPr>
              <a:t>ถนิ'</a:t>
            </a:r>
            <a:r>
              <a:rPr sz="1100" spc="30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ท </a:t>
            </a:r>
            <a:r>
              <a:rPr sz="1100" spc="5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อยขู่</a:t>
            </a:r>
            <a:r>
              <a:rPr sz="1100" spc="310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องเซนต์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.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5" dirty="0">
                <a:latin typeface="Tahoma"/>
                <a:cs typeface="Tahoma"/>
              </a:rPr>
              <a:t>เฮเลนา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โรมาเนีย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75" dirty="0">
                <a:latin typeface="Arial MT"/>
                <a:cs typeface="Arial MT"/>
              </a:rPr>
              <a:t>(</a:t>
            </a:r>
            <a:r>
              <a:rPr sz="1100" spc="-75" dirty="0">
                <a:latin typeface="Tahoma"/>
                <a:cs typeface="Tahoma"/>
              </a:rPr>
              <a:t>เฉพาะผถู</a:t>
            </a:r>
            <a:r>
              <a:rPr sz="1100" spc="-18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้</a:t>
            </a:r>
            <a:r>
              <a:rPr sz="1100" spc="125" dirty="0">
                <a:latin typeface="Tahoma"/>
                <a:cs typeface="Tahoma"/>
              </a:rPr>
              <a:t> </a:t>
            </a:r>
            <a:r>
              <a:rPr sz="1100" spc="-310" dirty="0">
                <a:latin typeface="Tahoma"/>
                <a:cs typeface="Tahoma"/>
              </a:rPr>
              <a:t>อื</a:t>
            </a:r>
            <a:r>
              <a:rPr sz="1100" spc="-225" dirty="0">
                <a:latin typeface="Tahoma"/>
                <a:cs typeface="Tahoma"/>
              </a:rPr>
              <a:t>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6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7" baseline="2525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อเิ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ล็กทรอนกิ</a:t>
            </a:r>
            <a:r>
              <a:rPr sz="1100" spc="285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ส</a:t>
            </a:r>
            <a:r>
              <a:rPr sz="1100" spc="-105" dirty="0">
                <a:latin typeface="Arial MT"/>
                <a:cs typeface="Arial MT"/>
              </a:rPr>
              <a:t>)</a:t>
            </a:r>
            <a:r>
              <a:rPr sz="1650" spc="-157" baseline="2525" dirty="0">
                <a:latin typeface="Tahoma"/>
                <a:cs typeface="Tahoma"/>
              </a:rPr>
              <a:t>์</a:t>
            </a:r>
            <a:r>
              <a:rPr sz="1650" spc="405" baseline="2525" dirty="0">
                <a:latin typeface="Tahoma"/>
                <a:cs typeface="Tahoma"/>
              </a:rPr>
              <a:t> </a:t>
            </a:r>
            <a:r>
              <a:rPr sz="1100" spc="-110" dirty="0">
                <a:latin typeface="Tahoma"/>
                <a:cs typeface="Tahoma"/>
              </a:rPr>
              <a:t>ซามวั</a:t>
            </a:r>
            <a:r>
              <a:rPr sz="1100" spc="495" dirty="0">
                <a:latin typeface="Tahoma"/>
                <a:cs typeface="Tahoma"/>
              </a:rPr>
              <a:t> </a:t>
            </a:r>
            <a:r>
              <a:rPr sz="1100" spc="-70" dirty="0">
                <a:latin typeface="Tahoma"/>
                <a:cs typeface="Tahoma"/>
              </a:rPr>
              <a:t>ซานมารโี</a:t>
            </a:r>
            <a:r>
              <a:rPr sz="1100" spc="16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น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160" dirty="0">
                <a:latin typeface="Tahoma"/>
                <a:cs typeface="Tahoma"/>
              </a:rPr>
              <a:t>สง</a:t>
            </a:r>
            <a:r>
              <a:rPr sz="1650" spc="-240" baseline="2525" dirty="0">
                <a:latin typeface="Tahoma"/>
                <a:cs typeface="Tahoma"/>
              </a:rPr>
              <a:t>ิ</a:t>
            </a:r>
            <a:r>
              <a:rPr sz="1650" spc="187" baseline="252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คโปร์</a:t>
            </a:r>
            <a:r>
              <a:rPr sz="1100" spc="-80" dirty="0">
                <a:latin typeface="Tahoma"/>
                <a:cs typeface="Tahoma"/>
              </a:rPr>
              <a:t> สโลวาเกย</a:t>
            </a:r>
            <a:r>
              <a:rPr sz="1100" spc="-60" dirty="0">
                <a:latin typeface="Tahoma"/>
                <a:cs typeface="Tahoma"/>
              </a:rPr>
              <a:t>สโลวเี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นีย </a:t>
            </a:r>
            <a:r>
              <a:rPr sz="1100" spc="-75" dirty="0">
                <a:latin typeface="Tahoma"/>
                <a:cs typeface="Tahoma"/>
              </a:rPr>
              <a:t>หมเู่ </a:t>
            </a:r>
            <a:r>
              <a:rPr sz="1100" spc="-5" dirty="0">
                <a:latin typeface="Tahoma"/>
                <a:cs typeface="Tahoma"/>
              </a:rPr>
              <a:t>กาะโซโลมอน สเปน </a:t>
            </a:r>
            <a:r>
              <a:rPr sz="1100" spc="-85" dirty="0">
                <a:latin typeface="Tahoma"/>
                <a:cs typeface="Tahoma"/>
              </a:rPr>
              <a:t>สวเี </a:t>
            </a:r>
            <a:r>
              <a:rPr sz="1100" spc="-5" dirty="0">
                <a:latin typeface="Tahoma"/>
                <a:cs typeface="Tahoma"/>
              </a:rPr>
              <a:t>ดน </a:t>
            </a:r>
            <a:r>
              <a:rPr sz="1100" spc="-160" dirty="0">
                <a:latin typeface="Tahoma"/>
                <a:cs typeface="Tahoma"/>
              </a:rPr>
              <a:t>สวติ</a:t>
            </a:r>
            <a:r>
              <a:rPr sz="1100" spc="204" dirty="0">
                <a:latin typeface="Tahoma"/>
                <a:cs typeface="Tahoma"/>
              </a:rPr>
              <a:t> </a:t>
            </a:r>
            <a:r>
              <a:rPr sz="1100" spc="-110" dirty="0">
                <a:latin typeface="Tahoma"/>
                <a:cs typeface="Tahoma"/>
              </a:rPr>
              <a:t>เซอรแ์</a:t>
            </a:r>
            <a:r>
              <a:rPr sz="1100" spc="13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ลนด์ </a:t>
            </a:r>
            <a:r>
              <a:rPr sz="1100" spc="-145" dirty="0">
                <a:latin typeface="Tahoma"/>
                <a:cs typeface="Tahoma"/>
              </a:rPr>
              <a:t>ไตห้</a:t>
            </a:r>
            <a:r>
              <a:rPr sz="1100" spc="254" dirty="0">
                <a:latin typeface="Tahoma"/>
                <a:cs typeface="Tahoma"/>
              </a:rPr>
              <a:t> </a:t>
            </a:r>
            <a:r>
              <a:rPr sz="1100" spc="-225" dirty="0">
                <a:latin typeface="Tahoma"/>
                <a:cs typeface="Tahoma"/>
              </a:rPr>
              <a:t>วนั</a:t>
            </a:r>
            <a:r>
              <a:rPr sz="1100" spc="1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หมเู่ </a:t>
            </a:r>
            <a:r>
              <a:rPr sz="1100" spc="-65" dirty="0">
                <a:latin typeface="Tahoma"/>
                <a:cs typeface="Tahoma"/>
              </a:rPr>
              <a:t>กาะเตริ</a:t>
            </a:r>
            <a:r>
              <a:rPr sz="1100" spc="210" dirty="0">
                <a:latin typeface="Tahoma"/>
                <a:cs typeface="Tahoma"/>
              </a:rPr>
              <a:t> </a:t>
            </a:r>
            <a:r>
              <a:rPr sz="1100" spc="-310" dirty="0">
                <a:latin typeface="Tahoma"/>
                <a:cs typeface="Tahoma"/>
              </a:rPr>
              <a:t>ก์</a:t>
            </a:r>
            <a:r>
              <a:rPr sz="1100" spc="-2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และเคคอส </a:t>
            </a:r>
            <a:r>
              <a:rPr sz="1100" spc="-90" dirty="0">
                <a:latin typeface="Tahoma"/>
                <a:cs typeface="Tahoma"/>
              </a:rPr>
              <a:t>เขา้ </a:t>
            </a:r>
            <a:r>
              <a:rPr sz="1100" spc="-180" dirty="0">
                <a:latin typeface="Tahoma"/>
                <a:cs typeface="Tahoma"/>
              </a:rPr>
              <a:t>รว่</a:t>
            </a:r>
            <a:r>
              <a:rPr sz="1100" spc="1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มใน </a:t>
            </a:r>
            <a:r>
              <a:rPr sz="1100" spc="-140" dirty="0">
                <a:latin typeface="Tahoma"/>
                <a:cs typeface="Tahoma"/>
              </a:rPr>
              <a:t>ตะวนั 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ออกกลาง </a:t>
            </a:r>
            <a:r>
              <a:rPr sz="1100" spc="-65" dirty="0">
                <a:latin typeface="Tahoma"/>
                <a:cs typeface="Tahoma"/>
              </a:rPr>
              <a:t>เอมเิ รตสเ</a:t>
            </a:r>
            <a:r>
              <a:rPr sz="1650" spc="-97" baseline="2525" dirty="0">
                <a:latin typeface="Tahoma"/>
                <a:cs typeface="Tahoma"/>
              </a:rPr>
              <a:t>์ </a:t>
            </a:r>
            <a:r>
              <a:rPr sz="1100" spc="-120" dirty="0">
                <a:latin typeface="Tahoma"/>
                <a:cs typeface="Tahoma"/>
              </a:rPr>
              <a:t>ขา้</a:t>
            </a:r>
            <a:r>
              <a:rPr sz="1100" spc="100" dirty="0">
                <a:latin typeface="Tahoma"/>
                <a:cs typeface="Tahoma"/>
              </a:rPr>
              <a:t> </a:t>
            </a:r>
            <a:r>
              <a:rPr sz="1100" spc="-180" dirty="0">
                <a:latin typeface="Tahoma"/>
                <a:cs typeface="Tahoma"/>
              </a:rPr>
              <a:t>รว่</a:t>
            </a:r>
            <a:r>
              <a:rPr sz="1100" spc="1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มอาณาจักร </a:t>
            </a:r>
            <a:r>
              <a:rPr sz="1100" spc="-60" dirty="0">
                <a:latin typeface="Tahoma"/>
                <a:cs typeface="Tahoma"/>
              </a:rPr>
              <a:t>นครรัฐวาตกิ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-335" dirty="0">
                <a:latin typeface="Tahoma"/>
                <a:cs typeface="Tahoma"/>
              </a:rPr>
              <a:t>นั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Arial MT"/>
                <a:cs typeface="Arial MT"/>
              </a:rPr>
              <a:t>What is the Canada Electronic </a:t>
            </a:r>
            <a:r>
              <a:rPr sz="1100" spc="-15" dirty="0">
                <a:latin typeface="Arial MT"/>
                <a:cs typeface="Arial MT"/>
              </a:rPr>
              <a:t>Travel 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Authorization program Canada works an online travel and electronic framework for visa waiver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countries that is known as the Electronic </a:t>
            </a:r>
            <a:r>
              <a:rPr sz="1100" spc="-15" dirty="0">
                <a:latin typeface="Arial MT"/>
                <a:cs typeface="Arial MT"/>
              </a:rPr>
              <a:t>Travel</a:t>
            </a:r>
            <a:r>
              <a:rPr sz="1100" spc="-5" dirty="0">
                <a:latin typeface="Arial MT"/>
                <a:cs typeface="Arial MT"/>
              </a:rPr>
              <a:t> Approval. This program is only one of the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numerous mechanisms that the Canadian government is attempted as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feature of their joint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concurrence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with the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 and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many other countries.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Canadian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is obligatory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 mandatory</a:t>
            </a:r>
            <a:endParaRPr sz="1100">
              <a:latin typeface="Arial MT"/>
              <a:cs typeface="Arial MT"/>
            </a:endParaRPr>
          </a:p>
          <a:p>
            <a:pPr marL="12700" marR="15240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to enter Canada. The US and Canada have embraced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strategy to work on the security of their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common boundary and team up on sharing visa and movement data on explorers visiting either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country.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 requirement of Electronic </a:t>
            </a:r>
            <a:r>
              <a:rPr sz="1100" spc="-15" dirty="0">
                <a:latin typeface="Arial MT"/>
                <a:cs typeface="Arial MT"/>
              </a:rPr>
              <a:t>Travel</a:t>
            </a:r>
            <a:r>
              <a:rPr sz="1100" spc="-5" dirty="0">
                <a:latin typeface="Arial MT"/>
                <a:cs typeface="Arial MT"/>
              </a:rPr>
              <a:t> Approval is Canada critical drive in light of this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arrangement.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Residents of the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many countries are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expected to acquire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 </a:t>
            </a:r>
            <a:r>
              <a:rPr sz="1100" spc="-30" dirty="0">
                <a:latin typeface="Arial MT"/>
                <a:cs typeface="Arial MT"/>
              </a:rPr>
              <a:t>ETA</a:t>
            </a:r>
            <a:r>
              <a:rPr sz="1100" spc="-5" dirty="0">
                <a:latin typeface="Arial MT"/>
                <a:cs typeface="Arial MT"/>
              </a:rPr>
              <a:t> or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Electronic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Travel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Authority before their flight to Canada. Following countries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are eligible for Canadian Eta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Visa.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Andorra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English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Abroad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Domain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of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Anguilla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Australia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Austria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Bahamas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Barbados Belgium English Abroad Region Resident of Bermuda English Abroad Domain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 of the English </a:t>
            </a:r>
            <a:r>
              <a:rPr sz="1100" spc="-10" dirty="0">
                <a:latin typeface="Arial MT"/>
                <a:cs typeface="Arial MT"/>
              </a:rPr>
              <a:t>Virgin </a:t>
            </a:r>
            <a:r>
              <a:rPr sz="1100" spc="-5" dirty="0">
                <a:latin typeface="Arial MT"/>
                <a:cs typeface="Arial MT"/>
              </a:rPr>
              <a:t>Islands Brunei Darussalam Bulgaria English Abroad Domain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 of the Cayman Islands Chile Croatia Cyprus Czech Republic Denmark Estonia English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Abroad Region Resident of the Falkland Islands Finland France Germany English Abroad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Domain Resident of Gibraltar Greece Hong Kong Hungary Iceland Ireland Israel Italy Japan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Korea (Republic of) Latvia Liechtenstein Lithuania Luxembourg Malta Mexico Monaco English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Abroad Domain Resident of Montserrat Netherlands New Zealand Norway Papua New Guinea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English Abroad Region Resident of Pitcairn Island Poland Portugal English Abroad Region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 of St. Helena Romania (just electronic visa holders) Samoa San Marino Singapore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Slovakia</a:t>
            </a:r>
            <a:r>
              <a:rPr sz="1100" spc="5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Slovenia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Solomon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Islands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Spain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Sweden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Switzerland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Taiwan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Turks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Caicos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Islands Joined Middle Easterner Emirates Joined Realm (English Resident, English Overeas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Public,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English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Abroad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Resident,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English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Subject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with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UK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residency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freedoms)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20" dirty="0">
                <a:latin typeface="Arial MT"/>
                <a:cs typeface="Arial MT"/>
              </a:rPr>
              <a:t>Vatican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City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State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 MT"/>
              <a:cs typeface="Arial MT"/>
            </a:endParaRPr>
          </a:p>
          <a:p>
            <a:pPr marL="12700" marR="10160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Keywords </a:t>
            </a:r>
            <a:r>
              <a:rPr sz="1100" spc="-185" dirty="0">
                <a:latin typeface="Arial MT"/>
                <a:cs typeface="Arial MT"/>
              </a:rPr>
              <a:t>:</a:t>
            </a:r>
            <a:r>
              <a:rPr sz="1100" spc="-185" dirty="0">
                <a:latin typeface="Tahoma"/>
                <a:cs typeface="Tahoma"/>
              </a:rPr>
              <a:t>วซี</a:t>
            </a:r>
            <a:r>
              <a:rPr sz="1100" spc="1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แคนาดาออนไลน</a:t>
            </a:r>
            <a:r>
              <a:rPr sz="1100" spc="-30" dirty="0">
                <a:latin typeface="Arial MT"/>
                <a:cs typeface="Arial MT"/>
              </a:rPr>
              <a:t>,</a:t>
            </a:r>
            <a:r>
              <a:rPr sz="1100" spc="-30" dirty="0">
                <a:latin typeface="Tahoma"/>
                <a:cs typeface="Tahoma"/>
              </a:rPr>
              <a:t>์</a:t>
            </a:r>
            <a:r>
              <a:rPr sz="1100" spc="280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ส</a:t>
            </a:r>
            <a:r>
              <a:rPr sz="1650" spc="-7" baseline="2525" dirty="0">
                <a:latin typeface="Tahoma"/>
                <a:cs typeface="Tahoma"/>
              </a:rPr>
              <a:t>ํ</a:t>
            </a:r>
            <a:r>
              <a:rPr sz="1100" spc="-5" dirty="0">
                <a:latin typeface="Tahoma"/>
                <a:cs typeface="Tahoma"/>
              </a:rPr>
              <a:t>าหรับแคนาดา</a:t>
            </a:r>
            <a:r>
              <a:rPr sz="1100" spc="-5" dirty="0">
                <a:latin typeface="Arial MT"/>
                <a:cs typeface="Arial MT"/>
              </a:rPr>
              <a:t>, evisa Canada, Canada evisa,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5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แคนาดาออ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นไลน</a:t>
            </a:r>
            <a:r>
              <a:rPr sz="1100" spc="-55" dirty="0">
                <a:latin typeface="Arial MT"/>
                <a:cs typeface="Arial MT"/>
              </a:rPr>
              <a:t>,</a:t>
            </a:r>
            <a:r>
              <a:rPr sz="1100" spc="-55" dirty="0">
                <a:latin typeface="Tahoma"/>
                <a:cs typeface="Tahoma"/>
              </a:rPr>
              <a:t>์</a:t>
            </a:r>
            <a:r>
              <a:rPr sz="1100" spc="27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การขอวซี</a:t>
            </a:r>
            <a:r>
              <a:rPr sz="1100" spc="39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26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95" dirty="0">
                <a:latin typeface="Tahoma"/>
                <a:cs typeface="Tahoma"/>
              </a:rPr>
              <a:t>การขอวซี</a:t>
            </a:r>
            <a:r>
              <a:rPr sz="1100" spc="39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270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95" dirty="0">
                <a:latin typeface="Tahoma"/>
                <a:cs typeface="Tahoma"/>
              </a:rPr>
              <a:t>การขอวซี</a:t>
            </a:r>
            <a:r>
              <a:rPr sz="1100" spc="39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26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95" dirty="0">
                <a:latin typeface="Tahoma"/>
                <a:cs typeface="Tahoma"/>
              </a:rPr>
              <a:t>การขอวซี</a:t>
            </a:r>
            <a:r>
              <a:rPr sz="1100" spc="39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270" baseline="252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แคนาดาออนไลน</a:t>
            </a:r>
            <a:r>
              <a:rPr sz="1100" spc="-30" dirty="0">
                <a:latin typeface="Arial MT"/>
                <a:cs typeface="Arial MT"/>
              </a:rPr>
              <a:t>,</a:t>
            </a:r>
            <a:r>
              <a:rPr sz="1100" spc="-30" dirty="0">
                <a:latin typeface="Tahoma"/>
                <a:cs typeface="Tahoma"/>
              </a:rPr>
              <a:t>์</a:t>
            </a:r>
            <a:r>
              <a:rPr sz="1100" spc="27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การขอ </a:t>
            </a:r>
            <a:r>
              <a:rPr sz="1100" spc="-32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1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22" baseline="252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แคนาดาออนไลน</a:t>
            </a:r>
            <a:r>
              <a:rPr sz="1100" spc="-30" dirty="0">
                <a:latin typeface="Arial MT"/>
                <a:cs typeface="Arial MT"/>
              </a:rPr>
              <a:t>,</a:t>
            </a:r>
            <a:r>
              <a:rPr sz="1100" spc="-30" dirty="0">
                <a:latin typeface="Tahoma"/>
                <a:cs typeface="Tahoma"/>
              </a:rPr>
              <a:t>์</a:t>
            </a:r>
            <a:r>
              <a:rPr sz="1100" spc="250" dirty="0">
                <a:latin typeface="Tahoma"/>
                <a:cs typeface="Tahoma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 Canada,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2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2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22" baseline="2525" dirty="0">
                <a:latin typeface="Tahoma"/>
                <a:cs typeface="Tahoma"/>
              </a:rPr>
              <a:t> </a:t>
            </a:r>
            <a:r>
              <a:rPr sz="1100" spc="-155" dirty="0">
                <a:latin typeface="Tahoma"/>
                <a:cs typeface="Tahoma"/>
              </a:rPr>
              <a:t>ธรุ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185" dirty="0">
                <a:latin typeface="Tahoma"/>
                <a:cs typeface="Tahoma"/>
              </a:rPr>
              <a:t>กจิ</a:t>
            </a:r>
            <a:r>
              <a:rPr sz="1100" spc="-12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2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22" baseline="2525" dirty="0">
                <a:latin typeface="Tahoma"/>
                <a:cs typeface="Tahoma"/>
              </a:rPr>
              <a:t> </a:t>
            </a:r>
            <a:r>
              <a:rPr sz="1100" spc="-105" dirty="0">
                <a:latin typeface="Tahoma"/>
                <a:cs typeface="Tahoma"/>
              </a:rPr>
              <a:t>แพทยแ์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20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endParaRPr sz="1100">
              <a:latin typeface="Tahoma"/>
              <a:cs typeface="Tahoma"/>
            </a:endParaRPr>
          </a:p>
          <a:p>
            <a:pPr marL="12700" marR="287020">
              <a:lnSpc>
                <a:spcPct val="110200"/>
              </a:lnSpc>
            </a:pPr>
            <a:r>
              <a:rPr sz="1100" spc="-215" dirty="0">
                <a:latin typeface="Tahoma"/>
                <a:cs typeface="Tahoma"/>
              </a:rPr>
              <a:t>ทอ่</a:t>
            </a:r>
            <a:r>
              <a:rPr sz="1100" spc="-210" dirty="0">
                <a:latin typeface="Tahoma"/>
                <a:cs typeface="Tahoma"/>
              </a:rPr>
              <a:t> </a:t>
            </a:r>
            <a:r>
              <a:rPr sz="1100" spc="-145" dirty="0">
                <a:latin typeface="Tahoma"/>
                <a:cs typeface="Tahoma"/>
              </a:rPr>
              <a:t>งเทย'ี</a:t>
            </a:r>
            <a:r>
              <a:rPr sz="1100" spc="-1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ว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67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67" baseline="252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แคนาดาออนไลน</a:t>
            </a:r>
            <a:r>
              <a:rPr sz="1100" spc="-30" dirty="0">
                <a:latin typeface="Arial MT"/>
                <a:cs typeface="Arial MT"/>
              </a:rPr>
              <a:t>,</a:t>
            </a:r>
            <a:r>
              <a:rPr sz="1100" spc="-30" dirty="0">
                <a:latin typeface="Tahoma"/>
                <a:cs typeface="Tahoma"/>
              </a:rPr>
              <a:t>์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67" baseline="2525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แคนาดาออนไลน</a:t>
            </a:r>
            <a:r>
              <a:rPr sz="1100" spc="-30" dirty="0">
                <a:latin typeface="Arial MT"/>
                <a:cs typeface="Arial MT"/>
              </a:rPr>
              <a:t>,</a:t>
            </a:r>
            <a:r>
              <a:rPr sz="1100" spc="-30" dirty="0">
                <a:latin typeface="Tahoma"/>
                <a:cs typeface="Tahoma"/>
              </a:rPr>
              <a:t>์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ออนไลนไ์</a:t>
            </a:r>
            <a:r>
              <a:rPr sz="1100" spc="19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ปแคนาดา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ส</a:t>
            </a:r>
            <a:r>
              <a:rPr sz="1650" spc="-7" baseline="2525" dirty="0">
                <a:latin typeface="Tahoma"/>
                <a:cs typeface="Tahoma"/>
              </a:rPr>
              <a:t>ํ</a:t>
            </a:r>
            <a:r>
              <a:rPr sz="1100" spc="-5" dirty="0">
                <a:latin typeface="Tahoma"/>
                <a:cs typeface="Tahoma"/>
              </a:rPr>
              <a:t>าหรับแคนาดา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เรง่</a:t>
            </a:r>
            <a:r>
              <a:rPr sz="1100" spc="280" dirty="0">
                <a:latin typeface="Tahoma"/>
                <a:cs typeface="Tahoma"/>
              </a:rPr>
              <a:t> </a:t>
            </a:r>
            <a:r>
              <a:rPr sz="1100" spc="-175" dirty="0">
                <a:latin typeface="Tahoma"/>
                <a:cs typeface="Tahoma"/>
              </a:rPr>
              <a:t>ดว่</a:t>
            </a:r>
            <a:r>
              <a:rPr sz="1100" spc="16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นของแคนาดา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89" baseline="2525" dirty="0">
                <a:latin typeface="Tahoma"/>
                <a:cs typeface="Tahoma"/>
              </a:rPr>
              <a:t> </a:t>
            </a:r>
            <a:r>
              <a:rPr sz="1100" spc="-155" dirty="0">
                <a:latin typeface="Tahoma"/>
                <a:cs typeface="Tahoma"/>
              </a:rPr>
              <a:t>ธรุ</a:t>
            </a:r>
            <a:r>
              <a:rPr sz="1100" spc="220" dirty="0">
                <a:latin typeface="Tahoma"/>
                <a:cs typeface="Tahoma"/>
              </a:rPr>
              <a:t> </a:t>
            </a:r>
            <a:r>
              <a:rPr sz="1100" spc="-185" dirty="0">
                <a:latin typeface="Tahoma"/>
                <a:cs typeface="Tahoma"/>
              </a:rPr>
              <a:t>กจิ</a:t>
            </a:r>
            <a:r>
              <a:rPr sz="1100" spc="135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ออนไลนข์</a:t>
            </a:r>
            <a:r>
              <a:rPr sz="1100" spc="42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องแคนาดา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52" baseline="2525" dirty="0">
                <a:latin typeface="Tahoma"/>
                <a:cs typeface="Tahoma"/>
              </a:rPr>
              <a:t> </a:t>
            </a:r>
            <a:r>
              <a:rPr sz="1100" spc="-215" dirty="0">
                <a:latin typeface="Tahoma"/>
                <a:cs typeface="Tahoma"/>
              </a:rPr>
              <a:t>ทอ่</a:t>
            </a:r>
            <a:r>
              <a:rPr sz="1100" spc="175" dirty="0">
                <a:latin typeface="Tahoma"/>
                <a:cs typeface="Tahoma"/>
              </a:rPr>
              <a:t> </a:t>
            </a:r>
            <a:r>
              <a:rPr sz="1100" spc="-145" dirty="0">
                <a:latin typeface="Tahoma"/>
                <a:cs typeface="Tahoma"/>
              </a:rPr>
              <a:t>งเทยี'</a:t>
            </a:r>
            <a:r>
              <a:rPr sz="1100" spc="25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วแคนาดาออ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นไลน</a:t>
            </a:r>
            <a:r>
              <a:rPr sz="1100" spc="-295" dirty="0">
                <a:latin typeface="Arial MT"/>
                <a:cs typeface="Arial MT"/>
              </a:rPr>
              <a:t>,</a:t>
            </a:r>
            <a:r>
              <a:rPr sz="1100" dirty="0">
                <a:latin typeface="Tahoma"/>
                <a:cs typeface="Tahoma"/>
              </a:rPr>
              <a:t>์ 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ว</a:t>
            </a:r>
            <a:r>
              <a:rPr sz="1100" spc="-720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r>
              <a:rPr sz="1650" baseline="2525" dirty="0">
                <a:latin typeface="Tahoma"/>
                <a:cs typeface="Tahoma"/>
              </a:rPr>
              <a:t>่</a:t>
            </a:r>
            <a:r>
              <a:rPr sz="1650" spc="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ทางการแพทย</a:t>
            </a:r>
            <a:r>
              <a:rPr sz="1100" spc="-610" dirty="0">
                <a:latin typeface="Tahoma"/>
                <a:cs typeface="Tahoma"/>
              </a:rPr>
              <a:t>อ</a:t>
            </a:r>
            <a:r>
              <a:rPr sz="1100" dirty="0">
                <a:latin typeface="Tahoma"/>
                <a:cs typeface="Tahoma"/>
              </a:rPr>
              <a:t>์ 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อนไลน</a:t>
            </a:r>
            <a:r>
              <a:rPr sz="1100" spc="-660" dirty="0">
                <a:latin typeface="Tahoma"/>
                <a:cs typeface="Tahoma"/>
              </a:rPr>
              <a:t>ข</a:t>
            </a:r>
            <a:r>
              <a:rPr sz="1100" dirty="0">
                <a:latin typeface="Tahoma"/>
                <a:cs typeface="Tahoma"/>
              </a:rPr>
              <a:t>์ 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องแคนาดา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5" dirty="0">
                <a:latin typeface="Tahoma"/>
                <a:cs typeface="Tahoma"/>
              </a:rPr>
              <a:t>การขอว</a:t>
            </a:r>
            <a:r>
              <a:rPr sz="1100" spc="-720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r>
              <a:rPr sz="1650" baseline="2525" dirty="0">
                <a:latin typeface="Tahoma"/>
                <a:cs typeface="Tahoma"/>
              </a:rPr>
              <a:t>่</a:t>
            </a:r>
            <a:r>
              <a:rPr sz="1650" spc="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แคนาดาออนไล</a:t>
            </a:r>
            <a:r>
              <a:rPr sz="1100" spc="10" dirty="0">
                <a:latin typeface="Tahoma"/>
                <a:cs typeface="Tahoma"/>
              </a:rPr>
              <a:t>น</a:t>
            </a:r>
            <a:r>
              <a:rPr sz="1100" dirty="0">
                <a:latin typeface="Tahoma"/>
                <a:cs typeface="Tahoma"/>
              </a:rPr>
              <a:t>์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ศ</a:t>
            </a:r>
            <a:r>
              <a:rPr sz="1100" spc="-655" dirty="0">
                <a:latin typeface="Tahoma"/>
                <a:cs typeface="Tahoma"/>
              </a:rPr>
              <a:t>น</a:t>
            </a:r>
            <a:r>
              <a:rPr sz="1100" dirty="0">
                <a:latin typeface="Tahoma"/>
                <a:cs typeface="Tahoma"/>
              </a:rPr>
              <a:t>ู 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ย</a:t>
            </a:r>
            <a:r>
              <a:rPr sz="1100" spc="-260" dirty="0">
                <a:latin typeface="Arial MT"/>
                <a:cs typeface="Arial MT"/>
              </a:rPr>
              <a:t>,</a:t>
            </a:r>
            <a:r>
              <a:rPr sz="1100" dirty="0">
                <a:latin typeface="Tahoma"/>
                <a:cs typeface="Tahoma"/>
              </a:rPr>
              <a:t>์ </a:t>
            </a:r>
            <a:r>
              <a:rPr sz="1100" spc="-1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ว</a:t>
            </a:r>
            <a:r>
              <a:rPr sz="1100" spc="-720" dirty="0">
                <a:latin typeface="Tahoma"/>
                <a:cs typeface="Tahoma"/>
              </a:rPr>
              <a:t>ซ</a:t>
            </a:r>
            <a:r>
              <a:rPr sz="1100" dirty="0">
                <a:latin typeface="Tahoma"/>
                <a:cs typeface="Tahoma"/>
              </a:rPr>
              <a:t>ี </a:t>
            </a:r>
            <a:r>
              <a:rPr sz="1100" spc="25" dirty="0">
                <a:latin typeface="Tahoma"/>
                <a:cs typeface="Tahoma"/>
              </a:rPr>
              <a:t> </a:t>
            </a:r>
            <a:r>
              <a:rPr sz="1100" spc="-500" dirty="0">
                <a:latin typeface="Tahoma"/>
                <a:cs typeface="Tahoma"/>
              </a:rPr>
              <a:t>า</a:t>
            </a:r>
            <a:r>
              <a:rPr sz="1650" baseline="2525" dirty="0">
                <a:latin typeface="Tahoma"/>
                <a:cs typeface="Tahoma"/>
              </a:rPr>
              <a:t>่</a:t>
            </a:r>
            <a:r>
              <a:rPr sz="1650" spc="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แคนาดาออ</a:t>
            </a:r>
            <a:r>
              <a:rPr sz="1100" dirty="0">
                <a:latin typeface="Tahoma"/>
                <a:cs typeface="Tahoma"/>
              </a:rPr>
              <a:t>น  </a:t>
            </a:r>
            <a:r>
              <a:rPr sz="1100" spc="-135" dirty="0">
                <a:latin typeface="Tahoma"/>
                <a:cs typeface="Tahoma"/>
              </a:rPr>
              <a:t>ไลนส์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650" spc="-82" baseline="2525" dirty="0">
                <a:latin typeface="Tahoma"/>
                <a:cs typeface="Tahoma"/>
              </a:rPr>
              <a:t>ํ</a:t>
            </a:r>
            <a:r>
              <a:rPr sz="1100" spc="-55" dirty="0">
                <a:latin typeface="Tahoma"/>
                <a:cs typeface="Tahoma"/>
              </a:rPr>
              <a:t>าหรับพลเมอื</a:t>
            </a:r>
            <a:r>
              <a:rPr sz="1100" spc="-1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งของเรา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1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15" baseline="2525" dirty="0">
                <a:latin typeface="Tahoma"/>
                <a:cs typeface="Tahoma"/>
              </a:rPr>
              <a:t> </a:t>
            </a:r>
            <a:r>
              <a:rPr sz="1100" spc="-50" dirty="0">
                <a:latin typeface="Tahoma"/>
                <a:cs typeface="Tahoma"/>
              </a:rPr>
              <a:t>แคนาดาออนไลนจ์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ากสหรัฐอเมรกิ</a:t>
            </a:r>
            <a:r>
              <a:rPr sz="1100" spc="-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า</a:t>
            </a:r>
            <a:r>
              <a:rPr sz="1100" spc="-5" dirty="0">
                <a:latin typeface="Arial MT"/>
                <a:cs typeface="Arial MT"/>
              </a:rPr>
              <a:t>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1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15" baseline="252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แคนาดาออนไลนส์</a:t>
            </a:r>
            <a:r>
              <a:rPr sz="1100" spc="30" dirty="0">
                <a:latin typeface="Tahoma"/>
                <a:cs typeface="Tahoma"/>
              </a:rPr>
              <a:t> </a:t>
            </a:r>
            <a:r>
              <a:rPr sz="1650" spc="-7" baseline="2525" dirty="0">
                <a:latin typeface="Tahoma"/>
                <a:cs typeface="Tahoma"/>
              </a:rPr>
              <a:t>ํ</a:t>
            </a:r>
            <a:r>
              <a:rPr sz="1100" spc="-5" dirty="0">
                <a:latin typeface="Tahoma"/>
                <a:cs typeface="Tahoma"/>
              </a:rPr>
              <a:t>าหรับชาว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899785" cy="3166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spc="-105" dirty="0">
                <a:latin typeface="Tahoma"/>
                <a:cs typeface="Tahoma"/>
              </a:rPr>
              <a:t>อเมรกิ</a:t>
            </a:r>
            <a:r>
              <a:rPr sz="1100" spc="140" dirty="0">
                <a:latin typeface="Tahoma"/>
                <a:cs typeface="Tahoma"/>
              </a:rPr>
              <a:t> </a:t>
            </a:r>
            <a:r>
              <a:rPr sz="1100" spc="-335" dirty="0">
                <a:latin typeface="Tahoma"/>
                <a:cs typeface="Tahoma"/>
              </a:rPr>
              <a:t>นั</a:t>
            </a:r>
            <a:r>
              <a:rPr sz="1100" spc="-32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65" dirty="0">
                <a:latin typeface="Tahoma"/>
                <a:cs typeface="Tahoma"/>
              </a:rPr>
              <a:t>แคนาดาดว่</a:t>
            </a:r>
            <a:r>
              <a:rPr sz="1100" spc="21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นออนไลน์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แคนาดาฉุกเฉนิ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26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งของเรา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ส</a:t>
            </a:r>
            <a:r>
              <a:rPr sz="1650" spc="-82" baseline="2525" dirty="0">
                <a:latin typeface="Tahoma"/>
                <a:cs typeface="Tahoma"/>
              </a:rPr>
              <a:t>ํ</a:t>
            </a:r>
            <a:r>
              <a:rPr sz="1100" spc="-55" dirty="0">
                <a:latin typeface="Tahoma"/>
                <a:cs typeface="Tahoma"/>
              </a:rPr>
              <a:t>าหรับพลเมอื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-60" dirty="0">
                <a:latin typeface="Tahoma"/>
                <a:cs typeface="Tahoma"/>
              </a:rPr>
              <a:t>งออสเตรเลยี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50" dirty="0">
                <a:latin typeface="Tahoma"/>
                <a:cs typeface="Tahoma"/>
              </a:rPr>
              <a:t> 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30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265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งนวิ</a:t>
            </a:r>
            <a:r>
              <a:rPr sz="1100" spc="295" dirty="0">
                <a:latin typeface="Tahoma"/>
                <a:cs typeface="Tahoma"/>
              </a:rPr>
              <a:t> </a:t>
            </a:r>
            <a:r>
              <a:rPr sz="1100" spc="-204" dirty="0">
                <a:latin typeface="Tahoma"/>
                <a:cs typeface="Tahoma"/>
              </a:rPr>
              <a:t>ซแ</a:t>
            </a:r>
            <a:r>
              <a:rPr sz="1650" spc="-307" baseline="2525" dirty="0">
                <a:latin typeface="Tahoma"/>
                <a:cs typeface="Tahoma"/>
              </a:rPr>
              <a:t>ี</a:t>
            </a:r>
            <a:r>
              <a:rPr sz="1650" spc="0" baseline="2525" dirty="0">
                <a:latin typeface="Tahoma"/>
                <a:cs typeface="Tahoma"/>
              </a:rPr>
              <a:t> </a:t>
            </a:r>
            <a:r>
              <a:rPr sz="1650" spc="7" baseline="2525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ลนด</a:t>
            </a:r>
            <a:r>
              <a:rPr sz="1100" spc="-55" dirty="0">
                <a:latin typeface="Arial MT"/>
                <a:cs typeface="Arial MT"/>
              </a:rPr>
              <a:t>,</a:t>
            </a:r>
            <a:r>
              <a:rPr sz="1100" spc="-55" dirty="0">
                <a:latin typeface="Tahoma"/>
                <a:cs typeface="Tahoma"/>
              </a:rPr>
              <a:t>์</a:t>
            </a:r>
            <a:r>
              <a:rPr sz="1100" spc="235" dirty="0">
                <a:latin typeface="Tahoma"/>
                <a:cs typeface="Tahoma"/>
              </a:rPr>
              <a:t>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70" dirty="0">
                <a:latin typeface="Tahoma"/>
                <a:cs typeface="Tahoma"/>
              </a:rPr>
              <a:t> 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30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260" dirty="0">
                <a:latin typeface="Tahoma"/>
                <a:cs typeface="Tahoma"/>
              </a:rPr>
              <a:t> </a:t>
            </a:r>
            <a:r>
              <a:rPr sz="1100" spc="-140" dirty="0">
                <a:latin typeface="Tahoma"/>
                <a:cs typeface="Tahoma"/>
              </a:rPr>
              <a:t>งองั</a:t>
            </a:r>
            <a:r>
              <a:rPr sz="1100" spc="27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กฤษ</a:t>
            </a:r>
            <a:r>
              <a:rPr sz="1100" spc="-5" dirty="0">
                <a:latin typeface="Arial MT"/>
                <a:cs typeface="Arial MT"/>
              </a:rPr>
              <a:t>, </a:t>
            </a:r>
            <a:r>
              <a:rPr sz="1100" spc="-290" dirty="0">
                <a:latin typeface="Arial MT"/>
                <a:cs typeface="Arial MT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434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22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330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งสหราชอาณาจักร</a:t>
            </a:r>
            <a:r>
              <a:rPr sz="1100" spc="10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434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22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335" dirty="0">
                <a:latin typeface="Tahoma"/>
                <a:cs typeface="Tahoma"/>
              </a:rPr>
              <a:t> </a:t>
            </a:r>
            <a:r>
              <a:rPr sz="1100" spc="-180" dirty="0">
                <a:latin typeface="Tahoma"/>
                <a:cs typeface="Tahoma"/>
              </a:rPr>
              <a:t>งญป'ี</a:t>
            </a:r>
            <a:r>
              <a:rPr sz="1100" spc="185" dirty="0">
                <a:latin typeface="Tahoma"/>
                <a:cs typeface="Tahoma"/>
              </a:rPr>
              <a:t> </a:t>
            </a:r>
            <a:r>
              <a:rPr sz="1100" dirty="0">
                <a:latin typeface="Tahoma"/>
                <a:cs typeface="Tahoma"/>
              </a:rPr>
              <a:t>่</a:t>
            </a:r>
            <a:r>
              <a:rPr sz="1100" spc="-125" dirty="0">
                <a:latin typeface="Tahoma"/>
                <a:cs typeface="Tahoma"/>
              </a:rPr>
              <a:t> </a:t>
            </a:r>
            <a:r>
              <a:rPr sz="1100" spc="-330" dirty="0">
                <a:latin typeface="Tahoma"/>
                <a:cs typeface="Tahoma"/>
              </a:rPr>
              <a:t>นุ</a:t>
            </a:r>
            <a:r>
              <a:rPr sz="1100" spc="370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434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322" baseline="2525" dirty="0">
                <a:latin typeface="Tahoma"/>
                <a:cs typeface="Tahoma"/>
              </a:rPr>
              <a:t> </a:t>
            </a:r>
            <a:r>
              <a:rPr sz="1100" spc="-35" dirty="0">
                <a:latin typeface="Tahoma"/>
                <a:cs typeface="Tahoma"/>
              </a:rPr>
              <a:t>แคนาดาส</a:t>
            </a:r>
            <a:r>
              <a:rPr sz="1650" spc="-52" baseline="2525" dirty="0">
                <a:latin typeface="Tahoma"/>
                <a:cs typeface="Tahoma"/>
              </a:rPr>
              <a:t>ํ</a:t>
            </a:r>
            <a:r>
              <a:rPr sz="1100" spc="-35" dirty="0">
                <a:latin typeface="Tahoma"/>
                <a:cs typeface="Tahoma"/>
              </a:rPr>
              <a:t>าหรับ 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-110" dirty="0">
                <a:latin typeface="Tahoma"/>
                <a:cs typeface="Tahoma"/>
              </a:rPr>
              <a:t>พลเมอื</a:t>
            </a:r>
            <a:r>
              <a:rPr sz="1100" spc="-10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งเกาหล</a:t>
            </a:r>
            <a:r>
              <a:rPr sz="1100" spc="-40" dirty="0">
                <a:latin typeface="Arial MT"/>
                <a:cs typeface="Arial MT"/>
              </a:rPr>
              <a:t>,</a:t>
            </a:r>
            <a:r>
              <a:rPr sz="1100" spc="-40" dirty="0">
                <a:latin typeface="Tahoma"/>
                <a:cs typeface="Tahoma"/>
              </a:rPr>
              <a:t>ี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24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367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114" dirty="0">
                <a:latin typeface="Tahoma"/>
                <a:cs typeface="Tahoma"/>
              </a:rPr>
              <a:t>งไตห้</a:t>
            </a:r>
            <a:r>
              <a:rPr sz="1100" spc="-110" dirty="0">
                <a:latin typeface="Tahoma"/>
                <a:cs typeface="Tahoma"/>
              </a:rPr>
              <a:t> </a:t>
            </a:r>
            <a:r>
              <a:rPr sz="1100" spc="-225" dirty="0">
                <a:latin typeface="Tahoma"/>
                <a:cs typeface="Tahoma"/>
              </a:rPr>
              <a:t>วนั</a:t>
            </a:r>
            <a:r>
              <a:rPr sz="1100" spc="-220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-14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260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งเดนมารก์</a:t>
            </a:r>
            <a:r>
              <a:rPr sz="1100" spc="195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240" dirty="0">
                <a:latin typeface="Tahoma"/>
                <a:cs typeface="Tahoma"/>
              </a:rPr>
              <a:t>วซี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-232" baseline="2525" dirty="0">
                <a:latin typeface="Tahoma"/>
                <a:cs typeface="Tahoma"/>
              </a:rPr>
              <a:t> </a:t>
            </a:r>
            <a:r>
              <a:rPr sz="1100" spc="-5" dirty="0">
                <a:latin typeface="Tahoma"/>
                <a:cs typeface="Tahoma"/>
              </a:rPr>
              <a:t>แคนาดา 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55" dirty="0">
                <a:latin typeface="Tahoma"/>
                <a:cs typeface="Tahoma"/>
              </a:rPr>
              <a:t>ส</a:t>
            </a:r>
            <a:r>
              <a:rPr sz="1650" spc="-82" baseline="2525" dirty="0">
                <a:latin typeface="Tahoma"/>
                <a:cs typeface="Tahoma"/>
              </a:rPr>
              <a:t>ํ</a:t>
            </a:r>
            <a:r>
              <a:rPr sz="1100" spc="-55" dirty="0">
                <a:latin typeface="Tahoma"/>
                <a:cs typeface="Tahoma"/>
              </a:rPr>
              <a:t>าหรับพลเมอื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งเยอรมนั</a:t>
            </a:r>
            <a:r>
              <a:rPr sz="1100" spc="420" dirty="0">
                <a:latin typeface="Tahoma"/>
                <a:cs typeface="Tahoma"/>
              </a:rPr>
              <a:t>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245" dirty="0">
                <a:latin typeface="Tahoma"/>
                <a:cs typeface="Tahoma"/>
              </a:rPr>
              <a:t>วซี</a:t>
            </a:r>
            <a:r>
              <a:rPr sz="1100" spc="60" dirty="0">
                <a:latin typeface="Tahoma"/>
                <a:cs typeface="Tahoma"/>
              </a:rPr>
              <a:t> </a:t>
            </a:r>
            <a:r>
              <a:rPr sz="1100" spc="-250" dirty="0">
                <a:latin typeface="Tahoma"/>
                <a:cs typeface="Tahoma"/>
              </a:rPr>
              <a:t>า</a:t>
            </a:r>
            <a:r>
              <a:rPr sz="1650" spc="-375" baseline="2525" dirty="0">
                <a:latin typeface="Tahoma"/>
                <a:cs typeface="Tahoma"/>
              </a:rPr>
              <a:t>่</a:t>
            </a:r>
            <a:r>
              <a:rPr sz="1650" spc="52" baseline="2525" dirty="0">
                <a:latin typeface="Tahoma"/>
                <a:cs typeface="Tahoma"/>
              </a:rPr>
              <a:t> </a:t>
            </a:r>
            <a:r>
              <a:rPr sz="1100" spc="-40" dirty="0">
                <a:latin typeface="Tahoma"/>
                <a:cs typeface="Tahoma"/>
              </a:rPr>
              <a:t>แคนาดาส</a:t>
            </a:r>
            <a:r>
              <a:rPr sz="1650" spc="-60" baseline="2525" dirty="0">
                <a:latin typeface="Tahoma"/>
                <a:cs typeface="Tahoma"/>
              </a:rPr>
              <a:t>ํ</a:t>
            </a:r>
            <a:r>
              <a:rPr sz="1100" spc="-40" dirty="0">
                <a:latin typeface="Tahoma"/>
                <a:cs typeface="Tahoma"/>
              </a:rPr>
              <a:t>าหรับพลเมอื</a:t>
            </a:r>
            <a:r>
              <a:rPr sz="1100" spc="265" dirty="0">
                <a:latin typeface="Tahoma"/>
                <a:cs typeface="Tahoma"/>
              </a:rPr>
              <a:t> </a:t>
            </a:r>
            <a:r>
              <a:rPr sz="1100" spc="-75" dirty="0">
                <a:latin typeface="Tahoma"/>
                <a:cs typeface="Tahoma"/>
              </a:rPr>
              <a:t>งเนเธอรแ์</a:t>
            </a:r>
            <a:r>
              <a:rPr sz="1100" spc="19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ลนด์ </a:t>
            </a:r>
            <a:r>
              <a:rPr sz="1100" spc="-5" dirty="0">
                <a:latin typeface="Arial MT"/>
                <a:cs typeface="Arial MT"/>
              </a:rPr>
              <a:t>Canada visa Online, 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Canada, evisa Canada, Canada evisa, Canada visa online, Canada visa application,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application, Canada visa application, Canada visa application online, Canada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online, evisa Canada, Canada evisa, Canada business visa, Canada medical visa,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 visa, Canada visa, Canada visa online, Canada visa online,Online visa to Canada,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Canada, canada urgent visa, Online Canada business visa, Online Canada tourist visa,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 Canada medical visa, Online Canada visa application centre, Online Canada visa for us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Online Canada visa from usa, Online Canada visa for americans. Online Urgent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Canada visa </a:t>
            </a:r>
            <a:r>
              <a:rPr sz="1100" spc="-15" dirty="0">
                <a:latin typeface="Arial MT"/>
                <a:cs typeface="Arial MT"/>
              </a:rPr>
              <a:t>emergency.</a:t>
            </a:r>
            <a:r>
              <a:rPr sz="1100" spc="-5" dirty="0">
                <a:latin typeface="Arial MT"/>
                <a:cs typeface="Arial MT"/>
              </a:rPr>
              <a:t> Canada visa for us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for australian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 Canada visa for new zealand citizens, Canada visa for british citizens, Canada 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uk citizens. Canada visa for japan citizens, Canada visa for korea citizens, Canada 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taiwan citizens, Canada visa for denmark citizens, Canada visa for german citizens, Canada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netherlands citizens.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1478</Words>
  <Application>Microsoft Office PowerPoint</Application>
  <PresentationFormat>Custom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 MT</vt:lpstr>
      <vt:lpstr>Calibri</vt:lpstr>
      <vt:lpstr>Tahoma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CANADA Official Canadian ETA Visa Online</dc:title>
  <cp:lastModifiedBy>Sanim Md Jubaer</cp:lastModifiedBy>
  <cp:revision>1</cp:revision>
  <dcterms:created xsi:type="dcterms:W3CDTF">2023-12-07T16:52:00Z</dcterms:created>
  <dcterms:modified xsi:type="dcterms:W3CDTF">2023-12-07T16:52:42Z</dcterms:modified>
</cp:coreProperties>
</file>