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EDC4CD-971F-466C-84BB-330AFA06B19A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BA2ACA-E845-4EEF-BB0A-25681A35237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play.google.com/store/apps/details?id=com.CognitiveAbilitiesTestCogAT.app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passcogat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play.google.com/store/apps/details?id=com.CognitiveAbilitiesTestCogAT.app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play.google.com/store/apps/details?id=com.CognitiveAbilitiesTestCogAT.ap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passcogat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witter.com/cogATapp" TargetMode="External"/><Relationship Id="rId5" Type="http://schemas.openxmlformats.org/officeDocument/2006/relationships/image" Target="../media/image10.jpg"/><Relationship Id="rId4" Type="http://schemas.openxmlformats.org/officeDocument/2006/relationships/hyperlink" Target="https://www.facebook.com/cogATap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7200" b="1" dirty="0" err="1" smtClean="0">
                <a:hlinkClick r:id="rId2"/>
              </a:rPr>
              <a:t>Cogat</a:t>
            </a:r>
            <a:r>
              <a:rPr lang="en-US" sz="7200" b="1" dirty="0" smtClean="0">
                <a:hlinkClick r:id="rId2"/>
              </a:rPr>
              <a:t> Android App</a:t>
            </a:r>
            <a:endParaRPr lang="en-US" sz="7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752600"/>
            <a:ext cx="4724400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24580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3962400" cy="5632311"/>
          </a:xfrm>
          <a:prstGeom prst="rect">
            <a:avLst/>
          </a:prstGeom>
          <a:ln w="1682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2">
                    <a:lumMod val="50000"/>
                  </a:schemeClr>
                </a:solidFill>
              </a:rPr>
              <a:t>A Cognitive Abilities Test is something that is unlike other tests. </a:t>
            </a:r>
            <a:r>
              <a:rPr lang="en-US" sz="3000" b="1" dirty="0" err="1">
                <a:solidFill>
                  <a:schemeClr val="accent2">
                    <a:lumMod val="50000"/>
                  </a:schemeClr>
                </a:solidFill>
              </a:rPr>
              <a:t>Cogat</a:t>
            </a:r>
            <a:r>
              <a:rPr lang="en-US" sz="3000" b="1" dirty="0">
                <a:solidFill>
                  <a:schemeClr val="accent2">
                    <a:lumMod val="50000"/>
                  </a:schemeClr>
                </a:solidFill>
              </a:rPr>
              <a:t> is a learning abilities evaluation that says little about what they actually already know and more about what they are capable of figuring out.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191" y="550428"/>
            <a:ext cx="3822889" cy="577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8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57200"/>
            <a:ext cx="7924800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The </a:t>
            </a:r>
            <a:r>
              <a:rPr lang="en-US" sz="3600" dirty="0" err="1"/>
              <a:t>Cogat</a:t>
            </a:r>
            <a:r>
              <a:rPr lang="en-US" sz="3600" dirty="0"/>
              <a:t> test is a way to determine which skills your child is using to reason through a problem and to come to a conclusion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168301"/>
            <a:ext cx="6477000" cy="3218493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24098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838200"/>
            <a:ext cx="78486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800" dirty="0"/>
              <a:t>How Important Are The Results Of A </a:t>
            </a:r>
            <a:r>
              <a:rPr lang="en-US" sz="4800" dirty="0" err="1"/>
              <a:t>Cogat</a:t>
            </a:r>
            <a:r>
              <a:rPr lang="en-US" sz="4800" dirty="0"/>
              <a:t> Test</a:t>
            </a: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748" y="2895600"/>
            <a:ext cx="6352052" cy="3625600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42235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4345" y="838200"/>
            <a:ext cx="78486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b="1" dirty="0"/>
              <a:t>What To Do If You Are Questioning Your Child’s </a:t>
            </a:r>
            <a:r>
              <a:rPr lang="en-US" sz="3600" b="1" dirty="0" err="1"/>
              <a:t>Cogat</a:t>
            </a:r>
            <a:r>
              <a:rPr lang="en-US" sz="3600" b="1" dirty="0"/>
              <a:t> Scores</a:t>
            </a: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14600"/>
            <a:ext cx="6835521" cy="390155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45084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886361"/>
            <a:ext cx="8382000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/>
              <a:t>Download Cognitive Abilities Test </a:t>
            </a:r>
            <a:r>
              <a:rPr lang="en-US" sz="4000" b="1" dirty="0" err="1">
                <a:solidFill>
                  <a:srgbClr val="FF0000"/>
                </a:solidFill>
                <a:hlinkClick r:id="rId2"/>
              </a:rPr>
              <a:t>CogAT</a:t>
            </a:r>
            <a:r>
              <a:rPr lang="en-US" sz="4000" b="1" dirty="0">
                <a:solidFill>
                  <a:srgbClr val="FF0000"/>
                </a:solidFill>
                <a:hlinkClick r:id="rId2"/>
              </a:rPr>
              <a:t> Android App for free!!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358" y="2786296"/>
            <a:ext cx="2937944" cy="384391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786295"/>
            <a:ext cx="2541946" cy="384391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40950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1219200"/>
            <a:ext cx="78486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/>
              <a:t>Visit Us at :    </a:t>
            </a:r>
            <a:r>
              <a:rPr lang="en-US" sz="3600" b="1" dirty="0" smtClean="0">
                <a:hlinkClick r:id="rId2"/>
              </a:rPr>
              <a:t>http://passcogat.com/</a:t>
            </a:r>
            <a:endParaRPr lang="en-US" sz="36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19400" y="2514600"/>
            <a:ext cx="32766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/>
              <a:t>Follow Us</a:t>
            </a:r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733800"/>
            <a:ext cx="762000" cy="7654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0" y="3918466"/>
            <a:ext cx="48006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hlinkClick r:id="rId4"/>
              </a:rPr>
              <a:t>https://www.facebook.com/cogATapp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059505"/>
            <a:ext cx="655495" cy="6554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9400" y="5117068"/>
            <a:ext cx="44958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hlinkClick r:id="rId6"/>
              </a:rPr>
              <a:t>https://twitter.com/cogATapp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5995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113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Cogat Android App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Cogat Android App</dc:title>
  <dc:creator>Dell</dc:creator>
  <cp:lastModifiedBy>Dell</cp:lastModifiedBy>
  <cp:revision>10</cp:revision>
  <dcterms:created xsi:type="dcterms:W3CDTF">2014-11-23T16:29:08Z</dcterms:created>
  <dcterms:modified xsi:type="dcterms:W3CDTF">2014-11-23T16:58:10Z</dcterms:modified>
</cp:coreProperties>
</file>