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rels" ContentType="application/vnd.openxmlformats-package.relationships+xml"/>
  <Default Extension="xml" ContentType="application/xml"/>
  <Override PartName="/ppt/slides/slide14.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drawing9.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diagrams/quickStyle9.xml" ContentType="application/vnd.openxmlformats-officedocument.drawingml.diagramStyl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handoutMasterIdLst>
    <p:handoutMasterId r:id="rId18"/>
  </p:handoutMasterIdLst>
  <p:sldIdLst>
    <p:sldId id="256" r:id="rId2"/>
    <p:sldId id="282" r:id="rId3"/>
    <p:sldId id="269" r:id="rId4"/>
    <p:sldId id="283" r:id="rId5"/>
    <p:sldId id="284" r:id="rId6"/>
    <p:sldId id="270" r:id="rId7"/>
    <p:sldId id="271" r:id="rId8"/>
    <p:sldId id="272" r:id="rId9"/>
    <p:sldId id="274" r:id="rId10"/>
    <p:sldId id="275" r:id="rId11"/>
    <p:sldId id="285" r:id="rId12"/>
    <p:sldId id="286" r:id="rId13"/>
    <p:sldId id="276" r:id="rId14"/>
    <p:sldId id="287" r:id="rId15"/>
    <p:sldId id="278" r:id="rId16"/>
    <p:sldId id="273" r:id="rId1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24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4D982F-B775-4CF2-B568-E34CE6B74EF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l-GR"/>
        </a:p>
      </dgm:t>
    </dgm:pt>
    <dgm:pt modelId="{8B4084DB-1276-4906-AE71-A5B5945A67D7}">
      <dgm:prSet phldrT="[Text]"/>
      <dgm:spPr/>
      <dgm:t>
        <a:bodyPr/>
        <a:lstStyle/>
        <a:p>
          <a:r>
            <a:rPr lang="el-GR" dirty="0" smtClean="0">
              <a:solidFill>
                <a:schemeClr val="tx1"/>
              </a:solidFill>
            </a:rPr>
            <a:t>αιτιολογείται η βαρύτητα της οικονομικής πληροφορίας,</a:t>
          </a:r>
          <a:endParaRPr lang="el-GR" dirty="0">
            <a:solidFill>
              <a:schemeClr val="tx1"/>
            </a:solidFill>
          </a:endParaRPr>
        </a:p>
      </dgm:t>
    </dgm:pt>
    <dgm:pt modelId="{16E53FCE-2868-4869-B72D-705808A2D8B1}" type="parTrans" cxnId="{A9E46BAB-DB18-4C87-AEFC-F35DC9E0D52F}">
      <dgm:prSet/>
      <dgm:spPr/>
      <dgm:t>
        <a:bodyPr/>
        <a:lstStyle/>
        <a:p>
          <a:endParaRPr lang="el-GR"/>
        </a:p>
      </dgm:t>
    </dgm:pt>
    <dgm:pt modelId="{F5210956-AD26-42B5-8542-95D2C286BD6C}" type="sibTrans" cxnId="{A9E46BAB-DB18-4C87-AEFC-F35DC9E0D52F}">
      <dgm:prSet/>
      <dgm:spPr/>
      <dgm:t>
        <a:bodyPr/>
        <a:lstStyle/>
        <a:p>
          <a:endParaRPr lang="el-GR"/>
        </a:p>
      </dgm:t>
    </dgm:pt>
    <dgm:pt modelId="{90B90EAA-C8F5-44C3-B771-CFA85CFB53A1}">
      <dgm:prSet phldrT="[Text]"/>
      <dgm:spPr/>
      <dgm:t>
        <a:bodyPr/>
        <a:lstStyle/>
        <a:p>
          <a:r>
            <a:rPr lang="el-GR" dirty="0" smtClean="0">
              <a:solidFill>
                <a:schemeClr val="tx1"/>
              </a:solidFill>
            </a:rPr>
            <a:t>προσδιορίζεται η αξία των βιβλιοθηκών για την πρόσβαση σε αυτό το περιεχόμενο,</a:t>
          </a:r>
          <a:endParaRPr lang="el-GR" dirty="0">
            <a:solidFill>
              <a:schemeClr val="tx1"/>
            </a:solidFill>
          </a:endParaRPr>
        </a:p>
      </dgm:t>
    </dgm:pt>
    <dgm:pt modelId="{D6999F92-2F8A-4316-B739-E92660A4C76B}" type="parTrans" cxnId="{8AD2BDEF-B7E4-48EB-81D1-E8FEEF736080}">
      <dgm:prSet/>
      <dgm:spPr/>
      <dgm:t>
        <a:bodyPr/>
        <a:lstStyle/>
        <a:p>
          <a:endParaRPr lang="el-GR"/>
        </a:p>
      </dgm:t>
    </dgm:pt>
    <dgm:pt modelId="{7FD3D7FD-AFD6-4208-BAEC-A45516C1BE80}" type="sibTrans" cxnId="{8AD2BDEF-B7E4-48EB-81D1-E8FEEF736080}">
      <dgm:prSet/>
      <dgm:spPr/>
      <dgm:t>
        <a:bodyPr/>
        <a:lstStyle/>
        <a:p>
          <a:endParaRPr lang="el-GR"/>
        </a:p>
      </dgm:t>
    </dgm:pt>
    <dgm:pt modelId="{5ACD22A7-93BA-4F76-B755-EFB49C8CFE6B}">
      <dgm:prSet phldrT="[Text]"/>
      <dgm:spPr/>
      <dgm:t>
        <a:bodyPr/>
        <a:lstStyle/>
        <a:p>
          <a:r>
            <a:rPr lang="el-GR" dirty="0" smtClean="0">
              <a:solidFill>
                <a:schemeClr val="tx1"/>
              </a:solidFill>
            </a:rPr>
            <a:t>υπογραμμίζεται η δυναμική των συνεργασιών,</a:t>
          </a:r>
          <a:endParaRPr lang="el-GR" dirty="0">
            <a:solidFill>
              <a:schemeClr val="tx1"/>
            </a:solidFill>
          </a:endParaRPr>
        </a:p>
      </dgm:t>
    </dgm:pt>
    <dgm:pt modelId="{0547E7E8-769D-4288-A532-E003FE015545}" type="parTrans" cxnId="{88CA886C-C1E2-4E4B-9B5D-168EF4375E7E}">
      <dgm:prSet/>
      <dgm:spPr/>
      <dgm:t>
        <a:bodyPr/>
        <a:lstStyle/>
        <a:p>
          <a:endParaRPr lang="el-GR"/>
        </a:p>
      </dgm:t>
    </dgm:pt>
    <dgm:pt modelId="{79A22E09-9196-402F-9DF1-09B45EE87FD6}" type="sibTrans" cxnId="{88CA886C-C1E2-4E4B-9B5D-168EF4375E7E}">
      <dgm:prSet/>
      <dgm:spPr/>
      <dgm:t>
        <a:bodyPr/>
        <a:lstStyle/>
        <a:p>
          <a:endParaRPr lang="el-GR"/>
        </a:p>
      </dgm:t>
    </dgm:pt>
    <dgm:pt modelId="{430D47E6-BD3B-4FE7-B7C9-3CD054B7A31F}">
      <dgm:prSet phldrT="[Text]"/>
      <dgm:spPr/>
      <dgm:t>
        <a:bodyPr/>
        <a:lstStyle/>
        <a:p>
          <a:r>
            <a:rPr lang="el-GR" dirty="0" smtClean="0">
              <a:solidFill>
                <a:schemeClr val="tx1"/>
              </a:solidFill>
            </a:rPr>
            <a:t>επιχειρείται μία αποτίμηση των συνεργατικών αποτελεσμάτων των πέντε πρώτων ετών ύπαρξης </a:t>
          </a:r>
          <a:r>
            <a:rPr lang="el-GR" smtClean="0">
              <a:solidFill>
                <a:schemeClr val="tx1"/>
              </a:solidFill>
            </a:rPr>
            <a:t>του δικτύου.</a:t>
          </a:r>
          <a:endParaRPr lang="el-GR" dirty="0">
            <a:solidFill>
              <a:schemeClr val="tx1"/>
            </a:solidFill>
          </a:endParaRPr>
        </a:p>
      </dgm:t>
    </dgm:pt>
    <dgm:pt modelId="{5AE135B3-B250-4F58-9113-B65EA4349944}" type="parTrans" cxnId="{16BAA224-99FB-420D-B22D-61E2D406DE3F}">
      <dgm:prSet/>
      <dgm:spPr/>
      <dgm:t>
        <a:bodyPr/>
        <a:lstStyle/>
        <a:p>
          <a:endParaRPr lang="el-GR"/>
        </a:p>
      </dgm:t>
    </dgm:pt>
    <dgm:pt modelId="{B4C2400E-82F1-4483-88F1-8D1E5E02E12F}" type="sibTrans" cxnId="{16BAA224-99FB-420D-B22D-61E2D406DE3F}">
      <dgm:prSet/>
      <dgm:spPr/>
      <dgm:t>
        <a:bodyPr/>
        <a:lstStyle/>
        <a:p>
          <a:endParaRPr lang="el-GR"/>
        </a:p>
      </dgm:t>
    </dgm:pt>
    <dgm:pt modelId="{DDA60A6B-B4F6-45E3-9F17-838C90B44C43}">
      <dgm:prSet phldrT="[Text]" custT="1"/>
      <dgm:spPr>
        <a:solidFill>
          <a:schemeClr val="accent3"/>
        </a:solidFill>
      </dgm:spPr>
      <dgm:t>
        <a:bodyPr/>
        <a:lstStyle/>
        <a:p>
          <a:r>
            <a:rPr lang="el-GR" sz="1800" b="1" dirty="0" smtClean="0">
              <a:solidFill>
                <a:schemeClr val="bg1"/>
              </a:solidFill>
            </a:rPr>
            <a:t>Η εργασία έχει σκοπό να παρουσιάσει το Δίκτυο Οικονομικών Βιβλιοθηκών (ΔΙ.Ο.ΒΙ.). Συγκεκριμένα: </a:t>
          </a:r>
          <a:endParaRPr lang="el-GR" sz="1800" b="1" dirty="0">
            <a:solidFill>
              <a:schemeClr val="bg1"/>
            </a:solidFill>
          </a:endParaRPr>
        </a:p>
      </dgm:t>
    </dgm:pt>
    <dgm:pt modelId="{4597C57E-071B-486B-AF83-3CFE4B722A6E}" type="parTrans" cxnId="{4ED7A780-F2AD-45FC-B162-DCA11467EA79}">
      <dgm:prSet/>
      <dgm:spPr/>
      <dgm:t>
        <a:bodyPr/>
        <a:lstStyle/>
        <a:p>
          <a:endParaRPr lang="el-GR"/>
        </a:p>
      </dgm:t>
    </dgm:pt>
    <dgm:pt modelId="{73A3AF31-4E24-4A91-8573-DB1DFD29FB5B}" type="sibTrans" cxnId="{4ED7A780-F2AD-45FC-B162-DCA11467EA79}">
      <dgm:prSet/>
      <dgm:spPr/>
      <dgm:t>
        <a:bodyPr/>
        <a:lstStyle/>
        <a:p>
          <a:endParaRPr lang="el-GR"/>
        </a:p>
      </dgm:t>
    </dgm:pt>
    <dgm:pt modelId="{31043C3C-E0AD-4915-A98D-A63725DD44B9}">
      <dgm:prSet phldrT="[Text]"/>
      <dgm:spPr/>
      <dgm:t>
        <a:bodyPr/>
        <a:lstStyle/>
        <a:p>
          <a:r>
            <a:rPr lang="el-GR" dirty="0" smtClean="0">
              <a:solidFill>
                <a:schemeClr val="tx1"/>
              </a:solidFill>
            </a:rPr>
            <a:t>περιγράφονται οι λόγοι &amp; οι αιτίες δημιουργίας του δικτύου, καθώς επίσης η αποστολή του, οι στόχοι του, η οργάνωσή του, ο τρόπος εργασίας του, και οι δυνατότητες διεύρυνσής του,</a:t>
          </a:r>
          <a:endParaRPr lang="el-GR" dirty="0">
            <a:solidFill>
              <a:schemeClr val="tx1"/>
            </a:solidFill>
          </a:endParaRPr>
        </a:p>
      </dgm:t>
    </dgm:pt>
    <dgm:pt modelId="{748A0BA7-46C2-4B39-9BD7-33E56B5E953A}" type="parTrans" cxnId="{F9407DA7-826A-42EA-9822-5AE3D31825B6}">
      <dgm:prSet/>
      <dgm:spPr/>
      <dgm:t>
        <a:bodyPr/>
        <a:lstStyle/>
        <a:p>
          <a:endParaRPr lang="el-GR"/>
        </a:p>
      </dgm:t>
    </dgm:pt>
    <dgm:pt modelId="{45D92686-1BB0-4781-AFD4-FA4F09A06C79}" type="sibTrans" cxnId="{F9407DA7-826A-42EA-9822-5AE3D31825B6}">
      <dgm:prSet/>
      <dgm:spPr/>
      <dgm:t>
        <a:bodyPr/>
        <a:lstStyle/>
        <a:p>
          <a:endParaRPr lang="el-GR"/>
        </a:p>
      </dgm:t>
    </dgm:pt>
    <dgm:pt modelId="{8739060C-B860-44C0-A209-7E38CCD1F382}" type="pres">
      <dgm:prSet presAssocID="{494D982F-B775-4CF2-B568-E34CE6B74EF1}" presName="linear" presStyleCnt="0">
        <dgm:presLayoutVars>
          <dgm:animLvl val="lvl"/>
          <dgm:resizeHandles val="exact"/>
        </dgm:presLayoutVars>
      </dgm:prSet>
      <dgm:spPr/>
      <dgm:t>
        <a:bodyPr/>
        <a:lstStyle/>
        <a:p>
          <a:endParaRPr lang="el-GR"/>
        </a:p>
      </dgm:t>
    </dgm:pt>
    <dgm:pt modelId="{AD199CC0-485E-42F9-90BC-E66A17510F90}" type="pres">
      <dgm:prSet presAssocID="{DDA60A6B-B4F6-45E3-9F17-838C90B44C43}" presName="parentText" presStyleLbl="node1" presStyleIdx="0" presStyleCnt="6" custScaleY="35210">
        <dgm:presLayoutVars>
          <dgm:chMax val="0"/>
          <dgm:bulletEnabled val="1"/>
        </dgm:presLayoutVars>
      </dgm:prSet>
      <dgm:spPr/>
      <dgm:t>
        <a:bodyPr/>
        <a:lstStyle/>
        <a:p>
          <a:endParaRPr lang="el-GR"/>
        </a:p>
      </dgm:t>
    </dgm:pt>
    <dgm:pt modelId="{28CE4962-1047-4531-8F19-F8264A05DB43}" type="pres">
      <dgm:prSet presAssocID="{73A3AF31-4E24-4A91-8573-DB1DFD29FB5B}" presName="spacer" presStyleCnt="0"/>
      <dgm:spPr/>
    </dgm:pt>
    <dgm:pt modelId="{F354D9E6-216B-4F90-B65C-6B5E0A2C95E1}" type="pres">
      <dgm:prSet presAssocID="{8B4084DB-1276-4906-AE71-A5B5945A67D7}" presName="parentText" presStyleLbl="node1" presStyleIdx="1" presStyleCnt="6" custScaleY="50937">
        <dgm:presLayoutVars>
          <dgm:chMax val="0"/>
          <dgm:bulletEnabled val="1"/>
        </dgm:presLayoutVars>
      </dgm:prSet>
      <dgm:spPr/>
      <dgm:t>
        <a:bodyPr/>
        <a:lstStyle/>
        <a:p>
          <a:endParaRPr lang="el-GR"/>
        </a:p>
      </dgm:t>
    </dgm:pt>
    <dgm:pt modelId="{CEAE9AB2-6F10-40F9-B1B5-10F922DCE49E}" type="pres">
      <dgm:prSet presAssocID="{F5210956-AD26-42B5-8542-95D2C286BD6C}" presName="spacer" presStyleCnt="0"/>
      <dgm:spPr/>
    </dgm:pt>
    <dgm:pt modelId="{7B533F91-6FDE-418E-B6F4-7394D173C6E9}" type="pres">
      <dgm:prSet presAssocID="{90B90EAA-C8F5-44C3-B771-CFA85CFB53A1}" presName="parentText" presStyleLbl="node1" presStyleIdx="2" presStyleCnt="6" custScaleY="35152">
        <dgm:presLayoutVars>
          <dgm:chMax val="0"/>
          <dgm:bulletEnabled val="1"/>
        </dgm:presLayoutVars>
      </dgm:prSet>
      <dgm:spPr/>
      <dgm:t>
        <a:bodyPr/>
        <a:lstStyle/>
        <a:p>
          <a:endParaRPr lang="el-GR"/>
        </a:p>
      </dgm:t>
    </dgm:pt>
    <dgm:pt modelId="{07B6149D-CFFD-48D8-ACD2-C44A4C26FE8A}" type="pres">
      <dgm:prSet presAssocID="{7FD3D7FD-AFD6-4208-BAEC-A45516C1BE80}" presName="spacer" presStyleCnt="0"/>
      <dgm:spPr/>
    </dgm:pt>
    <dgm:pt modelId="{BCDF05F1-BAA6-4BD9-99C2-CD3D49D31D51}" type="pres">
      <dgm:prSet presAssocID="{5ACD22A7-93BA-4F76-B755-EFB49C8CFE6B}" presName="parentText" presStyleLbl="node1" presStyleIdx="3" presStyleCnt="6" custScaleY="41215">
        <dgm:presLayoutVars>
          <dgm:chMax val="0"/>
          <dgm:bulletEnabled val="1"/>
        </dgm:presLayoutVars>
      </dgm:prSet>
      <dgm:spPr/>
      <dgm:t>
        <a:bodyPr/>
        <a:lstStyle/>
        <a:p>
          <a:endParaRPr lang="el-GR"/>
        </a:p>
      </dgm:t>
    </dgm:pt>
    <dgm:pt modelId="{C69788D1-8DF5-465A-8DEA-83018CF9D9C8}" type="pres">
      <dgm:prSet presAssocID="{79A22E09-9196-402F-9DF1-09B45EE87FD6}" presName="spacer" presStyleCnt="0"/>
      <dgm:spPr/>
    </dgm:pt>
    <dgm:pt modelId="{CD7D64CE-D6CD-4214-8DFA-7F0100D153AB}" type="pres">
      <dgm:prSet presAssocID="{430D47E6-BD3B-4FE7-B7C9-3CD054B7A31F}" presName="parentText" presStyleLbl="node1" presStyleIdx="4" presStyleCnt="6" custScaleY="46117" custLinFactY="90246" custLinFactNeighborX="-589" custLinFactNeighborY="100000">
        <dgm:presLayoutVars>
          <dgm:chMax val="0"/>
          <dgm:bulletEnabled val="1"/>
        </dgm:presLayoutVars>
      </dgm:prSet>
      <dgm:spPr/>
      <dgm:t>
        <a:bodyPr/>
        <a:lstStyle/>
        <a:p>
          <a:endParaRPr lang="el-GR"/>
        </a:p>
      </dgm:t>
    </dgm:pt>
    <dgm:pt modelId="{7C003376-8E5D-4DBA-B2C0-8F562FE2484E}" type="pres">
      <dgm:prSet presAssocID="{B4C2400E-82F1-4483-88F1-8D1E5E02E12F}" presName="spacer" presStyleCnt="0"/>
      <dgm:spPr/>
    </dgm:pt>
    <dgm:pt modelId="{FF0EEB69-BFB6-477D-8492-3D404888A4F0}" type="pres">
      <dgm:prSet presAssocID="{31043C3C-E0AD-4915-A98D-A63725DD44B9}" presName="parentText" presStyleLbl="node1" presStyleIdx="5" presStyleCnt="6" custScaleY="50937" custLinFactY="-42513" custLinFactNeighborX="-589" custLinFactNeighborY="-100000">
        <dgm:presLayoutVars>
          <dgm:chMax val="0"/>
          <dgm:bulletEnabled val="1"/>
        </dgm:presLayoutVars>
      </dgm:prSet>
      <dgm:spPr/>
      <dgm:t>
        <a:bodyPr/>
        <a:lstStyle/>
        <a:p>
          <a:endParaRPr lang="el-GR"/>
        </a:p>
      </dgm:t>
    </dgm:pt>
  </dgm:ptLst>
  <dgm:cxnLst>
    <dgm:cxn modelId="{AE7B2809-6028-4037-B927-738A61CBFD65}" type="presOf" srcId="{DDA60A6B-B4F6-45E3-9F17-838C90B44C43}" destId="{AD199CC0-485E-42F9-90BC-E66A17510F90}" srcOrd="0" destOrd="0" presId="urn:microsoft.com/office/officeart/2005/8/layout/vList2"/>
    <dgm:cxn modelId="{A9E46BAB-DB18-4C87-AEFC-F35DC9E0D52F}" srcId="{494D982F-B775-4CF2-B568-E34CE6B74EF1}" destId="{8B4084DB-1276-4906-AE71-A5B5945A67D7}" srcOrd="1" destOrd="0" parTransId="{16E53FCE-2868-4869-B72D-705808A2D8B1}" sibTransId="{F5210956-AD26-42B5-8542-95D2C286BD6C}"/>
    <dgm:cxn modelId="{4ED7A780-F2AD-45FC-B162-DCA11467EA79}" srcId="{494D982F-B775-4CF2-B568-E34CE6B74EF1}" destId="{DDA60A6B-B4F6-45E3-9F17-838C90B44C43}" srcOrd="0" destOrd="0" parTransId="{4597C57E-071B-486B-AF83-3CFE4B722A6E}" sibTransId="{73A3AF31-4E24-4A91-8573-DB1DFD29FB5B}"/>
    <dgm:cxn modelId="{88CA886C-C1E2-4E4B-9B5D-168EF4375E7E}" srcId="{494D982F-B775-4CF2-B568-E34CE6B74EF1}" destId="{5ACD22A7-93BA-4F76-B755-EFB49C8CFE6B}" srcOrd="3" destOrd="0" parTransId="{0547E7E8-769D-4288-A532-E003FE015545}" sibTransId="{79A22E09-9196-402F-9DF1-09B45EE87FD6}"/>
    <dgm:cxn modelId="{B6F7EA35-7C35-42F3-BA49-DA7D17362B45}" type="presOf" srcId="{90B90EAA-C8F5-44C3-B771-CFA85CFB53A1}" destId="{7B533F91-6FDE-418E-B6F4-7394D173C6E9}" srcOrd="0" destOrd="0" presId="urn:microsoft.com/office/officeart/2005/8/layout/vList2"/>
    <dgm:cxn modelId="{8AD2BDEF-B7E4-48EB-81D1-E8FEEF736080}" srcId="{494D982F-B775-4CF2-B568-E34CE6B74EF1}" destId="{90B90EAA-C8F5-44C3-B771-CFA85CFB53A1}" srcOrd="2" destOrd="0" parTransId="{D6999F92-2F8A-4316-B739-E92660A4C76B}" sibTransId="{7FD3D7FD-AFD6-4208-BAEC-A45516C1BE80}"/>
    <dgm:cxn modelId="{16BAA224-99FB-420D-B22D-61E2D406DE3F}" srcId="{494D982F-B775-4CF2-B568-E34CE6B74EF1}" destId="{430D47E6-BD3B-4FE7-B7C9-3CD054B7A31F}" srcOrd="4" destOrd="0" parTransId="{5AE135B3-B250-4F58-9113-B65EA4349944}" sibTransId="{B4C2400E-82F1-4483-88F1-8D1E5E02E12F}"/>
    <dgm:cxn modelId="{C351384F-7ADD-4473-B182-16C7E979880D}" type="presOf" srcId="{8B4084DB-1276-4906-AE71-A5B5945A67D7}" destId="{F354D9E6-216B-4F90-B65C-6B5E0A2C95E1}" srcOrd="0" destOrd="0" presId="urn:microsoft.com/office/officeart/2005/8/layout/vList2"/>
    <dgm:cxn modelId="{7D3EA027-D358-459A-AEAB-097B5AEAB9A6}" type="presOf" srcId="{430D47E6-BD3B-4FE7-B7C9-3CD054B7A31F}" destId="{CD7D64CE-D6CD-4214-8DFA-7F0100D153AB}" srcOrd="0" destOrd="0" presId="urn:microsoft.com/office/officeart/2005/8/layout/vList2"/>
    <dgm:cxn modelId="{D547DC03-655F-46AF-BCC8-2333E04B0008}" type="presOf" srcId="{31043C3C-E0AD-4915-A98D-A63725DD44B9}" destId="{FF0EEB69-BFB6-477D-8492-3D404888A4F0}" srcOrd="0" destOrd="0" presId="urn:microsoft.com/office/officeart/2005/8/layout/vList2"/>
    <dgm:cxn modelId="{660E57D2-D8E0-46F1-B72B-1D26BE96161C}" type="presOf" srcId="{494D982F-B775-4CF2-B568-E34CE6B74EF1}" destId="{8739060C-B860-44C0-A209-7E38CCD1F382}" srcOrd="0" destOrd="0" presId="urn:microsoft.com/office/officeart/2005/8/layout/vList2"/>
    <dgm:cxn modelId="{BF496DB4-3EC8-4F20-A13A-3D6BF4D6E2BB}" type="presOf" srcId="{5ACD22A7-93BA-4F76-B755-EFB49C8CFE6B}" destId="{BCDF05F1-BAA6-4BD9-99C2-CD3D49D31D51}" srcOrd="0" destOrd="0" presId="urn:microsoft.com/office/officeart/2005/8/layout/vList2"/>
    <dgm:cxn modelId="{F9407DA7-826A-42EA-9822-5AE3D31825B6}" srcId="{494D982F-B775-4CF2-B568-E34CE6B74EF1}" destId="{31043C3C-E0AD-4915-A98D-A63725DD44B9}" srcOrd="5" destOrd="0" parTransId="{748A0BA7-46C2-4B39-9BD7-33E56B5E953A}" sibTransId="{45D92686-1BB0-4781-AFD4-FA4F09A06C79}"/>
    <dgm:cxn modelId="{C117D5DF-D06D-46A5-B2E2-81534B4B1677}" type="presParOf" srcId="{8739060C-B860-44C0-A209-7E38CCD1F382}" destId="{AD199CC0-485E-42F9-90BC-E66A17510F90}" srcOrd="0" destOrd="0" presId="urn:microsoft.com/office/officeart/2005/8/layout/vList2"/>
    <dgm:cxn modelId="{03AB150E-1862-45B6-85F6-D2FB27711BBE}" type="presParOf" srcId="{8739060C-B860-44C0-A209-7E38CCD1F382}" destId="{28CE4962-1047-4531-8F19-F8264A05DB43}" srcOrd="1" destOrd="0" presId="urn:microsoft.com/office/officeart/2005/8/layout/vList2"/>
    <dgm:cxn modelId="{038A5650-A17E-4EF3-9597-15526A511154}" type="presParOf" srcId="{8739060C-B860-44C0-A209-7E38CCD1F382}" destId="{F354D9E6-216B-4F90-B65C-6B5E0A2C95E1}" srcOrd="2" destOrd="0" presId="urn:microsoft.com/office/officeart/2005/8/layout/vList2"/>
    <dgm:cxn modelId="{D2103D6D-D1FE-48E2-A245-1F95CCA62779}" type="presParOf" srcId="{8739060C-B860-44C0-A209-7E38CCD1F382}" destId="{CEAE9AB2-6F10-40F9-B1B5-10F922DCE49E}" srcOrd="3" destOrd="0" presId="urn:microsoft.com/office/officeart/2005/8/layout/vList2"/>
    <dgm:cxn modelId="{3811BE22-38A3-492F-B6AF-B9ED652690BB}" type="presParOf" srcId="{8739060C-B860-44C0-A209-7E38CCD1F382}" destId="{7B533F91-6FDE-418E-B6F4-7394D173C6E9}" srcOrd="4" destOrd="0" presId="urn:microsoft.com/office/officeart/2005/8/layout/vList2"/>
    <dgm:cxn modelId="{8BF0B7B3-B31B-49B5-A767-0A2306768443}" type="presParOf" srcId="{8739060C-B860-44C0-A209-7E38CCD1F382}" destId="{07B6149D-CFFD-48D8-ACD2-C44A4C26FE8A}" srcOrd="5" destOrd="0" presId="urn:microsoft.com/office/officeart/2005/8/layout/vList2"/>
    <dgm:cxn modelId="{56581E57-08AA-4F5B-8608-B29CDB47C247}" type="presParOf" srcId="{8739060C-B860-44C0-A209-7E38CCD1F382}" destId="{BCDF05F1-BAA6-4BD9-99C2-CD3D49D31D51}" srcOrd="6" destOrd="0" presId="urn:microsoft.com/office/officeart/2005/8/layout/vList2"/>
    <dgm:cxn modelId="{5F402DB2-1E41-45D9-A213-FD12E3D01292}" type="presParOf" srcId="{8739060C-B860-44C0-A209-7E38CCD1F382}" destId="{C69788D1-8DF5-465A-8DEA-83018CF9D9C8}" srcOrd="7" destOrd="0" presId="urn:microsoft.com/office/officeart/2005/8/layout/vList2"/>
    <dgm:cxn modelId="{029B29D0-2320-4154-B78A-1AEE6D73FF6F}" type="presParOf" srcId="{8739060C-B860-44C0-A209-7E38CCD1F382}" destId="{CD7D64CE-D6CD-4214-8DFA-7F0100D153AB}" srcOrd="8" destOrd="0" presId="urn:microsoft.com/office/officeart/2005/8/layout/vList2"/>
    <dgm:cxn modelId="{34FBBCE7-36D4-40B7-B3C7-A9077AFACCB1}" type="presParOf" srcId="{8739060C-B860-44C0-A209-7E38CCD1F382}" destId="{7C003376-8E5D-4DBA-B2C0-8F562FE2484E}" srcOrd="9" destOrd="0" presId="urn:microsoft.com/office/officeart/2005/8/layout/vList2"/>
    <dgm:cxn modelId="{0B9D856F-EA14-4527-8084-7DF95E2C01A5}" type="presParOf" srcId="{8739060C-B860-44C0-A209-7E38CCD1F382}" destId="{FF0EEB69-BFB6-477D-8492-3D404888A4F0}" srcOrd="1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8E146DD-F1CA-488F-9D22-CEF9EE9F3AD6}" type="doc">
      <dgm:prSet loTypeId="urn:microsoft.com/office/officeart/2005/8/layout/venn3" loCatId="relationship" qsTypeId="urn:microsoft.com/office/officeart/2005/8/quickstyle/simple1" qsCatId="simple" csTypeId="urn:microsoft.com/office/officeart/2005/8/colors/colorful5" csCatId="colorful" phldr="1"/>
      <dgm:spPr/>
      <dgm:t>
        <a:bodyPr/>
        <a:lstStyle/>
        <a:p>
          <a:endParaRPr lang="el-GR"/>
        </a:p>
      </dgm:t>
    </dgm:pt>
    <dgm:pt modelId="{043F6A45-4802-4E54-BD52-8854930D4E40}">
      <dgm:prSet phldrT="[Text]"/>
      <dgm:spPr/>
      <dgm:t>
        <a:bodyPr/>
        <a:lstStyle/>
        <a:p>
          <a:r>
            <a:rPr lang="el-GR" dirty="0" smtClean="0"/>
            <a:t>ωρίμανση συνεργασίας μελών ΔΙ.Ο.ΒΙ. επιδιωκόμενη εξωστρέφεια, ενδιαφέρον άλλων βιβλιοθηκών</a:t>
          </a:r>
          <a:endParaRPr lang="el-GR" dirty="0"/>
        </a:p>
      </dgm:t>
    </dgm:pt>
    <dgm:pt modelId="{B224F327-2064-4976-81D1-7C8BC571495D}" type="parTrans" cxnId="{54DA870D-91CB-4291-99E6-A7153C0B6FA0}">
      <dgm:prSet/>
      <dgm:spPr/>
      <dgm:t>
        <a:bodyPr/>
        <a:lstStyle/>
        <a:p>
          <a:endParaRPr lang="el-GR"/>
        </a:p>
      </dgm:t>
    </dgm:pt>
    <dgm:pt modelId="{78B0AD19-D7E1-4AE2-91E7-9828ACCA4F00}" type="sibTrans" cxnId="{54DA870D-91CB-4291-99E6-A7153C0B6FA0}">
      <dgm:prSet/>
      <dgm:spPr/>
      <dgm:t>
        <a:bodyPr/>
        <a:lstStyle/>
        <a:p>
          <a:endParaRPr lang="el-GR"/>
        </a:p>
      </dgm:t>
    </dgm:pt>
    <dgm:pt modelId="{2AF4EC31-91C8-422B-B9D5-C434D33E9692}">
      <dgm:prSet phldrT="[Text]"/>
      <dgm:spPr/>
      <dgm:t>
        <a:bodyPr/>
        <a:lstStyle/>
        <a:p>
          <a:r>
            <a:rPr lang="el-GR" dirty="0" smtClean="0"/>
            <a:t>θέσπιση διαδικασίας </a:t>
          </a:r>
          <a:r>
            <a:rPr lang="el-GR" i="1" dirty="0" smtClean="0"/>
            <a:t>«Ένταξη νέων μελών»</a:t>
          </a:r>
          <a:r>
            <a:rPr lang="el-GR" dirty="0" smtClean="0"/>
            <a:t> </a:t>
          </a:r>
          <a:endParaRPr lang="el-GR" dirty="0"/>
        </a:p>
      </dgm:t>
    </dgm:pt>
    <dgm:pt modelId="{CF3B56FD-4174-4FB8-9727-AFB154EC5DB6}" type="parTrans" cxnId="{80D3BCBF-446D-4A5A-9ADB-DB0362E27DEB}">
      <dgm:prSet/>
      <dgm:spPr/>
      <dgm:t>
        <a:bodyPr/>
        <a:lstStyle/>
        <a:p>
          <a:endParaRPr lang="el-GR"/>
        </a:p>
      </dgm:t>
    </dgm:pt>
    <dgm:pt modelId="{EF7F6875-816C-4B7E-917F-589B2BBE95DB}" type="sibTrans" cxnId="{80D3BCBF-446D-4A5A-9ADB-DB0362E27DEB}">
      <dgm:prSet/>
      <dgm:spPr/>
      <dgm:t>
        <a:bodyPr/>
        <a:lstStyle/>
        <a:p>
          <a:endParaRPr lang="el-GR"/>
        </a:p>
      </dgm:t>
    </dgm:pt>
    <dgm:pt modelId="{5B8C2173-929F-436C-9DF8-0B8EEB4DC70F}">
      <dgm:prSet phldrT="[Text]"/>
      <dgm:spPr/>
      <dgm:t>
        <a:bodyPr/>
        <a:lstStyle/>
        <a:p>
          <a:r>
            <a:rPr lang="el-GR" dirty="0" smtClean="0"/>
            <a:t>ο ενδιαφερόμενος </a:t>
          </a:r>
          <a:r>
            <a:rPr lang="el-GR" smtClean="0"/>
            <a:t>φορέας </a:t>
          </a:r>
          <a:r>
            <a:rPr lang="el-GR" smtClean="0"/>
            <a:t>συμπληρώνει </a:t>
          </a:r>
          <a:r>
            <a:rPr lang="el-GR" dirty="0" smtClean="0"/>
            <a:t>σχετική αίτηση</a:t>
          </a:r>
          <a:endParaRPr lang="el-GR" dirty="0"/>
        </a:p>
      </dgm:t>
    </dgm:pt>
    <dgm:pt modelId="{7EA88AA7-E3AB-4396-AA73-AEA966226C4E}" type="parTrans" cxnId="{67892E83-189C-4290-9E9C-6862E9A4C2B6}">
      <dgm:prSet/>
      <dgm:spPr/>
      <dgm:t>
        <a:bodyPr/>
        <a:lstStyle/>
        <a:p>
          <a:endParaRPr lang="el-GR"/>
        </a:p>
      </dgm:t>
    </dgm:pt>
    <dgm:pt modelId="{65A83D6C-CC81-4897-A64B-13F966A842F1}" type="sibTrans" cxnId="{67892E83-189C-4290-9E9C-6862E9A4C2B6}">
      <dgm:prSet/>
      <dgm:spPr/>
      <dgm:t>
        <a:bodyPr/>
        <a:lstStyle/>
        <a:p>
          <a:endParaRPr lang="el-GR"/>
        </a:p>
      </dgm:t>
    </dgm:pt>
    <dgm:pt modelId="{4F47EF14-853A-4D4C-B479-E1F657044B02}">
      <dgm:prSet phldrT="[Text]"/>
      <dgm:spPr/>
      <dgm:t>
        <a:bodyPr/>
        <a:lstStyle/>
        <a:p>
          <a:r>
            <a:rPr lang="el-GR" dirty="0" smtClean="0"/>
            <a:t>το Δίκτυο αξιολογεί και αποφασίζει για την ένταξη του υποψήφιου μέλους και ενημερώνει τον φορέα εγγράφως</a:t>
          </a:r>
          <a:endParaRPr lang="el-GR" dirty="0"/>
        </a:p>
      </dgm:t>
    </dgm:pt>
    <dgm:pt modelId="{255B0740-63E1-488B-8D65-A46373633354}" type="parTrans" cxnId="{A94DA9A7-1BA2-44FC-AB9E-C94007F93DB0}">
      <dgm:prSet/>
      <dgm:spPr/>
      <dgm:t>
        <a:bodyPr/>
        <a:lstStyle/>
        <a:p>
          <a:endParaRPr lang="el-GR"/>
        </a:p>
      </dgm:t>
    </dgm:pt>
    <dgm:pt modelId="{F7103228-D980-43CA-9006-A819E1C5B411}" type="sibTrans" cxnId="{A94DA9A7-1BA2-44FC-AB9E-C94007F93DB0}">
      <dgm:prSet/>
      <dgm:spPr/>
      <dgm:t>
        <a:bodyPr/>
        <a:lstStyle/>
        <a:p>
          <a:endParaRPr lang="el-GR"/>
        </a:p>
      </dgm:t>
    </dgm:pt>
    <dgm:pt modelId="{53367CB0-4731-45AA-9B2F-FEE2F14EA972}" type="pres">
      <dgm:prSet presAssocID="{48E146DD-F1CA-488F-9D22-CEF9EE9F3AD6}" presName="Name0" presStyleCnt="0">
        <dgm:presLayoutVars>
          <dgm:dir/>
          <dgm:resizeHandles val="exact"/>
        </dgm:presLayoutVars>
      </dgm:prSet>
      <dgm:spPr/>
      <dgm:t>
        <a:bodyPr/>
        <a:lstStyle/>
        <a:p>
          <a:endParaRPr lang="el-GR"/>
        </a:p>
      </dgm:t>
    </dgm:pt>
    <dgm:pt modelId="{471FA879-CB5E-4A17-939B-0D0BA5D58DB5}" type="pres">
      <dgm:prSet presAssocID="{043F6A45-4802-4E54-BD52-8854930D4E40}" presName="Name5" presStyleLbl="vennNode1" presStyleIdx="0" presStyleCnt="4" custScaleX="98799">
        <dgm:presLayoutVars>
          <dgm:bulletEnabled val="1"/>
        </dgm:presLayoutVars>
      </dgm:prSet>
      <dgm:spPr/>
      <dgm:t>
        <a:bodyPr/>
        <a:lstStyle/>
        <a:p>
          <a:endParaRPr lang="el-GR"/>
        </a:p>
      </dgm:t>
    </dgm:pt>
    <dgm:pt modelId="{20F0A1C9-16AA-47F3-A74F-BF51E24C89F8}" type="pres">
      <dgm:prSet presAssocID="{78B0AD19-D7E1-4AE2-91E7-9828ACCA4F00}" presName="space" presStyleCnt="0"/>
      <dgm:spPr/>
    </dgm:pt>
    <dgm:pt modelId="{58CE9A64-29DE-4452-B6C5-B0F0D324DE1C}" type="pres">
      <dgm:prSet presAssocID="{2AF4EC31-91C8-422B-B9D5-C434D33E9692}" presName="Name5" presStyleLbl="vennNode1" presStyleIdx="1" presStyleCnt="4">
        <dgm:presLayoutVars>
          <dgm:bulletEnabled val="1"/>
        </dgm:presLayoutVars>
      </dgm:prSet>
      <dgm:spPr/>
      <dgm:t>
        <a:bodyPr/>
        <a:lstStyle/>
        <a:p>
          <a:endParaRPr lang="el-GR"/>
        </a:p>
      </dgm:t>
    </dgm:pt>
    <dgm:pt modelId="{877BAD25-8D1C-4992-9F4E-2C605EC721A2}" type="pres">
      <dgm:prSet presAssocID="{EF7F6875-816C-4B7E-917F-589B2BBE95DB}" presName="space" presStyleCnt="0"/>
      <dgm:spPr/>
    </dgm:pt>
    <dgm:pt modelId="{D6A8A7E5-D901-435B-AEA0-49906EA3F2F9}" type="pres">
      <dgm:prSet presAssocID="{5B8C2173-929F-436C-9DF8-0B8EEB4DC70F}" presName="Name5" presStyleLbl="vennNode1" presStyleIdx="2" presStyleCnt="4">
        <dgm:presLayoutVars>
          <dgm:bulletEnabled val="1"/>
        </dgm:presLayoutVars>
      </dgm:prSet>
      <dgm:spPr/>
      <dgm:t>
        <a:bodyPr/>
        <a:lstStyle/>
        <a:p>
          <a:endParaRPr lang="el-GR"/>
        </a:p>
      </dgm:t>
    </dgm:pt>
    <dgm:pt modelId="{14FF0AA5-E89A-4185-8487-E570C4FA9A06}" type="pres">
      <dgm:prSet presAssocID="{65A83D6C-CC81-4897-A64B-13F966A842F1}" presName="space" presStyleCnt="0"/>
      <dgm:spPr/>
    </dgm:pt>
    <dgm:pt modelId="{8B5FCF52-580F-4B0F-B1F4-D155DA5A5B2B}" type="pres">
      <dgm:prSet presAssocID="{4F47EF14-853A-4D4C-B479-E1F657044B02}" presName="Name5" presStyleLbl="vennNode1" presStyleIdx="3" presStyleCnt="4">
        <dgm:presLayoutVars>
          <dgm:bulletEnabled val="1"/>
        </dgm:presLayoutVars>
      </dgm:prSet>
      <dgm:spPr/>
      <dgm:t>
        <a:bodyPr/>
        <a:lstStyle/>
        <a:p>
          <a:endParaRPr lang="el-GR"/>
        </a:p>
      </dgm:t>
    </dgm:pt>
  </dgm:ptLst>
  <dgm:cxnLst>
    <dgm:cxn modelId="{1EB9B5B4-4167-4614-91B4-7B1A3BD5104A}" type="presOf" srcId="{4F47EF14-853A-4D4C-B479-E1F657044B02}" destId="{8B5FCF52-580F-4B0F-B1F4-D155DA5A5B2B}" srcOrd="0" destOrd="0" presId="urn:microsoft.com/office/officeart/2005/8/layout/venn3"/>
    <dgm:cxn modelId="{54DA870D-91CB-4291-99E6-A7153C0B6FA0}" srcId="{48E146DD-F1CA-488F-9D22-CEF9EE9F3AD6}" destId="{043F6A45-4802-4E54-BD52-8854930D4E40}" srcOrd="0" destOrd="0" parTransId="{B224F327-2064-4976-81D1-7C8BC571495D}" sibTransId="{78B0AD19-D7E1-4AE2-91E7-9828ACCA4F00}"/>
    <dgm:cxn modelId="{7D98EEE4-0011-4BD6-8642-5F29F42D0950}" type="presOf" srcId="{5B8C2173-929F-436C-9DF8-0B8EEB4DC70F}" destId="{D6A8A7E5-D901-435B-AEA0-49906EA3F2F9}" srcOrd="0" destOrd="0" presId="urn:microsoft.com/office/officeart/2005/8/layout/venn3"/>
    <dgm:cxn modelId="{67892E83-189C-4290-9E9C-6862E9A4C2B6}" srcId="{48E146DD-F1CA-488F-9D22-CEF9EE9F3AD6}" destId="{5B8C2173-929F-436C-9DF8-0B8EEB4DC70F}" srcOrd="2" destOrd="0" parTransId="{7EA88AA7-E3AB-4396-AA73-AEA966226C4E}" sibTransId="{65A83D6C-CC81-4897-A64B-13F966A842F1}"/>
    <dgm:cxn modelId="{0A3CABCB-5C68-4203-8CDC-EA1FD3A10963}" type="presOf" srcId="{48E146DD-F1CA-488F-9D22-CEF9EE9F3AD6}" destId="{53367CB0-4731-45AA-9B2F-FEE2F14EA972}" srcOrd="0" destOrd="0" presId="urn:microsoft.com/office/officeart/2005/8/layout/venn3"/>
    <dgm:cxn modelId="{80D3BCBF-446D-4A5A-9ADB-DB0362E27DEB}" srcId="{48E146DD-F1CA-488F-9D22-CEF9EE9F3AD6}" destId="{2AF4EC31-91C8-422B-B9D5-C434D33E9692}" srcOrd="1" destOrd="0" parTransId="{CF3B56FD-4174-4FB8-9727-AFB154EC5DB6}" sibTransId="{EF7F6875-816C-4B7E-917F-589B2BBE95DB}"/>
    <dgm:cxn modelId="{9E730720-4A0C-4345-991C-DC2771B1B630}" type="presOf" srcId="{2AF4EC31-91C8-422B-B9D5-C434D33E9692}" destId="{58CE9A64-29DE-4452-B6C5-B0F0D324DE1C}" srcOrd="0" destOrd="0" presId="urn:microsoft.com/office/officeart/2005/8/layout/venn3"/>
    <dgm:cxn modelId="{B66A6FEA-F1E2-4A7F-84BB-2C1BE9556B46}" type="presOf" srcId="{043F6A45-4802-4E54-BD52-8854930D4E40}" destId="{471FA879-CB5E-4A17-939B-0D0BA5D58DB5}" srcOrd="0" destOrd="0" presId="urn:microsoft.com/office/officeart/2005/8/layout/venn3"/>
    <dgm:cxn modelId="{A94DA9A7-1BA2-44FC-AB9E-C94007F93DB0}" srcId="{48E146DD-F1CA-488F-9D22-CEF9EE9F3AD6}" destId="{4F47EF14-853A-4D4C-B479-E1F657044B02}" srcOrd="3" destOrd="0" parTransId="{255B0740-63E1-488B-8D65-A46373633354}" sibTransId="{F7103228-D980-43CA-9006-A819E1C5B411}"/>
    <dgm:cxn modelId="{F1600D95-80A7-423F-B75F-8AE09EAD7339}" type="presParOf" srcId="{53367CB0-4731-45AA-9B2F-FEE2F14EA972}" destId="{471FA879-CB5E-4A17-939B-0D0BA5D58DB5}" srcOrd="0" destOrd="0" presId="urn:microsoft.com/office/officeart/2005/8/layout/venn3"/>
    <dgm:cxn modelId="{1FB77C29-ED89-42C5-BF24-7662B7F76934}" type="presParOf" srcId="{53367CB0-4731-45AA-9B2F-FEE2F14EA972}" destId="{20F0A1C9-16AA-47F3-A74F-BF51E24C89F8}" srcOrd="1" destOrd="0" presId="urn:microsoft.com/office/officeart/2005/8/layout/venn3"/>
    <dgm:cxn modelId="{1A408F12-3A3B-469F-805E-FF1A622702DF}" type="presParOf" srcId="{53367CB0-4731-45AA-9B2F-FEE2F14EA972}" destId="{58CE9A64-29DE-4452-B6C5-B0F0D324DE1C}" srcOrd="2" destOrd="0" presId="urn:microsoft.com/office/officeart/2005/8/layout/venn3"/>
    <dgm:cxn modelId="{EEB3E544-0B4F-4654-A98E-41A427B56D16}" type="presParOf" srcId="{53367CB0-4731-45AA-9B2F-FEE2F14EA972}" destId="{877BAD25-8D1C-4992-9F4E-2C605EC721A2}" srcOrd="3" destOrd="0" presId="urn:microsoft.com/office/officeart/2005/8/layout/venn3"/>
    <dgm:cxn modelId="{3D459973-F9E2-44BC-BF1C-83B1FD9F457F}" type="presParOf" srcId="{53367CB0-4731-45AA-9B2F-FEE2F14EA972}" destId="{D6A8A7E5-D901-435B-AEA0-49906EA3F2F9}" srcOrd="4" destOrd="0" presId="urn:microsoft.com/office/officeart/2005/8/layout/venn3"/>
    <dgm:cxn modelId="{D4F60284-A10F-46C3-938C-FFFED7C7C793}" type="presParOf" srcId="{53367CB0-4731-45AA-9B2F-FEE2F14EA972}" destId="{14FF0AA5-E89A-4185-8487-E570C4FA9A06}" srcOrd="5" destOrd="0" presId="urn:microsoft.com/office/officeart/2005/8/layout/venn3"/>
    <dgm:cxn modelId="{0A1E78A5-E2E6-4A77-89A1-2E59AA4EF461}" type="presParOf" srcId="{53367CB0-4731-45AA-9B2F-FEE2F14EA972}" destId="{8B5FCF52-580F-4B0F-B1F4-D155DA5A5B2B}" srcOrd="6" destOrd="0" presId="urn:microsoft.com/office/officeart/2005/8/layout/venn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5999668-7A78-491A-8C0A-349051B40929}" type="doc">
      <dgm:prSet loTypeId="urn:microsoft.com/office/officeart/2005/8/layout/funnel1" loCatId="relationship" qsTypeId="urn:microsoft.com/office/officeart/2005/8/quickstyle/simple1" qsCatId="simple" csTypeId="urn:microsoft.com/office/officeart/2005/8/colors/accent1_2" csCatId="accent1" phldr="1"/>
      <dgm:spPr/>
      <dgm:t>
        <a:bodyPr/>
        <a:lstStyle/>
        <a:p>
          <a:endParaRPr lang="el-GR"/>
        </a:p>
      </dgm:t>
    </dgm:pt>
    <dgm:pt modelId="{F5A60F1F-B6E6-48FB-887F-3254EDAFD425}">
      <dgm:prSet phldrT="[Text]"/>
      <dgm:spPr/>
      <dgm:t>
        <a:bodyPr/>
        <a:lstStyle/>
        <a:p>
          <a:r>
            <a:rPr lang="el-GR" b="1" dirty="0" smtClean="0">
              <a:solidFill>
                <a:schemeClr val="tx1"/>
              </a:solidFill>
            </a:rPr>
            <a:t>Μειωμένοι προϋπολογισμοί</a:t>
          </a:r>
          <a:endParaRPr lang="el-GR" b="1" dirty="0">
            <a:solidFill>
              <a:schemeClr val="tx1"/>
            </a:solidFill>
          </a:endParaRPr>
        </a:p>
      </dgm:t>
    </dgm:pt>
    <dgm:pt modelId="{97991D57-87CD-4D17-89C7-0C0BE1148398}" type="parTrans" cxnId="{910AAB36-5A35-4528-BE0F-B641F851BA9E}">
      <dgm:prSet/>
      <dgm:spPr/>
      <dgm:t>
        <a:bodyPr/>
        <a:lstStyle/>
        <a:p>
          <a:endParaRPr lang="el-GR"/>
        </a:p>
      </dgm:t>
    </dgm:pt>
    <dgm:pt modelId="{D62B5FBE-7F4F-44F4-8933-9458677E23E9}" type="sibTrans" cxnId="{910AAB36-5A35-4528-BE0F-B641F851BA9E}">
      <dgm:prSet/>
      <dgm:spPr/>
      <dgm:t>
        <a:bodyPr/>
        <a:lstStyle/>
        <a:p>
          <a:endParaRPr lang="el-GR"/>
        </a:p>
      </dgm:t>
    </dgm:pt>
    <dgm:pt modelId="{12D134F9-C6CD-4FDC-9584-BB2DCAE75AA2}">
      <dgm:prSet phldrT="[Text]"/>
      <dgm:spPr/>
      <dgm:t>
        <a:bodyPr/>
        <a:lstStyle/>
        <a:p>
          <a:r>
            <a:rPr lang="el-GR" b="1" dirty="0" smtClean="0">
              <a:solidFill>
                <a:schemeClr val="tx1"/>
              </a:solidFill>
            </a:rPr>
            <a:t>Διατήρηση υψηλού επιπέδου υπηρεσιών</a:t>
          </a:r>
          <a:endParaRPr lang="el-GR" b="1" dirty="0">
            <a:solidFill>
              <a:schemeClr val="tx1"/>
            </a:solidFill>
          </a:endParaRPr>
        </a:p>
      </dgm:t>
    </dgm:pt>
    <dgm:pt modelId="{DD5DC31B-3D8F-466A-99CD-846D17665DB8}" type="parTrans" cxnId="{8664B85A-2234-4311-BD76-6A4548B9AD61}">
      <dgm:prSet/>
      <dgm:spPr/>
      <dgm:t>
        <a:bodyPr/>
        <a:lstStyle/>
        <a:p>
          <a:endParaRPr lang="el-GR"/>
        </a:p>
      </dgm:t>
    </dgm:pt>
    <dgm:pt modelId="{ECB07CF0-F4E2-45B6-B140-C8DE77706B90}" type="sibTrans" cxnId="{8664B85A-2234-4311-BD76-6A4548B9AD61}">
      <dgm:prSet/>
      <dgm:spPr/>
      <dgm:t>
        <a:bodyPr/>
        <a:lstStyle/>
        <a:p>
          <a:endParaRPr lang="el-GR"/>
        </a:p>
      </dgm:t>
    </dgm:pt>
    <dgm:pt modelId="{84A871F9-1A12-4A5D-855F-9A64618906EE}">
      <dgm:prSet phldrT="[Text]"/>
      <dgm:spPr/>
      <dgm:t>
        <a:bodyPr/>
        <a:lstStyle/>
        <a:p>
          <a:r>
            <a:rPr lang="el-GR" b="1" dirty="0" smtClean="0">
              <a:solidFill>
                <a:schemeClr val="tx1"/>
              </a:solidFill>
            </a:rPr>
            <a:t>Οικονομικές και κοινωνικές δυσκολίες</a:t>
          </a:r>
          <a:endParaRPr lang="el-GR" b="1" dirty="0">
            <a:solidFill>
              <a:schemeClr val="tx1"/>
            </a:solidFill>
          </a:endParaRPr>
        </a:p>
      </dgm:t>
    </dgm:pt>
    <dgm:pt modelId="{63F8942C-7BAF-4022-99D4-D5B1AB57BBA6}" type="parTrans" cxnId="{476D6C62-CAB6-4F41-8EEE-0A77BDF393F3}">
      <dgm:prSet/>
      <dgm:spPr/>
      <dgm:t>
        <a:bodyPr/>
        <a:lstStyle/>
        <a:p>
          <a:endParaRPr lang="el-GR"/>
        </a:p>
      </dgm:t>
    </dgm:pt>
    <dgm:pt modelId="{344BB4CA-9EF3-400F-8D37-A675AFECF0E1}" type="sibTrans" cxnId="{476D6C62-CAB6-4F41-8EEE-0A77BDF393F3}">
      <dgm:prSet/>
      <dgm:spPr/>
      <dgm:t>
        <a:bodyPr/>
        <a:lstStyle/>
        <a:p>
          <a:endParaRPr lang="el-GR"/>
        </a:p>
      </dgm:t>
    </dgm:pt>
    <dgm:pt modelId="{AC4FB685-8467-416A-9128-CF89F05FC1FA}">
      <dgm:prSet phldrT="[Text]"/>
      <dgm:spPr/>
      <dgm:t>
        <a:bodyPr/>
        <a:lstStyle/>
        <a:p>
          <a:r>
            <a:rPr lang="el-GR" dirty="0" smtClean="0"/>
            <a:t>Ιδέα δημιουργίας δικτύου βιβλιοθηκών με οικονομική θεματολογία (2012)</a:t>
          </a:r>
          <a:endParaRPr lang="el-GR" dirty="0"/>
        </a:p>
      </dgm:t>
    </dgm:pt>
    <dgm:pt modelId="{091F9837-5E71-48D1-929D-8B6ABF575703}" type="parTrans" cxnId="{761F404E-07A9-47AE-8C37-B379C718AD21}">
      <dgm:prSet/>
      <dgm:spPr/>
      <dgm:t>
        <a:bodyPr/>
        <a:lstStyle/>
        <a:p>
          <a:endParaRPr lang="el-GR"/>
        </a:p>
      </dgm:t>
    </dgm:pt>
    <dgm:pt modelId="{790F77E2-09AD-4B70-9D3F-90DA031B3443}" type="sibTrans" cxnId="{761F404E-07A9-47AE-8C37-B379C718AD21}">
      <dgm:prSet/>
      <dgm:spPr/>
      <dgm:t>
        <a:bodyPr/>
        <a:lstStyle/>
        <a:p>
          <a:endParaRPr lang="el-GR"/>
        </a:p>
      </dgm:t>
    </dgm:pt>
    <dgm:pt modelId="{54B01717-A7B2-4A11-839A-7F062E11F485}" type="pres">
      <dgm:prSet presAssocID="{F5999668-7A78-491A-8C0A-349051B40929}" presName="Name0" presStyleCnt="0">
        <dgm:presLayoutVars>
          <dgm:chMax val="4"/>
          <dgm:resizeHandles val="exact"/>
        </dgm:presLayoutVars>
      </dgm:prSet>
      <dgm:spPr/>
      <dgm:t>
        <a:bodyPr/>
        <a:lstStyle/>
        <a:p>
          <a:endParaRPr lang="el-GR"/>
        </a:p>
      </dgm:t>
    </dgm:pt>
    <dgm:pt modelId="{B2AD7C5F-7C5C-48BA-925E-467938785A21}" type="pres">
      <dgm:prSet presAssocID="{F5999668-7A78-491A-8C0A-349051B40929}" presName="ellipse" presStyleLbl="trBgShp" presStyleIdx="0" presStyleCnt="1"/>
      <dgm:spPr/>
    </dgm:pt>
    <dgm:pt modelId="{292627EA-72A2-4568-B9A4-E11A15728725}" type="pres">
      <dgm:prSet presAssocID="{F5999668-7A78-491A-8C0A-349051B40929}" presName="arrow1" presStyleLbl="fgShp" presStyleIdx="0" presStyleCnt="1"/>
      <dgm:spPr/>
    </dgm:pt>
    <dgm:pt modelId="{97DE297F-D317-469C-A0A6-5861BCA99855}" type="pres">
      <dgm:prSet presAssocID="{F5999668-7A78-491A-8C0A-349051B40929}" presName="rectangle" presStyleLbl="revTx" presStyleIdx="0" presStyleCnt="1" custScaleX="112077" custScaleY="106666">
        <dgm:presLayoutVars>
          <dgm:bulletEnabled val="1"/>
        </dgm:presLayoutVars>
      </dgm:prSet>
      <dgm:spPr/>
      <dgm:t>
        <a:bodyPr/>
        <a:lstStyle/>
        <a:p>
          <a:endParaRPr lang="el-GR"/>
        </a:p>
      </dgm:t>
    </dgm:pt>
    <dgm:pt modelId="{219A82F2-CDAD-4080-A28D-4D95EE060D7E}" type="pres">
      <dgm:prSet presAssocID="{12D134F9-C6CD-4FDC-9584-BB2DCAE75AA2}" presName="item1" presStyleLbl="node1" presStyleIdx="0" presStyleCnt="3">
        <dgm:presLayoutVars>
          <dgm:bulletEnabled val="1"/>
        </dgm:presLayoutVars>
      </dgm:prSet>
      <dgm:spPr/>
      <dgm:t>
        <a:bodyPr/>
        <a:lstStyle/>
        <a:p>
          <a:endParaRPr lang="el-GR"/>
        </a:p>
      </dgm:t>
    </dgm:pt>
    <dgm:pt modelId="{731304D0-336C-4F77-A3E8-74FEA36DAD03}" type="pres">
      <dgm:prSet presAssocID="{84A871F9-1A12-4A5D-855F-9A64618906EE}" presName="item2" presStyleLbl="node1" presStyleIdx="1" presStyleCnt="3" custScaleX="129244" custScaleY="108000">
        <dgm:presLayoutVars>
          <dgm:bulletEnabled val="1"/>
        </dgm:presLayoutVars>
      </dgm:prSet>
      <dgm:spPr/>
      <dgm:t>
        <a:bodyPr/>
        <a:lstStyle/>
        <a:p>
          <a:endParaRPr lang="el-GR"/>
        </a:p>
      </dgm:t>
    </dgm:pt>
    <dgm:pt modelId="{7C17081A-9E50-4226-BEF1-522FC9FF95F2}" type="pres">
      <dgm:prSet presAssocID="{AC4FB685-8467-416A-9128-CF89F05FC1FA}" presName="item3" presStyleLbl="node1" presStyleIdx="2" presStyleCnt="3" custScaleX="140386" custScaleY="97570" custLinFactNeighborX="17127" custLinFactNeighborY="0">
        <dgm:presLayoutVars>
          <dgm:bulletEnabled val="1"/>
        </dgm:presLayoutVars>
      </dgm:prSet>
      <dgm:spPr/>
      <dgm:t>
        <a:bodyPr/>
        <a:lstStyle/>
        <a:p>
          <a:endParaRPr lang="el-GR"/>
        </a:p>
      </dgm:t>
    </dgm:pt>
    <dgm:pt modelId="{34E76133-55C5-4C2B-A02F-4E3211C1BE77}" type="pres">
      <dgm:prSet presAssocID="{F5999668-7A78-491A-8C0A-349051B40929}" presName="funnel" presStyleLbl="trAlignAcc1" presStyleIdx="0" presStyleCnt="1"/>
      <dgm:spPr/>
    </dgm:pt>
  </dgm:ptLst>
  <dgm:cxnLst>
    <dgm:cxn modelId="{4C138F11-C4EF-4473-967C-05C003B32580}" type="presOf" srcId="{AC4FB685-8467-416A-9128-CF89F05FC1FA}" destId="{97DE297F-D317-469C-A0A6-5861BCA99855}" srcOrd="0" destOrd="0" presId="urn:microsoft.com/office/officeart/2005/8/layout/funnel1"/>
    <dgm:cxn modelId="{C32F3AD4-F037-4676-AF38-7DB82EE30FFD}" type="presOf" srcId="{F5999668-7A78-491A-8C0A-349051B40929}" destId="{54B01717-A7B2-4A11-839A-7F062E11F485}" srcOrd="0" destOrd="0" presId="urn:microsoft.com/office/officeart/2005/8/layout/funnel1"/>
    <dgm:cxn modelId="{6E520DA7-0A4A-49E6-BB20-EDD79E7D7F70}" type="presOf" srcId="{84A871F9-1A12-4A5D-855F-9A64618906EE}" destId="{219A82F2-CDAD-4080-A28D-4D95EE060D7E}" srcOrd="0" destOrd="0" presId="urn:microsoft.com/office/officeart/2005/8/layout/funnel1"/>
    <dgm:cxn modelId="{476D6C62-CAB6-4F41-8EEE-0A77BDF393F3}" srcId="{F5999668-7A78-491A-8C0A-349051B40929}" destId="{84A871F9-1A12-4A5D-855F-9A64618906EE}" srcOrd="2" destOrd="0" parTransId="{63F8942C-7BAF-4022-99D4-D5B1AB57BBA6}" sibTransId="{344BB4CA-9EF3-400F-8D37-A675AFECF0E1}"/>
    <dgm:cxn modelId="{8664B85A-2234-4311-BD76-6A4548B9AD61}" srcId="{F5999668-7A78-491A-8C0A-349051B40929}" destId="{12D134F9-C6CD-4FDC-9584-BB2DCAE75AA2}" srcOrd="1" destOrd="0" parTransId="{DD5DC31B-3D8F-466A-99CD-846D17665DB8}" sibTransId="{ECB07CF0-F4E2-45B6-B140-C8DE77706B90}"/>
    <dgm:cxn modelId="{761F404E-07A9-47AE-8C37-B379C718AD21}" srcId="{F5999668-7A78-491A-8C0A-349051B40929}" destId="{AC4FB685-8467-416A-9128-CF89F05FC1FA}" srcOrd="3" destOrd="0" parTransId="{091F9837-5E71-48D1-929D-8B6ABF575703}" sibTransId="{790F77E2-09AD-4B70-9D3F-90DA031B3443}"/>
    <dgm:cxn modelId="{50076A1D-A41D-45BC-BB23-BF487B795F51}" type="presOf" srcId="{F5A60F1F-B6E6-48FB-887F-3254EDAFD425}" destId="{7C17081A-9E50-4226-BEF1-522FC9FF95F2}" srcOrd="0" destOrd="0" presId="urn:microsoft.com/office/officeart/2005/8/layout/funnel1"/>
    <dgm:cxn modelId="{910AAB36-5A35-4528-BE0F-B641F851BA9E}" srcId="{F5999668-7A78-491A-8C0A-349051B40929}" destId="{F5A60F1F-B6E6-48FB-887F-3254EDAFD425}" srcOrd="0" destOrd="0" parTransId="{97991D57-87CD-4D17-89C7-0C0BE1148398}" sibTransId="{D62B5FBE-7F4F-44F4-8933-9458677E23E9}"/>
    <dgm:cxn modelId="{057D6306-4E9A-4A7B-B978-2D64FEE1DD6F}" type="presOf" srcId="{12D134F9-C6CD-4FDC-9584-BB2DCAE75AA2}" destId="{731304D0-336C-4F77-A3E8-74FEA36DAD03}" srcOrd="0" destOrd="0" presId="urn:microsoft.com/office/officeart/2005/8/layout/funnel1"/>
    <dgm:cxn modelId="{D748C970-915D-4C1C-A8DD-6669091874F1}" type="presParOf" srcId="{54B01717-A7B2-4A11-839A-7F062E11F485}" destId="{B2AD7C5F-7C5C-48BA-925E-467938785A21}" srcOrd="0" destOrd="0" presId="urn:microsoft.com/office/officeart/2005/8/layout/funnel1"/>
    <dgm:cxn modelId="{511368DB-50BA-45FA-9318-253F35CCAF15}" type="presParOf" srcId="{54B01717-A7B2-4A11-839A-7F062E11F485}" destId="{292627EA-72A2-4568-B9A4-E11A15728725}" srcOrd="1" destOrd="0" presId="urn:microsoft.com/office/officeart/2005/8/layout/funnel1"/>
    <dgm:cxn modelId="{3A7049EA-F627-44C0-AC1B-E55DC9BF0A0B}" type="presParOf" srcId="{54B01717-A7B2-4A11-839A-7F062E11F485}" destId="{97DE297F-D317-469C-A0A6-5861BCA99855}" srcOrd="2" destOrd="0" presId="urn:microsoft.com/office/officeart/2005/8/layout/funnel1"/>
    <dgm:cxn modelId="{F9FAF54E-7220-4AE2-ADD2-E20745468D03}" type="presParOf" srcId="{54B01717-A7B2-4A11-839A-7F062E11F485}" destId="{219A82F2-CDAD-4080-A28D-4D95EE060D7E}" srcOrd="3" destOrd="0" presId="urn:microsoft.com/office/officeart/2005/8/layout/funnel1"/>
    <dgm:cxn modelId="{4A3F4D39-5CCF-4BDA-A7B1-7662A4B23681}" type="presParOf" srcId="{54B01717-A7B2-4A11-839A-7F062E11F485}" destId="{731304D0-336C-4F77-A3E8-74FEA36DAD03}" srcOrd="4" destOrd="0" presId="urn:microsoft.com/office/officeart/2005/8/layout/funnel1"/>
    <dgm:cxn modelId="{26E39A25-F43D-474C-BDB0-DA35D7BFEB9E}" type="presParOf" srcId="{54B01717-A7B2-4A11-839A-7F062E11F485}" destId="{7C17081A-9E50-4226-BEF1-522FC9FF95F2}" srcOrd="5" destOrd="0" presId="urn:microsoft.com/office/officeart/2005/8/layout/funnel1"/>
    <dgm:cxn modelId="{8679F771-2364-4D24-81B5-965E23EBCD1C}" type="presParOf" srcId="{54B01717-A7B2-4A11-839A-7F062E11F485}" destId="{34E76133-55C5-4C2B-A02F-4E3211C1BE77}" srcOrd="6" destOrd="0" presId="urn:microsoft.com/office/officeart/2005/8/layout/funne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14F44C7-2A9B-4361-8C57-4227BEEC902A}" type="doc">
      <dgm:prSet loTypeId="urn:microsoft.com/office/officeart/2005/8/layout/gear1" loCatId="relationship" qsTypeId="urn:microsoft.com/office/officeart/2005/8/quickstyle/simple1" qsCatId="simple" csTypeId="urn:microsoft.com/office/officeart/2005/8/colors/accent3_3" csCatId="accent3" phldr="1"/>
      <dgm:spPr/>
      <dgm:t>
        <a:bodyPr/>
        <a:lstStyle/>
        <a:p>
          <a:endParaRPr lang="el-GR"/>
        </a:p>
      </dgm:t>
    </dgm:pt>
    <dgm:pt modelId="{78D2C003-4908-4EAA-88AA-6D185F320161}">
      <dgm:prSet phldrT="[Text]"/>
      <dgm:spPr/>
      <dgm:t>
        <a:bodyPr/>
        <a:lstStyle/>
        <a:p>
          <a:r>
            <a:rPr lang="el-GR" dirty="0" smtClean="0"/>
            <a:t>Ορθότερη ανταπόκριση στις πληροφοριακές απαιτήσεις της </a:t>
          </a:r>
          <a:r>
            <a:rPr lang="el-GR" dirty="0" smtClean="0"/>
            <a:t>κοινότητας</a:t>
          </a:r>
          <a:endParaRPr lang="el-GR" dirty="0"/>
        </a:p>
      </dgm:t>
    </dgm:pt>
    <dgm:pt modelId="{1196BD46-4904-4632-9708-1221BF8F9C65}" type="parTrans" cxnId="{2BDA6504-6DCB-4E7E-A730-21D607C2062D}">
      <dgm:prSet/>
      <dgm:spPr/>
      <dgm:t>
        <a:bodyPr/>
        <a:lstStyle/>
        <a:p>
          <a:endParaRPr lang="el-GR"/>
        </a:p>
      </dgm:t>
    </dgm:pt>
    <dgm:pt modelId="{B134951E-98DE-4BA0-82F9-4285B982022B}" type="sibTrans" cxnId="{2BDA6504-6DCB-4E7E-A730-21D607C2062D}">
      <dgm:prSet/>
      <dgm:spPr/>
      <dgm:t>
        <a:bodyPr/>
        <a:lstStyle/>
        <a:p>
          <a:endParaRPr lang="el-GR"/>
        </a:p>
      </dgm:t>
    </dgm:pt>
    <dgm:pt modelId="{4D5A24C6-C462-4DFE-AB7C-8D8B4AEA331F}">
      <dgm:prSet phldrT="[Text]"/>
      <dgm:spPr/>
      <dgm:t>
        <a:bodyPr/>
        <a:lstStyle/>
        <a:p>
          <a:r>
            <a:rPr lang="el-GR" dirty="0" smtClean="0"/>
            <a:t>Τρόποι βελτίωσης των υπηρεσιών </a:t>
          </a:r>
          <a:endParaRPr lang="el-GR" dirty="0"/>
        </a:p>
      </dgm:t>
    </dgm:pt>
    <dgm:pt modelId="{A2753F87-9802-48FA-B29A-A974E4307070}" type="parTrans" cxnId="{69678C59-A438-47E4-B080-EF2BCE27D552}">
      <dgm:prSet/>
      <dgm:spPr/>
      <dgm:t>
        <a:bodyPr/>
        <a:lstStyle/>
        <a:p>
          <a:endParaRPr lang="el-GR"/>
        </a:p>
      </dgm:t>
    </dgm:pt>
    <dgm:pt modelId="{99F492F7-532C-444D-B075-9C6AA6205549}" type="sibTrans" cxnId="{69678C59-A438-47E4-B080-EF2BCE27D552}">
      <dgm:prSet/>
      <dgm:spPr/>
      <dgm:t>
        <a:bodyPr/>
        <a:lstStyle/>
        <a:p>
          <a:endParaRPr lang="el-GR"/>
        </a:p>
      </dgm:t>
    </dgm:pt>
    <dgm:pt modelId="{074DB51F-E6E1-4745-919E-BB542D282189}">
      <dgm:prSet phldrT="[Text]"/>
      <dgm:spPr/>
      <dgm:t>
        <a:bodyPr/>
        <a:lstStyle/>
        <a:p>
          <a:r>
            <a:rPr lang="el-GR" dirty="0" smtClean="0"/>
            <a:t>Ανταλλαγή ιδεών και πηγών</a:t>
          </a:r>
          <a:endParaRPr lang="el-GR" dirty="0"/>
        </a:p>
      </dgm:t>
    </dgm:pt>
    <dgm:pt modelId="{E4FF8AB3-6DF9-41BD-BC92-0086C12C68F1}" type="parTrans" cxnId="{0AA2260C-17F4-47F6-BB44-C811583FB4D8}">
      <dgm:prSet/>
      <dgm:spPr/>
      <dgm:t>
        <a:bodyPr/>
        <a:lstStyle/>
        <a:p>
          <a:endParaRPr lang="el-GR"/>
        </a:p>
      </dgm:t>
    </dgm:pt>
    <dgm:pt modelId="{A3CD960A-4651-45E7-9678-0B044712C99A}" type="sibTrans" cxnId="{0AA2260C-17F4-47F6-BB44-C811583FB4D8}">
      <dgm:prSet/>
      <dgm:spPr/>
      <dgm:t>
        <a:bodyPr/>
        <a:lstStyle/>
        <a:p>
          <a:endParaRPr lang="el-GR"/>
        </a:p>
      </dgm:t>
    </dgm:pt>
    <dgm:pt modelId="{531527D2-3F93-4115-B2B1-BE97FE87AEE8}" type="pres">
      <dgm:prSet presAssocID="{C14F44C7-2A9B-4361-8C57-4227BEEC902A}" presName="composite" presStyleCnt="0">
        <dgm:presLayoutVars>
          <dgm:chMax val="3"/>
          <dgm:animLvl val="lvl"/>
          <dgm:resizeHandles val="exact"/>
        </dgm:presLayoutVars>
      </dgm:prSet>
      <dgm:spPr/>
      <dgm:t>
        <a:bodyPr/>
        <a:lstStyle/>
        <a:p>
          <a:endParaRPr lang="el-GR"/>
        </a:p>
      </dgm:t>
    </dgm:pt>
    <dgm:pt modelId="{7B4AADB3-11F7-46DF-8A11-6D520B824772}" type="pres">
      <dgm:prSet presAssocID="{78D2C003-4908-4EAA-88AA-6D185F320161}" presName="gear1" presStyleLbl="node1" presStyleIdx="0" presStyleCnt="3">
        <dgm:presLayoutVars>
          <dgm:chMax val="1"/>
          <dgm:bulletEnabled val="1"/>
        </dgm:presLayoutVars>
      </dgm:prSet>
      <dgm:spPr/>
      <dgm:t>
        <a:bodyPr/>
        <a:lstStyle/>
        <a:p>
          <a:endParaRPr lang="el-GR"/>
        </a:p>
      </dgm:t>
    </dgm:pt>
    <dgm:pt modelId="{CD4B3A54-ADEF-424D-B950-C2545DDED849}" type="pres">
      <dgm:prSet presAssocID="{78D2C003-4908-4EAA-88AA-6D185F320161}" presName="gear1srcNode" presStyleLbl="node1" presStyleIdx="0" presStyleCnt="3"/>
      <dgm:spPr/>
      <dgm:t>
        <a:bodyPr/>
        <a:lstStyle/>
        <a:p>
          <a:endParaRPr lang="el-GR"/>
        </a:p>
      </dgm:t>
    </dgm:pt>
    <dgm:pt modelId="{63D4518F-12A1-4770-8804-438AC91C56BA}" type="pres">
      <dgm:prSet presAssocID="{78D2C003-4908-4EAA-88AA-6D185F320161}" presName="gear1dstNode" presStyleLbl="node1" presStyleIdx="0" presStyleCnt="3"/>
      <dgm:spPr/>
      <dgm:t>
        <a:bodyPr/>
        <a:lstStyle/>
        <a:p>
          <a:endParaRPr lang="el-GR"/>
        </a:p>
      </dgm:t>
    </dgm:pt>
    <dgm:pt modelId="{CF4FF12C-4719-4789-9C95-583206A58BFD}" type="pres">
      <dgm:prSet presAssocID="{4D5A24C6-C462-4DFE-AB7C-8D8B4AEA331F}" presName="gear2" presStyleLbl="node1" presStyleIdx="1" presStyleCnt="3">
        <dgm:presLayoutVars>
          <dgm:chMax val="1"/>
          <dgm:bulletEnabled val="1"/>
        </dgm:presLayoutVars>
      </dgm:prSet>
      <dgm:spPr/>
      <dgm:t>
        <a:bodyPr/>
        <a:lstStyle/>
        <a:p>
          <a:endParaRPr lang="el-GR"/>
        </a:p>
      </dgm:t>
    </dgm:pt>
    <dgm:pt modelId="{4CE5A590-5B5D-4D50-9849-5257CAABA8D5}" type="pres">
      <dgm:prSet presAssocID="{4D5A24C6-C462-4DFE-AB7C-8D8B4AEA331F}" presName="gear2srcNode" presStyleLbl="node1" presStyleIdx="1" presStyleCnt="3"/>
      <dgm:spPr/>
      <dgm:t>
        <a:bodyPr/>
        <a:lstStyle/>
        <a:p>
          <a:endParaRPr lang="el-GR"/>
        </a:p>
      </dgm:t>
    </dgm:pt>
    <dgm:pt modelId="{6F2C84C5-78D5-479C-B89E-727DE6ED7731}" type="pres">
      <dgm:prSet presAssocID="{4D5A24C6-C462-4DFE-AB7C-8D8B4AEA331F}" presName="gear2dstNode" presStyleLbl="node1" presStyleIdx="1" presStyleCnt="3"/>
      <dgm:spPr/>
      <dgm:t>
        <a:bodyPr/>
        <a:lstStyle/>
        <a:p>
          <a:endParaRPr lang="el-GR"/>
        </a:p>
      </dgm:t>
    </dgm:pt>
    <dgm:pt modelId="{B2FC747B-3DF7-40F4-A9E4-541AAE358C2E}" type="pres">
      <dgm:prSet presAssocID="{074DB51F-E6E1-4745-919E-BB542D282189}" presName="gear3" presStyleLbl="node1" presStyleIdx="2" presStyleCnt="3"/>
      <dgm:spPr/>
      <dgm:t>
        <a:bodyPr/>
        <a:lstStyle/>
        <a:p>
          <a:endParaRPr lang="el-GR"/>
        </a:p>
      </dgm:t>
    </dgm:pt>
    <dgm:pt modelId="{274FE6B3-BFFA-453C-9821-A389B8382DF0}" type="pres">
      <dgm:prSet presAssocID="{074DB51F-E6E1-4745-919E-BB542D282189}" presName="gear3tx" presStyleLbl="node1" presStyleIdx="2" presStyleCnt="3">
        <dgm:presLayoutVars>
          <dgm:chMax val="1"/>
          <dgm:bulletEnabled val="1"/>
        </dgm:presLayoutVars>
      </dgm:prSet>
      <dgm:spPr/>
      <dgm:t>
        <a:bodyPr/>
        <a:lstStyle/>
        <a:p>
          <a:endParaRPr lang="el-GR"/>
        </a:p>
      </dgm:t>
    </dgm:pt>
    <dgm:pt modelId="{664DB242-35F0-47BA-A336-02D9733ABCDD}" type="pres">
      <dgm:prSet presAssocID="{074DB51F-E6E1-4745-919E-BB542D282189}" presName="gear3srcNode" presStyleLbl="node1" presStyleIdx="2" presStyleCnt="3"/>
      <dgm:spPr/>
      <dgm:t>
        <a:bodyPr/>
        <a:lstStyle/>
        <a:p>
          <a:endParaRPr lang="el-GR"/>
        </a:p>
      </dgm:t>
    </dgm:pt>
    <dgm:pt modelId="{5F7D675E-F16C-48CF-B5D3-5364649B08C9}" type="pres">
      <dgm:prSet presAssocID="{074DB51F-E6E1-4745-919E-BB542D282189}" presName="gear3dstNode" presStyleLbl="node1" presStyleIdx="2" presStyleCnt="3"/>
      <dgm:spPr/>
      <dgm:t>
        <a:bodyPr/>
        <a:lstStyle/>
        <a:p>
          <a:endParaRPr lang="el-GR"/>
        </a:p>
      </dgm:t>
    </dgm:pt>
    <dgm:pt modelId="{455D6AA4-8AFC-400C-B936-97D419427CEE}" type="pres">
      <dgm:prSet presAssocID="{B134951E-98DE-4BA0-82F9-4285B982022B}" presName="connector1" presStyleLbl="sibTrans2D1" presStyleIdx="0" presStyleCnt="3"/>
      <dgm:spPr/>
      <dgm:t>
        <a:bodyPr/>
        <a:lstStyle/>
        <a:p>
          <a:endParaRPr lang="el-GR"/>
        </a:p>
      </dgm:t>
    </dgm:pt>
    <dgm:pt modelId="{358101D9-80CA-461A-9368-7439AD79CF51}" type="pres">
      <dgm:prSet presAssocID="{99F492F7-532C-444D-B075-9C6AA6205549}" presName="connector2" presStyleLbl="sibTrans2D1" presStyleIdx="1" presStyleCnt="3"/>
      <dgm:spPr/>
      <dgm:t>
        <a:bodyPr/>
        <a:lstStyle/>
        <a:p>
          <a:endParaRPr lang="el-GR"/>
        </a:p>
      </dgm:t>
    </dgm:pt>
    <dgm:pt modelId="{9ABF9593-8A5A-4006-B6AC-002154AD1FB7}" type="pres">
      <dgm:prSet presAssocID="{A3CD960A-4651-45E7-9678-0B044712C99A}" presName="connector3" presStyleLbl="sibTrans2D1" presStyleIdx="2" presStyleCnt="3"/>
      <dgm:spPr/>
      <dgm:t>
        <a:bodyPr/>
        <a:lstStyle/>
        <a:p>
          <a:endParaRPr lang="el-GR"/>
        </a:p>
      </dgm:t>
    </dgm:pt>
  </dgm:ptLst>
  <dgm:cxnLst>
    <dgm:cxn modelId="{82973A25-1ACB-42B6-B88F-200CA7DDBF73}" type="presOf" srcId="{4D5A24C6-C462-4DFE-AB7C-8D8B4AEA331F}" destId="{4CE5A590-5B5D-4D50-9849-5257CAABA8D5}" srcOrd="1" destOrd="0" presId="urn:microsoft.com/office/officeart/2005/8/layout/gear1"/>
    <dgm:cxn modelId="{1576CCB3-0198-4031-84DC-518AA5FAA415}" type="presOf" srcId="{C14F44C7-2A9B-4361-8C57-4227BEEC902A}" destId="{531527D2-3F93-4115-B2B1-BE97FE87AEE8}" srcOrd="0" destOrd="0" presId="urn:microsoft.com/office/officeart/2005/8/layout/gear1"/>
    <dgm:cxn modelId="{643DA460-821E-499A-AA71-120A4575871C}" type="presOf" srcId="{074DB51F-E6E1-4745-919E-BB542D282189}" destId="{274FE6B3-BFFA-453C-9821-A389B8382DF0}" srcOrd="1" destOrd="0" presId="urn:microsoft.com/office/officeart/2005/8/layout/gear1"/>
    <dgm:cxn modelId="{2BDA6504-6DCB-4E7E-A730-21D607C2062D}" srcId="{C14F44C7-2A9B-4361-8C57-4227BEEC902A}" destId="{78D2C003-4908-4EAA-88AA-6D185F320161}" srcOrd="0" destOrd="0" parTransId="{1196BD46-4904-4632-9708-1221BF8F9C65}" sibTransId="{B134951E-98DE-4BA0-82F9-4285B982022B}"/>
    <dgm:cxn modelId="{267A011F-2F9E-45DE-A0DB-FB496D904A7B}" type="presOf" srcId="{074DB51F-E6E1-4745-919E-BB542D282189}" destId="{664DB242-35F0-47BA-A336-02D9733ABCDD}" srcOrd="2" destOrd="0" presId="urn:microsoft.com/office/officeart/2005/8/layout/gear1"/>
    <dgm:cxn modelId="{910B9478-F97E-4192-B99A-7AAB0B50886F}" type="presOf" srcId="{B134951E-98DE-4BA0-82F9-4285B982022B}" destId="{455D6AA4-8AFC-400C-B936-97D419427CEE}" srcOrd="0" destOrd="0" presId="urn:microsoft.com/office/officeart/2005/8/layout/gear1"/>
    <dgm:cxn modelId="{4FAF6744-CDAD-4857-89F5-E0C387ABBE7C}" type="presOf" srcId="{78D2C003-4908-4EAA-88AA-6D185F320161}" destId="{CD4B3A54-ADEF-424D-B950-C2545DDED849}" srcOrd="1" destOrd="0" presId="urn:microsoft.com/office/officeart/2005/8/layout/gear1"/>
    <dgm:cxn modelId="{5409DFB2-55DB-4607-9C58-217647DFCCCB}" type="presOf" srcId="{4D5A24C6-C462-4DFE-AB7C-8D8B4AEA331F}" destId="{6F2C84C5-78D5-479C-B89E-727DE6ED7731}" srcOrd="2" destOrd="0" presId="urn:microsoft.com/office/officeart/2005/8/layout/gear1"/>
    <dgm:cxn modelId="{69678C59-A438-47E4-B080-EF2BCE27D552}" srcId="{C14F44C7-2A9B-4361-8C57-4227BEEC902A}" destId="{4D5A24C6-C462-4DFE-AB7C-8D8B4AEA331F}" srcOrd="1" destOrd="0" parTransId="{A2753F87-9802-48FA-B29A-A974E4307070}" sibTransId="{99F492F7-532C-444D-B075-9C6AA6205549}"/>
    <dgm:cxn modelId="{375E4BE2-BF56-4AB4-A5E3-404FE2A5034C}" type="presOf" srcId="{074DB51F-E6E1-4745-919E-BB542D282189}" destId="{5F7D675E-F16C-48CF-B5D3-5364649B08C9}" srcOrd="3" destOrd="0" presId="urn:microsoft.com/office/officeart/2005/8/layout/gear1"/>
    <dgm:cxn modelId="{0AA2260C-17F4-47F6-BB44-C811583FB4D8}" srcId="{C14F44C7-2A9B-4361-8C57-4227BEEC902A}" destId="{074DB51F-E6E1-4745-919E-BB542D282189}" srcOrd="2" destOrd="0" parTransId="{E4FF8AB3-6DF9-41BD-BC92-0086C12C68F1}" sibTransId="{A3CD960A-4651-45E7-9678-0B044712C99A}"/>
    <dgm:cxn modelId="{0C01344D-A983-461F-BFB0-765BAFE8CD05}" type="presOf" srcId="{A3CD960A-4651-45E7-9678-0B044712C99A}" destId="{9ABF9593-8A5A-4006-B6AC-002154AD1FB7}" srcOrd="0" destOrd="0" presId="urn:microsoft.com/office/officeart/2005/8/layout/gear1"/>
    <dgm:cxn modelId="{300F0E2C-A19F-455B-8DA4-6338D3B864A9}" type="presOf" srcId="{074DB51F-E6E1-4745-919E-BB542D282189}" destId="{B2FC747B-3DF7-40F4-A9E4-541AAE358C2E}" srcOrd="0" destOrd="0" presId="urn:microsoft.com/office/officeart/2005/8/layout/gear1"/>
    <dgm:cxn modelId="{1D444121-32B1-40FD-B33E-51297F2A39F0}" type="presOf" srcId="{4D5A24C6-C462-4DFE-AB7C-8D8B4AEA331F}" destId="{CF4FF12C-4719-4789-9C95-583206A58BFD}" srcOrd="0" destOrd="0" presId="urn:microsoft.com/office/officeart/2005/8/layout/gear1"/>
    <dgm:cxn modelId="{2375D293-D9D6-4C41-8DD0-9E56F0CD8C43}" type="presOf" srcId="{99F492F7-532C-444D-B075-9C6AA6205549}" destId="{358101D9-80CA-461A-9368-7439AD79CF51}" srcOrd="0" destOrd="0" presId="urn:microsoft.com/office/officeart/2005/8/layout/gear1"/>
    <dgm:cxn modelId="{350A1BAD-BB8C-4FFA-B2FC-CB013C3CF816}" type="presOf" srcId="{78D2C003-4908-4EAA-88AA-6D185F320161}" destId="{63D4518F-12A1-4770-8804-438AC91C56BA}" srcOrd="2" destOrd="0" presId="urn:microsoft.com/office/officeart/2005/8/layout/gear1"/>
    <dgm:cxn modelId="{B5387679-AF66-4BA5-92ED-23BE6CD3C18E}" type="presOf" srcId="{78D2C003-4908-4EAA-88AA-6D185F320161}" destId="{7B4AADB3-11F7-46DF-8A11-6D520B824772}" srcOrd="0" destOrd="0" presId="urn:microsoft.com/office/officeart/2005/8/layout/gear1"/>
    <dgm:cxn modelId="{3F737864-210E-44F4-B878-3EF207D0EDBA}" type="presParOf" srcId="{531527D2-3F93-4115-B2B1-BE97FE87AEE8}" destId="{7B4AADB3-11F7-46DF-8A11-6D520B824772}" srcOrd="0" destOrd="0" presId="urn:microsoft.com/office/officeart/2005/8/layout/gear1"/>
    <dgm:cxn modelId="{EC7CF77F-804F-422B-B140-22CC2E2BD88A}" type="presParOf" srcId="{531527D2-3F93-4115-B2B1-BE97FE87AEE8}" destId="{CD4B3A54-ADEF-424D-B950-C2545DDED849}" srcOrd="1" destOrd="0" presId="urn:microsoft.com/office/officeart/2005/8/layout/gear1"/>
    <dgm:cxn modelId="{8C390C37-9F3B-41F0-A652-471E40E755AB}" type="presParOf" srcId="{531527D2-3F93-4115-B2B1-BE97FE87AEE8}" destId="{63D4518F-12A1-4770-8804-438AC91C56BA}" srcOrd="2" destOrd="0" presId="urn:microsoft.com/office/officeart/2005/8/layout/gear1"/>
    <dgm:cxn modelId="{77CF219A-AF95-4389-A680-C787BA0E6F60}" type="presParOf" srcId="{531527D2-3F93-4115-B2B1-BE97FE87AEE8}" destId="{CF4FF12C-4719-4789-9C95-583206A58BFD}" srcOrd="3" destOrd="0" presId="urn:microsoft.com/office/officeart/2005/8/layout/gear1"/>
    <dgm:cxn modelId="{06583327-AB02-4C42-B221-D5A921ACDBE5}" type="presParOf" srcId="{531527D2-3F93-4115-B2B1-BE97FE87AEE8}" destId="{4CE5A590-5B5D-4D50-9849-5257CAABA8D5}" srcOrd="4" destOrd="0" presId="urn:microsoft.com/office/officeart/2005/8/layout/gear1"/>
    <dgm:cxn modelId="{950DB03A-3B59-46F4-89E2-4B8260C5FCAF}" type="presParOf" srcId="{531527D2-3F93-4115-B2B1-BE97FE87AEE8}" destId="{6F2C84C5-78D5-479C-B89E-727DE6ED7731}" srcOrd="5" destOrd="0" presId="urn:microsoft.com/office/officeart/2005/8/layout/gear1"/>
    <dgm:cxn modelId="{1B57D350-FFDC-4A74-A883-B66A1D356C1D}" type="presParOf" srcId="{531527D2-3F93-4115-B2B1-BE97FE87AEE8}" destId="{B2FC747B-3DF7-40F4-A9E4-541AAE358C2E}" srcOrd="6" destOrd="0" presId="urn:microsoft.com/office/officeart/2005/8/layout/gear1"/>
    <dgm:cxn modelId="{6D0782C4-32E2-4C3B-9897-397C78CE3DD4}" type="presParOf" srcId="{531527D2-3F93-4115-B2B1-BE97FE87AEE8}" destId="{274FE6B3-BFFA-453C-9821-A389B8382DF0}" srcOrd="7" destOrd="0" presId="urn:microsoft.com/office/officeart/2005/8/layout/gear1"/>
    <dgm:cxn modelId="{8ACA7607-F9B6-426F-A852-AA20A52817C7}" type="presParOf" srcId="{531527D2-3F93-4115-B2B1-BE97FE87AEE8}" destId="{664DB242-35F0-47BA-A336-02D9733ABCDD}" srcOrd="8" destOrd="0" presId="urn:microsoft.com/office/officeart/2005/8/layout/gear1"/>
    <dgm:cxn modelId="{548BD3B4-B301-4FA2-AC55-B6A2AFF7EA41}" type="presParOf" srcId="{531527D2-3F93-4115-B2B1-BE97FE87AEE8}" destId="{5F7D675E-F16C-48CF-B5D3-5364649B08C9}" srcOrd="9" destOrd="0" presId="urn:microsoft.com/office/officeart/2005/8/layout/gear1"/>
    <dgm:cxn modelId="{88475CA3-06B5-4AFB-A5EF-4E3C301AECAF}" type="presParOf" srcId="{531527D2-3F93-4115-B2B1-BE97FE87AEE8}" destId="{455D6AA4-8AFC-400C-B936-97D419427CEE}" srcOrd="10" destOrd="0" presId="urn:microsoft.com/office/officeart/2005/8/layout/gear1"/>
    <dgm:cxn modelId="{BF8A5E5B-BFFB-45FA-8669-E28CBF10A106}" type="presParOf" srcId="{531527D2-3F93-4115-B2B1-BE97FE87AEE8}" destId="{358101D9-80CA-461A-9368-7439AD79CF51}" srcOrd="11" destOrd="0" presId="urn:microsoft.com/office/officeart/2005/8/layout/gear1"/>
    <dgm:cxn modelId="{492954B7-0381-4C50-95A8-AAC4CC80253A}" type="presParOf" srcId="{531527D2-3F93-4115-B2B1-BE97FE87AEE8}" destId="{9ABF9593-8A5A-4006-B6AC-002154AD1FB7}" srcOrd="12" destOrd="0" presId="urn:microsoft.com/office/officeart/2005/8/layout/gear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7306472-F1B9-4B14-B7DB-660CEEB6B519}" type="doc">
      <dgm:prSet loTypeId="urn:microsoft.com/office/officeart/2005/8/layout/target3" loCatId="relationship" qsTypeId="urn:microsoft.com/office/officeart/2005/8/quickstyle/simple1" qsCatId="simple" csTypeId="urn:microsoft.com/office/officeart/2005/8/colors/accent0_3" csCatId="mainScheme" phldr="1"/>
      <dgm:spPr/>
      <dgm:t>
        <a:bodyPr/>
        <a:lstStyle/>
        <a:p>
          <a:endParaRPr lang="el-GR"/>
        </a:p>
      </dgm:t>
    </dgm:pt>
    <dgm:pt modelId="{F5A18665-31A8-435F-8C70-30AEA27AB0F7}">
      <dgm:prSet phldrT="[Text]"/>
      <dgm:spPr/>
      <dgm:t>
        <a:bodyPr/>
        <a:lstStyle/>
        <a:p>
          <a:r>
            <a:rPr lang="el-GR" dirty="0" smtClean="0"/>
            <a:t>πανεπιστήμια</a:t>
          </a:r>
          <a:endParaRPr lang="el-GR" dirty="0"/>
        </a:p>
      </dgm:t>
    </dgm:pt>
    <dgm:pt modelId="{C8B7FDCD-3F2C-4363-AE74-98D0CABF877F}" type="parTrans" cxnId="{E0B4722A-6B54-4A52-8704-7D8648AFD997}">
      <dgm:prSet/>
      <dgm:spPr/>
      <dgm:t>
        <a:bodyPr/>
        <a:lstStyle/>
        <a:p>
          <a:endParaRPr lang="el-GR"/>
        </a:p>
      </dgm:t>
    </dgm:pt>
    <dgm:pt modelId="{4E77D63D-E1A4-4BAE-A649-91F19560FCEA}" type="sibTrans" cxnId="{E0B4722A-6B54-4A52-8704-7D8648AFD997}">
      <dgm:prSet/>
      <dgm:spPr/>
      <dgm:t>
        <a:bodyPr/>
        <a:lstStyle/>
        <a:p>
          <a:endParaRPr lang="el-GR"/>
        </a:p>
      </dgm:t>
    </dgm:pt>
    <dgm:pt modelId="{221BBA97-799A-4448-8B83-2C367A25F757}">
      <dgm:prSet phldrT="[Text]"/>
      <dgm:spPr/>
      <dgm:t>
        <a:bodyPr/>
        <a:lstStyle/>
        <a:p>
          <a:r>
            <a:rPr lang="el-GR" dirty="0" smtClean="0"/>
            <a:t>Οικονομικό Πανεπιστήμιο Αθηνών</a:t>
          </a:r>
          <a:endParaRPr lang="el-GR" dirty="0"/>
        </a:p>
      </dgm:t>
    </dgm:pt>
    <dgm:pt modelId="{4759E47B-E0FB-4612-ACA8-44EAC5E224B0}" type="parTrans" cxnId="{F3D7C838-0654-434D-84AF-0492B3BA490B}">
      <dgm:prSet/>
      <dgm:spPr/>
      <dgm:t>
        <a:bodyPr/>
        <a:lstStyle/>
        <a:p>
          <a:endParaRPr lang="el-GR"/>
        </a:p>
      </dgm:t>
    </dgm:pt>
    <dgm:pt modelId="{0FD084AB-8F6C-4DB0-BBCC-9BBB987ADD3A}" type="sibTrans" cxnId="{F3D7C838-0654-434D-84AF-0492B3BA490B}">
      <dgm:prSet/>
      <dgm:spPr/>
      <dgm:t>
        <a:bodyPr/>
        <a:lstStyle/>
        <a:p>
          <a:endParaRPr lang="el-GR"/>
        </a:p>
      </dgm:t>
    </dgm:pt>
    <dgm:pt modelId="{59E5CFE4-836B-4A29-8DF9-00E543B71D57}">
      <dgm:prSet phldrT="[Text]"/>
      <dgm:spPr/>
      <dgm:t>
        <a:bodyPr/>
        <a:lstStyle/>
        <a:p>
          <a:r>
            <a:rPr lang="el-GR" dirty="0" smtClean="0"/>
            <a:t>Πανεπιστήμιο Πειραιώς</a:t>
          </a:r>
          <a:endParaRPr lang="el-GR" dirty="0"/>
        </a:p>
      </dgm:t>
    </dgm:pt>
    <dgm:pt modelId="{1A7785CD-636F-44EE-AD89-231F77954FD8}" type="parTrans" cxnId="{07C7F286-4900-4750-9BDC-29D86FC8FE03}">
      <dgm:prSet/>
      <dgm:spPr/>
      <dgm:t>
        <a:bodyPr/>
        <a:lstStyle/>
        <a:p>
          <a:endParaRPr lang="el-GR"/>
        </a:p>
      </dgm:t>
    </dgm:pt>
    <dgm:pt modelId="{026AD675-1BBF-4F4A-B5C9-C66A19DE6FF1}" type="sibTrans" cxnId="{07C7F286-4900-4750-9BDC-29D86FC8FE03}">
      <dgm:prSet/>
      <dgm:spPr/>
      <dgm:t>
        <a:bodyPr/>
        <a:lstStyle/>
        <a:p>
          <a:endParaRPr lang="el-GR"/>
        </a:p>
      </dgm:t>
    </dgm:pt>
    <dgm:pt modelId="{CF35C2EE-454C-4BC8-B199-059D9457DBD1}">
      <dgm:prSet phldrT="[Text]"/>
      <dgm:spPr/>
      <dgm:t>
        <a:bodyPr/>
        <a:lstStyle/>
        <a:p>
          <a:pPr eaLnBrk="1" latinLnBrk="0"/>
          <a:r>
            <a:rPr lang="el-GR" dirty="0" smtClean="0"/>
            <a:t>τραπεζικά ιδρύματα</a:t>
          </a:r>
        </a:p>
      </dgm:t>
    </dgm:pt>
    <dgm:pt modelId="{A321DFE2-46E2-4B39-9F4C-4E0C55410EFF}" type="parTrans" cxnId="{079A3205-D23B-4F4A-AA7A-E41094231089}">
      <dgm:prSet/>
      <dgm:spPr/>
      <dgm:t>
        <a:bodyPr/>
        <a:lstStyle/>
        <a:p>
          <a:endParaRPr lang="el-GR"/>
        </a:p>
      </dgm:t>
    </dgm:pt>
    <dgm:pt modelId="{FA949DE0-BC86-4072-A322-77808C618F7F}" type="sibTrans" cxnId="{079A3205-D23B-4F4A-AA7A-E41094231089}">
      <dgm:prSet/>
      <dgm:spPr/>
      <dgm:t>
        <a:bodyPr/>
        <a:lstStyle/>
        <a:p>
          <a:endParaRPr lang="el-GR"/>
        </a:p>
      </dgm:t>
    </dgm:pt>
    <dgm:pt modelId="{20D8F622-2259-43C0-89DF-F32B5733E177}">
      <dgm:prSet phldrT="[Text]"/>
      <dgm:spPr/>
      <dgm:t>
        <a:bodyPr/>
        <a:lstStyle/>
        <a:p>
          <a:r>
            <a:rPr lang="en-US" dirty="0" smtClean="0"/>
            <a:t>Alpha Bank</a:t>
          </a:r>
          <a:endParaRPr lang="el-GR" dirty="0"/>
        </a:p>
      </dgm:t>
    </dgm:pt>
    <dgm:pt modelId="{458BAC93-477E-4D2D-87EC-F90CBB3F1F44}" type="parTrans" cxnId="{2207B8B8-CF3F-4D6D-B779-7AD1F2557F26}">
      <dgm:prSet/>
      <dgm:spPr/>
      <dgm:t>
        <a:bodyPr/>
        <a:lstStyle/>
        <a:p>
          <a:endParaRPr lang="el-GR"/>
        </a:p>
      </dgm:t>
    </dgm:pt>
    <dgm:pt modelId="{E8E8B53C-E631-4D33-AAC9-83F7A1C4EC16}" type="sibTrans" cxnId="{2207B8B8-CF3F-4D6D-B779-7AD1F2557F26}">
      <dgm:prSet/>
      <dgm:spPr/>
      <dgm:t>
        <a:bodyPr/>
        <a:lstStyle/>
        <a:p>
          <a:endParaRPr lang="el-GR"/>
        </a:p>
      </dgm:t>
    </dgm:pt>
    <dgm:pt modelId="{76A00C29-B2F1-4148-BFF8-ADF675069857}">
      <dgm:prSet phldrT="[Text]"/>
      <dgm:spPr/>
      <dgm:t>
        <a:bodyPr/>
        <a:lstStyle/>
        <a:p>
          <a:r>
            <a:rPr lang="el-GR" dirty="0" smtClean="0"/>
            <a:t>υπουργείο</a:t>
          </a:r>
          <a:endParaRPr lang="el-GR" dirty="0"/>
        </a:p>
      </dgm:t>
    </dgm:pt>
    <dgm:pt modelId="{D56F721D-9E1F-4256-9E02-F93CB94FED60}" type="parTrans" cxnId="{19E144DA-4131-4CC6-879E-4D544D2CC979}">
      <dgm:prSet/>
      <dgm:spPr/>
      <dgm:t>
        <a:bodyPr/>
        <a:lstStyle/>
        <a:p>
          <a:endParaRPr lang="el-GR"/>
        </a:p>
      </dgm:t>
    </dgm:pt>
    <dgm:pt modelId="{6052FFC6-4D5C-495B-8E62-E3F622C9FBF1}" type="sibTrans" cxnId="{19E144DA-4131-4CC6-879E-4D544D2CC979}">
      <dgm:prSet/>
      <dgm:spPr/>
      <dgm:t>
        <a:bodyPr/>
        <a:lstStyle/>
        <a:p>
          <a:endParaRPr lang="el-GR"/>
        </a:p>
      </dgm:t>
    </dgm:pt>
    <dgm:pt modelId="{D31C8514-51D3-47DD-ADC7-C34DCDF8B0FB}">
      <dgm:prSet phldrT="[Text]"/>
      <dgm:spPr/>
      <dgm:t>
        <a:bodyPr/>
        <a:lstStyle/>
        <a:p>
          <a:r>
            <a:rPr lang="el-GR" dirty="0" smtClean="0"/>
            <a:t>Εθνική Τράπεζα</a:t>
          </a:r>
          <a:endParaRPr lang="el-GR" dirty="0"/>
        </a:p>
      </dgm:t>
    </dgm:pt>
    <dgm:pt modelId="{E770FE73-7361-4E49-8A96-50F813AA8E7B}" type="parTrans" cxnId="{29001E2C-AC18-4244-90D8-032842BC1BC5}">
      <dgm:prSet/>
      <dgm:spPr/>
      <dgm:t>
        <a:bodyPr/>
        <a:lstStyle/>
        <a:p>
          <a:endParaRPr lang="el-GR"/>
        </a:p>
      </dgm:t>
    </dgm:pt>
    <dgm:pt modelId="{84EA3B28-F05C-491C-A2D8-980237424186}" type="sibTrans" cxnId="{29001E2C-AC18-4244-90D8-032842BC1BC5}">
      <dgm:prSet/>
      <dgm:spPr/>
      <dgm:t>
        <a:bodyPr/>
        <a:lstStyle/>
        <a:p>
          <a:endParaRPr lang="el-GR"/>
        </a:p>
      </dgm:t>
    </dgm:pt>
    <dgm:pt modelId="{DE48C7BE-2934-429A-B4A1-5CD6195A2B1D}">
      <dgm:prSet phldrT="[Text]"/>
      <dgm:spPr/>
      <dgm:t>
        <a:bodyPr/>
        <a:lstStyle/>
        <a:p>
          <a:r>
            <a:rPr lang="el-GR" dirty="0" smtClean="0"/>
            <a:t>ερευνητικό κέντρο </a:t>
          </a:r>
          <a:endParaRPr lang="el-GR" dirty="0"/>
        </a:p>
      </dgm:t>
    </dgm:pt>
    <dgm:pt modelId="{E6932521-6D1C-442F-AEB3-B76A5FC583C4}" type="parTrans" cxnId="{777EBE45-52CC-4F58-8932-FCA7CA918F09}">
      <dgm:prSet/>
      <dgm:spPr/>
      <dgm:t>
        <a:bodyPr/>
        <a:lstStyle/>
        <a:p>
          <a:endParaRPr lang="el-GR"/>
        </a:p>
      </dgm:t>
    </dgm:pt>
    <dgm:pt modelId="{F5CACF60-DE08-4D13-B483-99A915374A49}" type="sibTrans" cxnId="{777EBE45-52CC-4F58-8932-FCA7CA918F09}">
      <dgm:prSet/>
      <dgm:spPr/>
      <dgm:t>
        <a:bodyPr/>
        <a:lstStyle/>
        <a:p>
          <a:endParaRPr lang="el-GR"/>
        </a:p>
      </dgm:t>
    </dgm:pt>
    <dgm:pt modelId="{2F72E8B6-EB9C-44B2-95CD-47C513329BE3}">
      <dgm:prSet phldrT="[Text]"/>
      <dgm:spPr/>
      <dgm:t>
        <a:bodyPr/>
        <a:lstStyle/>
        <a:p>
          <a:pPr eaLnBrk="1" latinLnBrk="0"/>
          <a:r>
            <a:rPr lang="el-GR" dirty="0" smtClean="0"/>
            <a:t>Τμήμα Οικονομικής Επιστήμης ΕΚΠΑ</a:t>
          </a:r>
          <a:endParaRPr lang="el-GR" dirty="0"/>
        </a:p>
      </dgm:t>
    </dgm:pt>
    <dgm:pt modelId="{035DC200-2DF6-4572-88FF-AA9D8D7605F1}" type="parTrans" cxnId="{526B8A07-8A83-4D08-AB78-C6E313D54730}">
      <dgm:prSet/>
      <dgm:spPr/>
      <dgm:t>
        <a:bodyPr/>
        <a:lstStyle/>
        <a:p>
          <a:endParaRPr lang="el-GR"/>
        </a:p>
      </dgm:t>
    </dgm:pt>
    <dgm:pt modelId="{B2FC3F16-ED0A-4378-ABE0-B66198B85077}" type="sibTrans" cxnId="{526B8A07-8A83-4D08-AB78-C6E313D54730}">
      <dgm:prSet/>
      <dgm:spPr/>
      <dgm:t>
        <a:bodyPr/>
        <a:lstStyle/>
        <a:p>
          <a:endParaRPr lang="el-GR"/>
        </a:p>
      </dgm:t>
    </dgm:pt>
    <dgm:pt modelId="{888985DE-9ECA-47C2-AEED-E1A8DDE5CA73}">
      <dgm:prSet phldrT="[Text]"/>
      <dgm:spPr/>
      <dgm:t>
        <a:bodyPr/>
        <a:lstStyle/>
        <a:p>
          <a:pPr eaLnBrk="1" latinLnBrk="0"/>
          <a:r>
            <a:rPr lang="el-GR" dirty="0" err="1" smtClean="0"/>
            <a:t>Χαροκόπειο</a:t>
          </a:r>
          <a:r>
            <a:rPr lang="el-GR" dirty="0" smtClean="0"/>
            <a:t> Πανεπιστήμιο</a:t>
          </a:r>
        </a:p>
      </dgm:t>
    </dgm:pt>
    <dgm:pt modelId="{34A08093-DF4D-491E-80C4-4A2E6ED4E974}" type="parTrans" cxnId="{EC5F9A49-3517-4046-8C50-68A083C4494C}">
      <dgm:prSet/>
      <dgm:spPr/>
      <dgm:t>
        <a:bodyPr/>
        <a:lstStyle/>
        <a:p>
          <a:endParaRPr lang="el-GR"/>
        </a:p>
      </dgm:t>
    </dgm:pt>
    <dgm:pt modelId="{46A91B03-9F60-4AD1-9661-AF56CB6FBDE3}" type="sibTrans" cxnId="{EC5F9A49-3517-4046-8C50-68A083C4494C}">
      <dgm:prSet/>
      <dgm:spPr/>
      <dgm:t>
        <a:bodyPr/>
        <a:lstStyle/>
        <a:p>
          <a:endParaRPr lang="el-GR"/>
        </a:p>
      </dgm:t>
    </dgm:pt>
    <dgm:pt modelId="{1DB319CE-D8E7-468D-A0F4-7AFE9A97638B}">
      <dgm:prSet phldrT="[Text]"/>
      <dgm:spPr/>
      <dgm:t>
        <a:bodyPr/>
        <a:lstStyle/>
        <a:p>
          <a:r>
            <a:rPr lang="el-GR" dirty="0" smtClean="0"/>
            <a:t>Πολιτιστικό Ίδρυμα Ομίλου Πειραιώς</a:t>
          </a:r>
          <a:endParaRPr lang="el-GR" dirty="0"/>
        </a:p>
      </dgm:t>
    </dgm:pt>
    <dgm:pt modelId="{8A849FA0-9855-4887-8E54-9F3997A57703}" type="parTrans" cxnId="{A2B1E25C-03EB-46ED-85DD-D596FE3E9A95}">
      <dgm:prSet/>
      <dgm:spPr/>
      <dgm:t>
        <a:bodyPr/>
        <a:lstStyle/>
        <a:p>
          <a:endParaRPr lang="el-GR"/>
        </a:p>
      </dgm:t>
    </dgm:pt>
    <dgm:pt modelId="{94FDCFDA-DFAD-4ED8-B64D-2C68FF6324C9}" type="sibTrans" cxnId="{A2B1E25C-03EB-46ED-85DD-D596FE3E9A95}">
      <dgm:prSet/>
      <dgm:spPr/>
      <dgm:t>
        <a:bodyPr/>
        <a:lstStyle/>
        <a:p>
          <a:endParaRPr lang="el-GR"/>
        </a:p>
      </dgm:t>
    </dgm:pt>
    <dgm:pt modelId="{AF2606FF-A7EB-4075-86B0-3F0C42C3DA08}">
      <dgm:prSet phldrT="[Text]"/>
      <dgm:spPr/>
      <dgm:t>
        <a:bodyPr/>
        <a:lstStyle/>
        <a:p>
          <a:r>
            <a:rPr lang="el-GR" dirty="0" smtClean="0"/>
            <a:t>Τράπεζα της Ελλάδος</a:t>
          </a:r>
          <a:endParaRPr lang="el-GR" dirty="0"/>
        </a:p>
      </dgm:t>
    </dgm:pt>
    <dgm:pt modelId="{87E61697-12C5-4260-B2DA-FD1D5D3055E1}" type="parTrans" cxnId="{3974396F-E98A-4EE5-8FC0-9A25B3352320}">
      <dgm:prSet/>
      <dgm:spPr/>
      <dgm:t>
        <a:bodyPr/>
        <a:lstStyle/>
        <a:p>
          <a:endParaRPr lang="el-GR"/>
        </a:p>
      </dgm:t>
    </dgm:pt>
    <dgm:pt modelId="{96885309-68CF-4603-8900-C867FE3B3880}" type="sibTrans" cxnId="{3974396F-E98A-4EE5-8FC0-9A25B3352320}">
      <dgm:prSet/>
      <dgm:spPr/>
      <dgm:t>
        <a:bodyPr/>
        <a:lstStyle/>
        <a:p>
          <a:endParaRPr lang="el-GR"/>
        </a:p>
      </dgm:t>
    </dgm:pt>
    <dgm:pt modelId="{C5AC44B6-8B77-45CD-8DCE-40C1805B257C}">
      <dgm:prSet phldrT="[Text]"/>
      <dgm:spPr/>
      <dgm:t>
        <a:bodyPr/>
        <a:lstStyle/>
        <a:p>
          <a:r>
            <a:rPr lang="el-GR" dirty="0" smtClean="0"/>
            <a:t>Κέντρο Προγραμματισμού και Οικονομικών Ερευνών </a:t>
          </a:r>
          <a:endParaRPr lang="el-GR" dirty="0"/>
        </a:p>
      </dgm:t>
    </dgm:pt>
    <dgm:pt modelId="{A986DF51-E270-4958-8878-ADA777744D7D}" type="parTrans" cxnId="{CB059286-7674-4709-B5B3-635566426685}">
      <dgm:prSet/>
      <dgm:spPr/>
    </dgm:pt>
    <dgm:pt modelId="{D24A9C15-7FAE-44D9-A440-4CBDC97432EA}" type="sibTrans" cxnId="{CB059286-7674-4709-B5B3-635566426685}">
      <dgm:prSet/>
      <dgm:spPr/>
    </dgm:pt>
    <dgm:pt modelId="{4A4AA28B-3F5A-4C22-A6EF-3F0021E6CD54}">
      <dgm:prSet phldrT="[Text]"/>
      <dgm:spPr/>
      <dgm:t>
        <a:bodyPr/>
        <a:lstStyle/>
        <a:p>
          <a:r>
            <a:rPr lang="el-GR" dirty="0" smtClean="0"/>
            <a:t>Υπουργείο Οικονομίας και Ανάπτυξης</a:t>
          </a:r>
          <a:endParaRPr lang="el-GR" dirty="0"/>
        </a:p>
      </dgm:t>
    </dgm:pt>
    <dgm:pt modelId="{7215ED87-3DDC-4E1D-9358-7DC9EC8ECE6F}" type="parTrans" cxnId="{080A3295-7CB6-491B-8CC4-9CF2A1DC276F}">
      <dgm:prSet/>
      <dgm:spPr/>
    </dgm:pt>
    <dgm:pt modelId="{0AB508BF-C0D5-4615-8FB3-254C700C2108}" type="sibTrans" cxnId="{080A3295-7CB6-491B-8CC4-9CF2A1DC276F}">
      <dgm:prSet/>
      <dgm:spPr/>
    </dgm:pt>
    <dgm:pt modelId="{9FA65796-311D-4FAA-BC7F-73EADDA6CC4B}" type="pres">
      <dgm:prSet presAssocID="{77306472-F1B9-4B14-B7DB-660CEEB6B519}" presName="Name0" presStyleCnt="0">
        <dgm:presLayoutVars>
          <dgm:chMax val="7"/>
          <dgm:dir/>
          <dgm:animLvl val="lvl"/>
          <dgm:resizeHandles val="exact"/>
        </dgm:presLayoutVars>
      </dgm:prSet>
      <dgm:spPr/>
      <dgm:t>
        <a:bodyPr/>
        <a:lstStyle/>
        <a:p>
          <a:endParaRPr lang="el-GR"/>
        </a:p>
      </dgm:t>
    </dgm:pt>
    <dgm:pt modelId="{7F7AA6AC-ADB5-4055-89BE-47B8F12F02A1}" type="pres">
      <dgm:prSet presAssocID="{F5A18665-31A8-435F-8C70-30AEA27AB0F7}" presName="circle1" presStyleLbl="node1" presStyleIdx="0" presStyleCnt="4"/>
      <dgm:spPr/>
    </dgm:pt>
    <dgm:pt modelId="{2B70F91A-30B7-41F0-874C-01267BDCE020}" type="pres">
      <dgm:prSet presAssocID="{F5A18665-31A8-435F-8C70-30AEA27AB0F7}" presName="space" presStyleCnt="0"/>
      <dgm:spPr/>
    </dgm:pt>
    <dgm:pt modelId="{B6B240B4-84C5-4E18-B2E8-9592C6C33693}" type="pres">
      <dgm:prSet presAssocID="{F5A18665-31A8-435F-8C70-30AEA27AB0F7}" presName="rect1" presStyleLbl="alignAcc1" presStyleIdx="0" presStyleCnt="4"/>
      <dgm:spPr/>
      <dgm:t>
        <a:bodyPr/>
        <a:lstStyle/>
        <a:p>
          <a:endParaRPr lang="el-GR"/>
        </a:p>
      </dgm:t>
    </dgm:pt>
    <dgm:pt modelId="{196DC8E8-D6B9-4EF1-8474-DA00BB846153}" type="pres">
      <dgm:prSet presAssocID="{CF35C2EE-454C-4BC8-B199-059D9457DBD1}" presName="vertSpace2" presStyleLbl="node1" presStyleIdx="0" presStyleCnt="4"/>
      <dgm:spPr/>
    </dgm:pt>
    <dgm:pt modelId="{C1133381-7A03-4706-B22C-A38D59C53DBC}" type="pres">
      <dgm:prSet presAssocID="{CF35C2EE-454C-4BC8-B199-059D9457DBD1}" presName="circle2" presStyleLbl="node1" presStyleIdx="1" presStyleCnt="4"/>
      <dgm:spPr/>
    </dgm:pt>
    <dgm:pt modelId="{C70E12D0-C37A-4662-ADBB-4205C4B2C2EB}" type="pres">
      <dgm:prSet presAssocID="{CF35C2EE-454C-4BC8-B199-059D9457DBD1}" presName="rect2" presStyleLbl="alignAcc1" presStyleIdx="1" presStyleCnt="4"/>
      <dgm:spPr/>
      <dgm:t>
        <a:bodyPr/>
        <a:lstStyle/>
        <a:p>
          <a:endParaRPr lang="el-GR"/>
        </a:p>
      </dgm:t>
    </dgm:pt>
    <dgm:pt modelId="{8E090E56-0736-4CEC-A9A5-7423028C2C0B}" type="pres">
      <dgm:prSet presAssocID="{DE48C7BE-2934-429A-B4A1-5CD6195A2B1D}" presName="vertSpace3" presStyleLbl="node1" presStyleIdx="1" presStyleCnt="4"/>
      <dgm:spPr/>
    </dgm:pt>
    <dgm:pt modelId="{5FB7AF37-F469-46EC-9102-3091873BE4E8}" type="pres">
      <dgm:prSet presAssocID="{DE48C7BE-2934-429A-B4A1-5CD6195A2B1D}" presName="circle3" presStyleLbl="node1" presStyleIdx="2" presStyleCnt="4"/>
      <dgm:spPr/>
    </dgm:pt>
    <dgm:pt modelId="{4996B218-5CC0-498D-BEFF-382B38BA24DB}" type="pres">
      <dgm:prSet presAssocID="{DE48C7BE-2934-429A-B4A1-5CD6195A2B1D}" presName="rect3" presStyleLbl="alignAcc1" presStyleIdx="2" presStyleCnt="4"/>
      <dgm:spPr/>
      <dgm:t>
        <a:bodyPr/>
        <a:lstStyle/>
        <a:p>
          <a:endParaRPr lang="el-GR"/>
        </a:p>
      </dgm:t>
    </dgm:pt>
    <dgm:pt modelId="{9AEAE388-D8EE-4D94-9281-152438BBD491}" type="pres">
      <dgm:prSet presAssocID="{76A00C29-B2F1-4148-BFF8-ADF675069857}" presName="vertSpace4" presStyleLbl="node1" presStyleIdx="2" presStyleCnt="4"/>
      <dgm:spPr/>
    </dgm:pt>
    <dgm:pt modelId="{43D01936-FC8C-4573-9157-27BA1932BA85}" type="pres">
      <dgm:prSet presAssocID="{76A00C29-B2F1-4148-BFF8-ADF675069857}" presName="circle4" presStyleLbl="node1" presStyleIdx="3" presStyleCnt="4"/>
      <dgm:spPr/>
    </dgm:pt>
    <dgm:pt modelId="{54A29F80-1743-490A-9C3E-87F608F56AA6}" type="pres">
      <dgm:prSet presAssocID="{76A00C29-B2F1-4148-BFF8-ADF675069857}" presName="rect4" presStyleLbl="alignAcc1" presStyleIdx="3" presStyleCnt="4" custLinFactNeighborX="893" custLinFactNeighborY="-8659"/>
      <dgm:spPr/>
      <dgm:t>
        <a:bodyPr/>
        <a:lstStyle/>
        <a:p>
          <a:endParaRPr lang="el-GR"/>
        </a:p>
      </dgm:t>
    </dgm:pt>
    <dgm:pt modelId="{C3E98376-6C4C-48B3-A30F-1FE7028B3F36}" type="pres">
      <dgm:prSet presAssocID="{F5A18665-31A8-435F-8C70-30AEA27AB0F7}" presName="rect1ParTx" presStyleLbl="alignAcc1" presStyleIdx="3" presStyleCnt="4">
        <dgm:presLayoutVars>
          <dgm:chMax val="1"/>
          <dgm:bulletEnabled val="1"/>
        </dgm:presLayoutVars>
      </dgm:prSet>
      <dgm:spPr/>
      <dgm:t>
        <a:bodyPr/>
        <a:lstStyle/>
        <a:p>
          <a:endParaRPr lang="el-GR"/>
        </a:p>
      </dgm:t>
    </dgm:pt>
    <dgm:pt modelId="{7400C7BE-84DA-4115-BED0-70EECD4E8ED2}" type="pres">
      <dgm:prSet presAssocID="{F5A18665-31A8-435F-8C70-30AEA27AB0F7}" presName="rect1ChTx" presStyleLbl="alignAcc1" presStyleIdx="3" presStyleCnt="4">
        <dgm:presLayoutVars>
          <dgm:bulletEnabled val="1"/>
        </dgm:presLayoutVars>
      </dgm:prSet>
      <dgm:spPr/>
      <dgm:t>
        <a:bodyPr/>
        <a:lstStyle/>
        <a:p>
          <a:endParaRPr lang="el-GR"/>
        </a:p>
      </dgm:t>
    </dgm:pt>
    <dgm:pt modelId="{235BC3BB-B4AA-4AE2-A102-90E61A7D1FB7}" type="pres">
      <dgm:prSet presAssocID="{CF35C2EE-454C-4BC8-B199-059D9457DBD1}" presName="rect2ParTx" presStyleLbl="alignAcc1" presStyleIdx="3" presStyleCnt="4">
        <dgm:presLayoutVars>
          <dgm:chMax val="1"/>
          <dgm:bulletEnabled val="1"/>
        </dgm:presLayoutVars>
      </dgm:prSet>
      <dgm:spPr/>
      <dgm:t>
        <a:bodyPr/>
        <a:lstStyle/>
        <a:p>
          <a:endParaRPr lang="el-GR"/>
        </a:p>
      </dgm:t>
    </dgm:pt>
    <dgm:pt modelId="{B5321C84-E7EB-4894-A908-0FE9B0E40DA3}" type="pres">
      <dgm:prSet presAssocID="{CF35C2EE-454C-4BC8-B199-059D9457DBD1}" presName="rect2ChTx" presStyleLbl="alignAcc1" presStyleIdx="3" presStyleCnt="4">
        <dgm:presLayoutVars>
          <dgm:bulletEnabled val="1"/>
        </dgm:presLayoutVars>
      </dgm:prSet>
      <dgm:spPr/>
      <dgm:t>
        <a:bodyPr/>
        <a:lstStyle/>
        <a:p>
          <a:endParaRPr lang="el-GR"/>
        </a:p>
      </dgm:t>
    </dgm:pt>
    <dgm:pt modelId="{18F24192-41FB-4B7C-A96B-0CE2E43308CA}" type="pres">
      <dgm:prSet presAssocID="{DE48C7BE-2934-429A-B4A1-5CD6195A2B1D}" presName="rect3ParTx" presStyleLbl="alignAcc1" presStyleIdx="3" presStyleCnt="4">
        <dgm:presLayoutVars>
          <dgm:chMax val="1"/>
          <dgm:bulletEnabled val="1"/>
        </dgm:presLayoutVars>
      </dgm:prSet>
      <dgm:spPr/>
      <dgm:t>
        <a:bodyPr/>
        <a:lstStyle/>
        <a:p>
          <a:endParaRPr lang="el-GR"/>
        </a:p>
      </dgm:t>
    </dgm:pt>
    <dgm:pt modelId="{28E7BB69-FE78-408C-8204-07DCF44B384C}" type="pres">
      <dgm:prSet presAssocID="{DE48C7BE-2934-429A-B4A1-5CD6195A2B1D}" presName="rect3ChTx" presStyleLbl="alignAcc1" presStyleIdx="3" presStyleCnt="4">
        <dgm:presLayoutVars>
          <dgm:bulletEnabled val="1"/>
        </dgm:presLayoutVars>
      </dgm:prSet>
      <dgm:spPr/>
      <dgm:t>
        <a:bodyPr/>
        <a:lstStyle/>
        <a:p>
          <a:endParaRPr lang="el-GR"/>
        </a:p>
      </dgm:t>
    </dgm:pt>
    <dgm:pt modelId="{C03FFBFB-9E20-492D-BFD2-B1BFA9AB0434}" type="pres">
      <dgm:prSet presAssocID="{76A00C29-B2F1-4148-BFF8-ADF675069857}" presName="rect4ParTx" presStyleLbl="alignAcc1" presStyleIdx="3" presStyleCnt="4">
        <dgm:presLayoutVars>
          <dgm:chMax val="1"/>
          <dgm:bulletEnabled val="1"/>
        </dgm:presLayoutVars>
      </dgm:prSet>
      <dgm:spPr/>
      <dgm:t>
        <a:bodyPr/>
        <a:lstStyle/>
        <a:p>
          <a:endParaRPr lang="el-GR"/>
        </a:p>
      </dgm:t>
    </dgm:pt>
    <dgm:pt modelId="{B21EC5CD-A6C8-47E0-88B5-D39C70378AFA}" type="pres">
      <dgm:prSet presAssocID="{76A00C29-B2F1-4148-BFF8-ADF675069857}" presName="rect4ChTx" presStyleLbl="alignAcc1" presStyleIdx="3" presStyleCnt="4">
        <dgm:presLayoutVars>
          <dgm:bulletEnabled val="1"/>
        </dgm:presLayoutVars>
      </dgm:prSet>
      <dgm:spPr/>
      <dgm:t>
        <a:bodyPr/>
        <a:lstStyle/>
        <a:p>
          <a:endParaRPr lang="el-GR"/>
        </a:p>
      </dgm:t>
    </dgm:pt>
  </dgm:ptLst>
  <dgm:cxnLst>
    <dgm:cxn modelId="{19E144DA-4131-4CC6-879E-4D544D2CC979}" srcId="{77306472-F1B9-4B14-B7DB-660CEEB6B519}" destId="{76A00C29-B2F1-4148-BFF8-ADF675069857}" srcOrd="3" destOrd="0" parTransId="{D56F721D-9E1F-4256-9E02-F93CB94FED60}" sibTransId="{6052FFC6-4D5C-495B-8E62-E3F622C9FBF1}"/>
    <dgm:cxn modelId="{080A3295-7CB6-491B-8CC4-9CF2A1DC276F}" srcId="{76A00C29-B2F1-4148-BFF8-ADF675069857}" destId="{4A4AA28B-3F5A-4C22-A6EF-3F0021E6CD54}" srcOrd="0" destOrd="0" parTransId="{7215ED87-3DDC-4E1D-9358-7DC9EC8ECE6F}" sibTransId="{0AB508BF-C0D5-4615-8FB3-254C700C2108}"/>
    <dgm:cxn modelId="{0AC31AFA-D5CA-4C66-BFCE-C882DCAA7D5C}" type="presOf" srcId="{F5A18665-31A8-435F-8C70-30AEA27AB0F7}" destId="{C3E98376-6C4C-48B3-A30F-1FE7028B3F36}" srcOrd="1" destOrd="0" presId="urn:microsoft.com/office/officeart/2005/8/layout/target3"/>
    <dgm:cxn modelId="{0C9A1AB6-2FEF-4AA5-80D6-363BABB9B2D9}" type="presOf" srcId="{D31C8514-51D3-47DD-ADC7-C34DCDF8B0FB}" destId="{B5321C84-E7EB-4894-A908-0FE9B0E40DA3}" srcOrd="0" destOrd="1" presId="urn:microsoft.com/office/officeart/2005/8/layout/target3"/>
    <dgm:cxn modelId="{CB059286-7674-4709-B5B3-635566426685}" srcId="{DE48C7BE-2934-429A-B4A1-5CD6195A2B1D}" destId="{C5AC44B6-8B77-45CD-8DCE-40C1805B257C}" srcOrd="0" destOrd="0" parTransId="{A986DF51-E270-4958-8878-ADA777744D7D}" sibTransId="{D24A9C15-7FAE-44D9-A440-4CBDC97432EA}"/>
    <dgm:cxn modelId="{38314B4A-F71E-4A43-9C2D-72BD0FF5A9D6}" type="presOf" srcId="{4A4AA28B-3F5A-4C22-A6EF-3F0021E6CD54}" destId="{B21EC5CD-A6C8-47E0-88B5-D39C70378AFA}" srcOrd="0" destOrd="0" presId="urn:microsoft.com/office/officeart/2005/8/layout/target3"/>
    <dgm:cxn modelId="{2207B8B8-CF3F-4D6D-B779-7AD1F2557F26}" srcId="{CF35C2EE-454C-4BC8-B199-059D9457DBD1}" destId="{20D8F622-2259-43C0-89DF-F32B5733E177}" srcOrd="0" destOrd="0" parTransId="{458BAC93-477E-4D2D-87EC-F90CBB3F1F44}" sibTransId="{E8E8B53C-E631-4D33-AAC9-83F7A1C4EC16}"/>
    <dgm:cxn modelId="{ADB542EE-35C3-49C2-B26D-BAEFA517BA04}" type="presOf" srcId="{888985DE-9ECA-47C2-AEED-E1A8DDE5CA73}" destId="{7400C7BE-84DA-4115-BED0-70EECD4E8ED2}" srcOrd="0" destOrd="3" presId="urn:microsoft.com/office/officeart/2005/8/layout/target3"/>
    <dgm:cxn modelId="{1CA82E3A-E418-4346-9AB8-A85931288F95}" type="presOf" srcId="{59E5CFE4-836B-4A29-8DF9-00E543B71D57}" destId="{7400C7BE-84DA-4115-BED0-70EECD4E8ED2}" srcOrd="0" destOrd="1" presId="urn:microsoft.com/office/officeart/2005/8/layout/target3"/>
    <dgm:cxn modelId="{05233927-59E5-4F4E-8DD8-7A73D98B897B}" type="presOf" srcId="{DE48C7BE-2934-429A-B4A1-5CD6195A2B1D}" destId="{4996B218-5CC0-498D-BEFF-382B38BA24DB}" srcOrd="0" destOrd="0" presId="urn:microsoft.com/office/officeart/2005/8/layout/target3"/>
    <dgm:cxn modelId="{29001E2C-AC18-4244-90D8-032842BC1BC5}" srcId="{CF35C2EE-454C-4BC8-B199-059D9457DBD1}" destId="{D31C8514-51D3-47DD-ADC7-C34DCDF8B0FB}" srcOrd="1" destOrd="0" parTransId="{E770FE73-7361-4E49-8A96-50F813AA8E7B}" sibTransId="{84EA3B28-F05C-491C-A2D8-980237424186}"/>
    <dgm:cxn modelId="{079A3205-D23B-4F4A-AA7A-E41094231089}" srcId="{77306472-F1B9-4B14-B7DB-660CEEB6B519}" destId="{CF35C2EE-454C-4BC8-B199-059D9457DBD1}" srcOrd="1" destOrd="0" parTransId="{A321DFE2-46E2-4B39-9F4C-4E0C55410EFF}" sibTransId="{FA949DE0-BC86-4072-A322-77808C618F7F}"/>
    <dgm:cxn modelId="{A2B1E25C-03EB-46ED-85DD-D596FE3E9A95}" srcId="{CF35C2EE-454C-4BC8-B199-059D9457DBD1}" destId="{1DB319CE-D8E7-468D-A0F4-7AFE9A97638B}" srcOrd="2" destOrd="0" parTransId="{8A849FA0-9855-4887-8E54-9F3997A57703}" sibTransId="{94FDCFDA-DFAD-4ED8-B64D-2C68FF6324C9}"/>
    <dgm:cxn modelId="{BD4BED17-8F62-4AE5-94B1-038ED3CD51A3}" type="presOf" srcId="{76A00C29-B2F1-4148-BFF8-ADF675069857}" destId="{54A29F80-1743-490A-9C3E-87F608F56AA6}" srcOrd="0" destOrd="0" presId="urn:microsoft.com/office/officeart/2005/8/layout/target3"/>
    <dgm:cxn modelId="{F9C5DF19-12EC-4336-BD0E-65309701A379}" type="presOf" srcId="{20D8F622-2259-43C0-89DF-F32B5733E177}" destId="{B5321C84-E7EB-4894-A908-0FE9B0E40DA3}" srcOrd="0" destOrd="0" presId="urn:microsoft.com/office/officeart/2005/8/layout/target3"/>
    <dgm:cxn modelId="{B74B850D-2870-4DA7-8B34-BB66936F2D65}" type="presOf" srcId="{1DB319CE-D8E7-468D-A0F4-7AFE9A97638B}" destId="{B5321C84-E7EB-4894-A908-0FE9B0E40DA3}" srcOrd="0" destOrd="2" presId="urn:microsoft.com/office/officeart/2005/8/layout/target3"/>
    <dgm:cxn modelId="{266DBD2E-A334-4858-A199-E680E4F193B3}" type="presOf" srcId="{C5AC44B6-8B77-45CD-8DCE-40C1805B257C}" destId="{28E7BB69-FE78-408C-8204-07DCF44B384C}" srcOrd="0" destOrd="0" presId="urn:microsoft.com/office/officeart/2005/8/layout/target3"/>
    <dgm:cxn modelId="{777EBE45-52CC-4F58-8932-FCA7CA918F09}" srcId="{77306472-F1B9-4B14-B7DB-660CEEB6B519}" destId="{DE48C7BE-2934-429A-B4A1-5CD6195A2B1D}" srcOrd="2" destOrd="0" parTransId="{E6932521-6D1C-442F-AEB3-B76A5FC583C4}" sibTransId="{F5CACF60-DE08-4D13-B483-99A915374A49}"/>
    <dgm:cxn modelId="{4EFABE31-C748-4708-886F-1A4FEB2D72B9}" type="presOf" srcId="{DE48C7BE-2934-429A-B4A1-5CD6195A2B1D}" destId="{18F24192-41FB-4B7C-A96B-0CE2E43308CA}" srcOrd="1" destOrd="0" presId="urn:microsoft.com/office/officeart/2005/8/layout/target3"/>
    <dgm:cxn modelId="{2314A66C-5DE8-4BD8-9060-85CF361EFCFE}" type="presOf" srcId="{221BBA97-799A-4448-8B83-2C367A25F757}" destId="{7400C7BE-84DA-4115-BED0-70EECD4E8ED2}" srcOrd="0" destOrd="0" presId="urn:microsoft.com/office/officeart/2005/8/layout/target3"/>
    <dgm:cxn modelId="{3974396F-E98A-4EE5-8FC0-9A25B3352320}" srcId="{CF35C2EE-454C-4BC8-B199-059D9457DBD1}" destId="{AF2606FF-A7EB-4075-86B0-3F0C42C3DA08}" srcOrd="3" destOrd="0" parTransId="{87E61697-12C5-4260-B2DA-FD1D5D3055E1}" sibTransId="{96885309-68CF-4603-8900-C867FE3B3880}"/>
    <dgm:cxn modelId="{329E4AD2-451B-49FC-8474-014909C2DB85}" type="presOf" srcId="{77306472-F1B9-4B14-B7DB-660CEEB6B519}" destId="{9FA65796-311D-4FAA-BC7F-73EADDA6CC4B}" srcOrd="0" destOrd="0" presId="urn:microsoft.com/office/officeart/2005/8/layout/target3"/>
    <dgm:cxn modelId="{EC5F9A49-3517-4046-8C50-68A083C4494C}" srcId="{F5A18665-31A8-435F-8C70-30AEA27AB0F7}" destId="{888985DE-9ECA-47C2-AEED-E1A8DDE5CA73}" srcOrd="3" destOrd="0" parTransId="{34A08093-DF4D-491E-80C4-4A2E6ED4E974}" sibTransId="{46A91B03-9F60-4AD1-9661-AF56CB6FBDE3}"/>
    <dgm:cxn modelId="{F3D7C838-0654-434D-84AF-0492B3BA490B}" srcId="{F5A18665-31A8-435F-8C70-30AEA27AB0F7}" destId="{221BBA97-799A-4448-8B83-2C367A25F757}" srcOrd="0" destOrd="0" parTransId="{4759E47B-E0FB-4612-ACA8-44EAC5E224B0}" sibTransId="{0FD084AB-8F6C-4DB0-BBCC-9BBB987ADD3A}"/>
    <dgm:cxn modelId="{E0B4722A-6B54-4A52-8704-7D8648AFD997}" srcId="{77306472-F1B9-4B14-B7DB-660CEEB6B519}" destId="{F5A18665-31A8-435F-8C70-30AEA27AB0F7}" srcOrd="0" destOrd="0" parTransId="{C8B7FDCD-3F2C-4363-AE74-98D0CABF877F}" sibTransId="{4E77D63D-E1A4-4BAE-A649-91F19560FCEA}"/>
    <dgm:cxn modelId="{BB058DEB-3A6A-44A6-8306-652E4A71D9A1}" type="presOf" srcId="{CF35C2EE-454C-4BC8-B199-059D9457DBD1}" destId="{235BC3BB-B4AA-4AE2-A102-90E61A7D1FB7}" srcOrd="1" destOrd="0" presId="urn:microsoft.com/office/officeart/2005/8/layout/target3"/>
    <dgm:cxn modelId="{07C7F286-4900-4750-9BDC-29D86FC8FE03}" srcId="{F5A18665-31A8-435F-8C70-30AEA27AB0F7}" destId="{59E5CFE4-836B-4A29-8DF9-00E543B71D57}" srcOrd="1" destOrd="0" parTransId="{1A7785CD-636F-44EE-AD89-231F77954FD8}" sibTransId="{026AD675-1BBF-4F4A-B5C9-C66A19DE6FF1}"/>
    <dgm:cxn modelId="{9D50294A-62C9-4EE2-89B7-8A772DF00F22}" type="presOf" srcId="{CF35C2EE-454C-4BC8-B199-059D9457DBD1}" destId="{C70E12D0-C37A-4662-ADBB-4205C4B2C2EB}" srcOrd="0" destOrd="0" presId="urn:microsoft.com/office/officeart/2005/8/layout/target3"/>
    <dgm:cxn modelId="{CA69EEFE-AA7C-45D8-A5CD-15BAC993AFE6}" type="presOf" srcId="{AF2606FF-A7EB-4075-86B0-3F0C42C3DA08}" destId="{B5321C84-E7EB-4894-A908-0FE9B0E40DA3}" srcOrd="0" destOrd="3" presId="urn:microsoft.com/office/officeart/2005/8/layout/target3"/>
    <dgm:cxn modelId="{916ACD5D-8D48-4AAE-83FB-203926EC20E5}" type="presOf" srcId="{76A00C29-B2F1-4148-BFF8-ADF675069857}" destId="{C03FFBFB-9E20-492D-BFD2-B1BFA9AB0434}" srcOrd="1" destOrd="0" presId="urn:microsoft.com/office/officeart/2005/8/layout/target3"/>
    <dgm:cxn modelId="{BB11688A-839E-4A61-A7C1-1DC9D23EEC83}" type="presOf" srcId="{2F72E8B6-EB9C-44B2-95CD-47C513329BE3}" destId="{7400C7BE-84DA-4115-BED0-70EECD4E8ED2}" srcOrd="0" destOrd="2" presId="urn:microsoft.com/office/officeart/2005/8/layout/target3"/>
    <dgm:cxn modelId="{F525D12C-7B48-4FCD-A378-F39DF2F0ECC0}" type="presOf" srcId="{F5A18665-31A8-435F-8C70-30AEA27AB0F7}" destId="{B6B240B4-84C5-4E18-B2E8-9592C6C33693}" srcOrd="0" destOrd="0" presId="urn:microsoft.com/office/officeart/2005/8/layout/target3"/>
    <dgm:cxn modelId="{526B8A07-8A83-4D08-AB78-C6E313D54730}" srcId="{F5A18665-31A8-435F-8C70-30AEA27AB0F7}" destId="{2F72E8B6-EB9C-44B2-95CD-47C513329BE3}" srcOrd="2" destOrd="0" parTransId="{035DC200-2DF6-4572-88FF-AA9D8D7605F1}" sibTransId="{B2FC3F16-ED0A-4378-ABE0-B66198B85077}"/>
    <dgm:cxn modelId="{07BA0E9F-5113-4C06-BE0E-C5DE9E909562}" type="presParOf" srcId="{9FA65796-311D-4FAA-BC7F-73EADDA6CC4B}" destId="{7F7AA6AC-ADB5-4055-89BE-47B8F12F02A1}" srcOrd="0" destOrd="0" presId="urn:microsoft.com/office/officeart/2005/8/layout/target3"/>
    <dgm:cxn modelId="{E0441C14-AD79-4055-A9F2-AA61E3B7DDB8}" type="presParOf" srcId="{9FA65796-311D-4FAA-BC7F-73EADDA6CC4B}" destId="{2B70F91A-30B7-41F0-874C-01267BDCE020}" srcOrd="1" destOrd="0" presId="urn:microsoft.com/office/officeart/2005/8/layout/target3"/>
    <dgm:cxn modelId="{12C6CC16-96A1-4EBA-873A-B224A54F68C1}" type="presParOf" srcId="{9FA65796-311D-4FAA-BC7F-73EADDA6CC4B}" destId="{B6B240B4-84C5-4E18-B2E8-9592C6C33693}" srcOrd="2" destOrd="0" presId="urn:microsoft.com/office/officeart/2005/8/layout/target3"/>
    <dgm:cxn modelId="{02641BA1-AB2F-409F-9417-77DA4603F66C}" type="presParOf" srcId="{9FA65796-311D-4FAA-BC7F-73EADDA6CC4B}" destId="{196DC8E8-D6B9-4EF1-8474-DA00BB846153}" srcOrd="3" destOrd="0" presId="urn:microsoft.com/office/officeart/2005/8/layout/target3"/>
    <dgm:cxn modelId="{A0ED5A68-10BE-4B56-931D-49FD079120AB}" type="presParOf" srcId="{9FA65796-311D-4FAA-BC7F-73EADDA6CC4B}" destId="{C1133381-7A03-4706-B22C-A38D59C53DBC}" srcOrd="4" destOrd="0" presId="urn:microsoft.com/office/officeart/2005/8/layout/target3"/>
    <dgm:cxn modelId="{A294F113-E547-4C38-9938-50906193DC5E}" type="presParOf" srcId="{9FA65796-311D-4FAA-BC7F-73EADDA6CC4B}" destId="{C70E12D0-C37A-4662-ADBB-4205C4B2C2EB}" srcOrd="5" destOrd="0" presId="urn:microsoft.com/office/officeart/2005/8/layout/target3"/>
    <dgm:cxn modelId="{08DBA270-2923-4D18-92BA-B5F1A3F4733B}" type="presParOf" srcId="{9FA65796-311D-4FAA-BC7F-73EADDA6CC4B}" destId="{8E090E56-0736-4CEC-A9A5-7423028C2C0B}" srcOrd="6" destOrd="0" presId="urn:microsoft.com/office/officeart/2005/8/layout/target3"/>
    <dgm:cxn modelId="{E2729D02-FAC8-45B2-A611-DC502A21DAEF}" type="presParOf" srcId="{9FA65796-311D-4FAA-BC7F-73EADDA6CC4B}" destId="{5FB7AF37-F469-46EC-9102-3091873BE4E8}" srcOrd="7" destOrd="0" presId="urn:microsoft.com/office/officeart/2005/8/layout/target3"/>
    <dgm:cxn modelId="{FCF7BD74-AFAB-4E41-92AD-61070B8E2EB2}" type="presParOf" srcId="{9FA65796-311D-4FAA-BC7F-73EADDA6CC4B}" destId="{4996B218-5CC0-498D-BEFF-382B38BA24DB}" srcOrd="8" destOrd="0" presId="urn:microsoft.com/office/officeart/2005/8/layout/target3"/>
    <dgm:cxn modelId="{170E7B22-7D34-4D8D-9A1F-92FED4517746}" type="presParOf" srcId="{9FA65796-311D-4FAA-BC7F-73EADDA6CC4B}" destId="{9AEAE388-D8EE-4D94-9281-152438BBD491}" srcOrd="9" destOrd="0" presId="urn:microsoft.com/office/officeart/2005/8/layout/target3"/>
    <dgm:cxn modelId="{2EF78EE4-375A-4DAB-9AF6-62AD3976E0EA}" type="presParOf" srcId="{9FA65796-311D-4FAA-BC7F-73EADDA6CC4B}" destId="{43D01936-FC8C-4573-9157-27BA1932BA85}" srcOrd="10" destOrd="0" presId="urn:microsoft.com/office/officeart/2005/8/layout/target3"/>
    <dgm:cxn modelId="{92207DDA-790E-4A7E-8A16-A7C47325B39A}" type="presParOf" srcId="{9FA65796-311D-4FAA-BC7F-73EADDA6CC4B}" destId="{54A29F80-1743-490A-9C3E-87F608F56AA6}" srcOrd="11" destOrd="0" presId="urn:microsoft.com/office/officeart/2005/8/layout/target3"/>
    <dgm:cxn modelId="{839D8257-DFFA-4CD8-9564-91466A1169B2}" type="presParOf" srcId="{9FA65796-311D-4FAA-BC7F-73EADDA6CC4B}" destId="{C3E98376-6C4C-48B3-A30F-1FE7028B3F36}" srcOrd="12" destOrd="0" presId="urn:microsoft.com/office/officeart/2005/8/layout/target3"/>
    <dgm:cxn modelId="{1EA22067-0D64-4722-8111-59CD2CB5F35A}" type="presParOf" srcId="{9FA65796-311D-4FAA-BC7F-73EADDA6CC4B}" destId="{7400C7BE-84DA-4115-BED0-70EECD4E8ED2}" srcOrd="13" destOrd="0" presId="urn:microsoft.com/office/officeart/2005/8/layout/target3"/>
    <dgm:cxn modelId="{1852404A-5E8A-468E-BF52-33E5413E2EAC}" type="presParOf" srcId="{9FA65796-311D-4FAA-BC7F-73EADDA6CC4B}" destId="{235BC3BB-B4AA-4AE2-A102-90E61A7D1FB7}" srcOrd="14" destOrd="0" presId="urn:microsoft.com/office/officeart/2005/8/layout/target3"/>
    <dgm:cxn modelId="{C6A79ACF-06E2-4FA7-8D0B-1E16B4AB2464}" type="presParOf" srcId="{9FA65796-311D-4FAA-BC7F-73EADDA6CC4B}" destId="{B5321C84-E7EB-4894-A908-0FE9B0E40DA3}" srcOrd="15" destOrd="0" presId="urn:microsoft.com/office/officeart/2005/8/layout/target3"/>
    <dgm:cxn modelId="{C1AD66AA-4A0B-422D-87C7-F812FF4A51EA}" type="presParOf" srcId="{9FA65796-311D-4FAA-BC7F-73EADDA6CC4B}" destId="{18F24192-41FB-4B7C-A96B-0CE2E43308CA}" srcOrd="16" destOrd="0" presId="urn:microsoft.com/office/officeart/2005/8/layout/target3"/>
    <dgm:cxn modelId="{6E40C31A-7B02-4D45-AAED-AD6408DEBCE9}" type="presParOf" srcId="{9FA65796-311D-4FAA-BC7F-73EADDA6CC4B}" destId="{28E7BB69-FE78-408C-8204-07DCF44B384C}" srcOrd="17" destOrd="0" presId="urn:microsoft.com/office/officeart/2005/8/layout/target3"/>
    <dgm:cxn modelId="{BB84A877-4C3D-46D1-A771-592512E02F74}" type="presParOf" srcId="{9FA65796-311D-4FAA-BC7F-73EADDA6CC4B}" destId="{C03FFBFB-9E20-492D-BFD2-B1BFA9AB0434}" srcOrd="18" destOrd="0" presId="urn:microsoft.com/office/officeart/2005/8/layout/target3"/>
    <dgm:cxn modelId="{FA3D6503-11BF-483C-B0E6-9942874CCE5F}" type="presParOf" srcId="{9FA65796-311D-4FAA-BC7F-73EADDA6CC4B}" destId="{B21EC5CD-A6C8-47E0-88B5-D39C70378AFA}" srcOrd="19" destOrd="0" presId="urn:microsoft.com/office/officeart/2005/8/layout/targe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3D76BFA-5B8E-4A47-9985-9F08DD741DBB}" type="doc">
      <dgm:prSet loTypeId="urn:microsoft.com/office/officeart/2005/8/layout/hList2" loCatId="relationship" qsTypeId="urn:microsoft.com/office/officeart/2005/8/quickstyle/simple1" qsCatId="simple" csTypeId="urn:microsoft.com/office/officeart/2005/8/colors/accent1_2" csCatId="accent1" phldr="1"/>
      <dgm:spPr/>
      <dgm:t>
        <a:bodyPr/>
        <a:lstStyle/>
        <a:p>
          <a:endParaRPr lang="el-GR"/>
        </a:p>
      </dgm:t>
    </dgm:pt>
    <dgm:pt modelId="{AC5AB612-93DE-4E5B-A8EC-426A9A0965A0}">
      <dgm:prSet phldrT="[Text]"/>
      <dgm:spPr/>
      <dgm:t>
        <a:bodyPr/>
        <a:lstStyle/>
        <a:p>
          <a:r>
            <a:rPr lang="el-GR" dirty="0" smtClean="0"/>
            <a:t>αποστολή</a:t>
          </a:r>
          <a:endParaRPr lang="el-GR" dirty="0"/>
        </a:p>
      </dgm:t>
    </dgm:pt>
    <dgm:pt modelId="{034F12F2-66EE-4ACB-983E-8FFBBE5CADC4}" type="parTrans" cxnId="{0F642333-3BBC-49F1-87F3-AFE94872B599}">
      <dgm:prSet/>
      <dgm:spPr/>
      <dgm:t>
        <a:bodyPr/>
        <a:lstStyle/>
        <a:p>
          <a:endParaRPr lang="el-GR"/>
        </a:p>
      </dgm:t>
    </dgm:pt>
    <dgm:pt modelId="{A6328C5E-A751-42FD-9E49-FBFEB958811D}" type="sibTrans" cxnId="{0F642333-3BBC-49F1-87F3-AFE94872B599}">
      <dgm:prSet/>
      <dgm:spPr/>
      <dgm:t>
        <a:bodyPr/>
        <a:lstStyle/>
        <a:p>
          <a:endParaRPr lang="el-GR"/>
        </a:p>
      </dgm:t>
    </dgm:pt>
    <dgm:pt modelId="{5BBA4508-0CEE-4325-A622-F10E5570EADE}">
      <dgm:prSet phldrT="[Text]" custT="1"/>
      <dgm:spPr>
        <a:solidFill>
          <a:schemeClr val="accent4">
            <a:lumMod val="75000"/>
          </a:schemeClr>
        </a:solidFill>
      </dgm:spPr>
      <dgm:t>
        <a:bodyPr/>
        <a:lstStyle/>
        <a:p>
          <a:r>
            <a:rPr lang="el-GR" sz="2000" dirty="0" smtClean="0"/>
            <a:t>η συνεργασία των βιβλιοθηκών-μελών για την ανταλλαγή υπηρεσιών και πόρων σχετικών με συλλογές οικονομικού περιεχομένου, με απώτερη επιδίωξη την ποιοτικότερη και αποτελεσματικότερη εξυπηρέτηση της κοινότητας των χρηστών τους</a:t>
          </a:r>
          <a:endParaRPr lang="el-GR" sz="2000" dirty="0"/>
        </a:p>
      </dgm:t>
    </dgm:pt>
    <dgm:pt modelId="{9E6A1041-227D-4A55-9E4E-C36B6CA8E69D}" type="parTrans" cxnId="{E470B65E-34F8-419E-8D15-C98B8F44C7EF}">
      <dgm:prSet/>
      <dgm:spPr/>
      <dgm:t>
        <a:bodyPr/>
        <a:lstStyle/>
        <a:p>
          <a:endParaRPr lang="el-GR"/>
        </a:p>
      </dgm:t>
    </dgm:pt>
    <dgm:pt modelId="{2FB901B7-4C61-41E6-A86A-32B8DBEF971F}" type="sibTrans" cxnId="{E470B65E-34F8-419E-8D15-C98B8F44C7EF}">
      <dgm:prSet/>
      <dgm:spPr/>
      <dgm:t>
        <a:bodyPr/>
        <a:lstStyle/>
        <a:p>
          <a:endParaRPr lang="el-GR"/>
        </a:p>
      </dgm:t>
    </dgm:pt>
    <dgm:pt modelId="{84E65580-4E5E-4A2B-8E04-CE7247D00F16}">
      <dgm:prSet phldrT="[Text]" custT="1"/>
      <dgm:spPr>
        <a:solidFill>
          <a:schemeClr val="tx2">
            <a:lumMod val="75000"/>
            <a:lumOff val="25000"/>
          </a:schemeClr>
        </a:solidFill>
      </dgm:spPr>
      <dgm:t>
        <a:bodyPr/>
        <a:lstStyle/>
        <a:p>
          <a:r>
            <a:rPr lang="el-GR" sz="2000" dirty="0" smtClean="0"/>
            <a:t>υπηρεσίες πληροφόρησης από τις βιβλιοθήκες-μέλη προς το κοινό τους,</a:t>
          </a:r>
          <a:endParaRPr lang="el-GR" sz="2000" dirty="0"/>
        </a:p>
      </dgm:t>
    </dgm:pt>
    <dgm:pt modelId="{A730EAF1-893E-4965-ACD3-5E6A026BBFD4}" type="parTrans" cxnId="{167C21CB-57E7-49B3-9865-64E9DEFA6075}">
      <dgm:prSet/>
      <dgm:spPr/>
      <dgm:t>
        <a:bodyPr/>
        <a:lstStyle/>
        <a:p>
          <a:endParaRPr lang="el-GR"/>
        </a:p>
      </dgm:t>
    </dgm:pt>
    <dgm:pt modelId="{657A9948-7C43-47AC-A2B7-323DA316DF96}" type="sibTrans" cxnId="{167C21CB-57E7-49B3-9865-64E9DEFA6075}">
      <dgm:prSet/>
      <dgm:spPr/>
      <dgm:t>
        <a:bodyPr/>
        <a:lstStyle/>
        <a:p>
          <a:endParaRPr lang="el-GR"/>
        </a:p>
      </dgm:t>
    </dgm:pt>
    <dgm:pt modelId="{DC60A799-FE79-48AD-A00A-1C3EB220041F}">
      <dgm:prSet phldrT="[Text]"/>
      <dgm:spPr/>
      <dgm:t>
        <a:bodyPr/>
        <a:lstStyle/>
        <a:p>
          <a:r>
            <a:rPr lang="el-GR" b="0" dirty="0" smtClean="0"/>
            <a:t>στόχοι</a:t>
          </a:r>
          <a:endParaRPr lang="el-GR" b="0" dirty="0"/>
        </a:p>
      </dgm:t>
    </dgm:pt>
    <dgm:pt modelId="{D49EDE9E-F9C9-40FF-9EC6-C6285D1CC632}" type="sibTrans" cxnId="{6A9AD417-4120-4953-B8D4-EA93FAB1DE79}">
      <dgm:prSet/>
      <dgm:spPr/>
      <dgm:t>
        <a:bodyPr/>
        <a:lstStyle/>
        <a:p>
          <a:endParaRPr lang="el-GR"/>
        </a:p>
      </dgm:t>
    </dgm:pt>
    <dgm:pt modelId="{57855A61-810E-41F8-89A4-34C96849E216}" type="parTrans" cxnId="{6A9AD417-4120-4953-B8D4-EA93FAB1DE79}">
      <dgm:prSet/>
      <dgm:spPr/>
      <dgm:t>
        <a:bodyPr/>
        <a:lstStyle/>
        <a:p>
          <a:endParaRPr lang="el-GR"/>
        </a:p>
      </dgm:t>
    </dgm:pt>
    <dgm:pt modelId="{56511F17-E6F5-4A68-B75D-37F0F2F023CF}">
      <dgm:prSet custT="1"/>
      <dgm:spPr>
        <a:solidFill>
          <a:schemeClr val="tx2">
            <a:lumMod val="75000"/>
            <a:lumOff val="25000"/>
          </a:schemeClr>
        </a:solidFill>
      </dgm:spPr>
      <dgm:t>
        <a:bodyPr/>
        <a:lstStyle/>
        <a:p>
          <a:r>
            <a:rPr lang="el-GR" sz="2000" dirty="0" err="1" smtClean="0"/>
            <a:t>διαδανεισμός</a:t>
          </a:r>
          <a:r>
            <a:rPr lang="el-GR" sz="2000" dirty="0" smtClean="0"/>
            <a:t> έντυπου και ηλεκτρονικού υλικού, </a:t>
          </a:r>
          <a:endParaRPr lang="el-GR" sz="2000" dirty="0"/>
        </a:p>
      </dgm:t>
    </dgm:pt>
    <dgm:pt modelId="{AF61CB9C-1249-4978-96A1-ABD8D6523D75}" type="parTrans" cxnId="{D050FC8A-34CF-45CD-9B74-944E5A144DFC}">
      <dgm:prSet/>
      <dgm:spPr/>
      <dgm:t>
        <a:bodyPr/>
        <a:lstStyle/>
        <a:p>
          <a:endParaRPr lang="el-GR"/>
        </a:p>
      </dgm:t>
    </dgm:pt>
    <dgm:pt modelId="{091CEA68-4F34-43B3-B023-BA19D16980A4}" type="sibTrans" cxnId="{D050FC8A-34CF-45CD-9B74-944E5A144DFC}">
      <dgm:prSet/>
      <dgm:spPr/>
      <dgm:t>
        <a:bodyPr/>
        <a:lstStyle/>
        <a:p>
          <a:endParaRPr lang="el-GR"/>
        </a:p>
      </dgm:t>
    </dgm:pt>
    <dgm:pt modelId="{60D69DD0-70FF-401C-9B15-BD6245B4D36A}">
      <dgm:prSet custT="1"/>
      <dgm:spPr>
        <a:solidFill>
          <a:schemeClr val="tx2">
            <a:lumMod val="75000"/>
            <a:lumOff val="25000"/>
          </a:schemeClr>
        </a:solidFill>
      </dgm:spPr>
      <dgm:t>
        <a:bodyPr/>
        <a:lstStyle/>
        <a:p>
          <a:r>
            <a:rPr lang="el-GR" sz="2000" dirty="0" smtClean="0"/>
            <a:t>διερεύνηση της πιθανής κοινής αγοράς ηλεκτρονικών πηγών κοινού ενδιαφέροντος</a:t>
          </a:r>
          <a:endParaRPr lang="el-GR" sz="2000" dirty="0"/>
        </a:p>
      </dgm:t>
    </dgm:pt>
    <dgm:pt modelId="{A242419C-EB6A-462D-806E-0B0950E068CE}" type="parTrans" cxnId="{E32EA05C-C358-4C97-B62F-BDB31F44EB3D}">
      <dgm:prSet/>
      <dgm:spPr/>
      <dgm:t>
        <a:bodyPr/>
        <a:lstStyle/>
        <a:p>
          <a:endParaRPr lang="el-GR"/>
        </a:p>
      </dgm:t>
    </dgm:pt>
    <dgm:pt modelId="{616B3418-132A-4417-A082-A40D42FA7DE6}" type="sibTrans" cxnId="{E32EA05C-C358-4C97-B62F-BDB31F44EB3D}">
      <dgm:prSet/>
      <dgm:spPr/>
      <dgm:t>
        <a:bodyPr/>
        <a:lstStyle/>
        <a:p>
          <a:endParaRPr lang="el-GR"/>
        </a:p>
      </dgm:t>
    </dgm:pt>
    <dgm:pt modelId="{0A4D73DC-02F6-4CA0-85F9-BAA0F36BE76D}">
      <dgm:prSet custT="1"/>
      <dgm:spPr>
        <a:solidFill>
          <a:schemeClr val="tx2">
            <a:lumMod val="75000"/>
            <a:lumOff val="25000"/>
          </a:schemeClr>
        </a:solidFill>
      </dgm:spPr>
      <dgm:t>
        <a:bodyPr/>
        <a:lstStyle/>
        <a:p>
          <a:r>
            <a:rPr lang="el-GR" sz="2000" dirty="0" smtClean="0"/>
            <a:t>κοινή πολιτική ανάπτυξης συλλογών,</a:t>
          </a:r>
          <a:endParaRPr lang="el-GR" sz="2000" dirty="0"/>
        </a:p>
      </dgm:t>
    </dgm:pt>
    <dgm:pt modelId="{1B28E1C5-926F-472B-98A0-DAA6C65EA6DB}" type="parTrans" cxnId="{54FF0007-8957-4F9C-9EDB-04EF6BC8D9C9}">
      <dgm:prSet/>
      <dgm:spPr/>
      <dgm:t>
        <a:bodyPr/>
        <a:lstStyle/>
        <a:p>
          <a:endParaRPr lang="el-GR"/>
        </a:p>
      </dgm:t>
    </dgm:pt>
    <dgm:pt modelId="{6E6F15F9-FD36-45DB-8B07-7F257B64519D}" type="sibTrans" cxnId="{54FF0007-8957-4F9C-9EDB-04EF6BC8D9C9}">
      <dgm:prSet/>
      <dgm:spPr/>
      <dgm:t>
        <a:bodyPr/>
        <a:lstStyle/>
        <a:p>
          <a:endParaRPr lang="el-GR"/>
        </a:p>
      </dgm:t>
    </dgm:pt>
    <dgm:pt modelId="{D6698AC8-74C5-437F-A1D5-59440CCFC2FB}">
      <dgm:prSet custT="1"/>
      <dgm:spPr>
        <a:solidFill>
          <a:schemeClr val="tx2">
            <a:lumMod val="75000"/>
            <a:lumOff val="25000"/>
          </a:schemeClr>
        </a:solidFill>
      </dgm:spPr>
      <dgm:t>
        <a:bodyPr/>
        <a:lstStyle/>
        <a:p>
          <a:r>
            <a:rPr lang="el-GR" sz="2000" dirty="0" smtClean="0"/>
            <a:t>ένταξη νέων μελών.</a:t>
          </a:r>
          <a:endParaRPr lang="el-GR" sz="2000" dirty="0"/>
        </a:p>
      </dgm:t>
    </dgm:pt>
    <dgm:pt modelId="{FE37E41B-460E-464F-A492-BF7026F18156}" type="parTrans" cxnId="{586B65E1-5D15-4C15-86DF-9EF044450A2F}">
      <dgm:prSet/>
      <dgm:spPr/>
      <dgm:t>
        <a:bodyPr/>
        <a:lstStyle/>
        <a:p>
          <a:endParaRPr lang="el-GR"/>
        </a:p>
      </dgm:t>
    </dgm:pt>
    <dgm:pt modelId="{F41C6219-DF30-4A63-9039-34DFCBC7ACDF}" type="sibTrans" cxnId="{586B65E1-5D15-4C15-86DF-9EF044450A2F}">
      <dgm:prSet/>
      <dgm:spPr/>
      <dgm:t>
        <a:bodyPr/>
        <a:lstStyle/>
        <a:p>
          <a:endParaRPr lang="el-GR"/>
        </a:p>
      </dgm:t>
    </dgm:pt>
    <dgm:pt modelId="{E236F7C1-5071-412B-A53E-1FCA3EC8CF00}" type="pres">
      <dgm:prSet presAssocID="{53D76BFA-5B8E-4A47-9985-9F08DD741DBB}" presName="linearFlow" presStyleCnt="0">
        <dgm:presLayoutVars>
          <dgm:dir/>
          <dgm:animLvl val="lvl"/>
          <dgm:resizeHandles/>
        </dgm:presLayoutVars>
      </dgm:prSet>
      <dgm:spPr/>
      <dgm:t>
        <a:bodyPr/>
        <a:lstStyle/>
        <a:p>
          <a:endParaRPr lang="el-GR"/>
        </a:p>
      </dgm:t>
    </dgm:pt>
    <dgm:pt modelId="{2A8C93CA-46AF-4170-A5A9-EF436EDF3D7E}" type="pres">
      <dgm:prSet presAssocID="{AC5AB612-93DE-4E5B-A8EC-426A9A0965A0}" presName="compositeNode" presStyleCnt="0">
        <dgm:presLayoutVars>
          <dgm:bulletEnabled val="1"/>
        </dgm:presLayoutVars>
      </dgm:prSet>
      <dgm:spPr/>
    </dgm:pt>
    <dgm:pt modelId="{CBECC553-8497-4E6A-BD73-2F5D1B0A77D7}" type="pres">
      <dgm:prSet presAssocID="{AC5AB612-93DE-4E5B-A8EC-426A9A0965A0}" presName="image" presStyleLbl="fgImgPlace1" presStyleIdx="0" presStyleCnt="2" custScaleX="25523" custScaleY="42890" custLinFactNeighborX="-39470" custLinFactNeighborY="-6130"/>
      <dgm:spPr>
        <a:solidFill>
          <a:schemeClr val="accent4">
            <a:lumMod val="60000"/>
            <a:lumOff val="40000"/>
          </a:schemeClr>
        </a:solidFill>
      </dgm:spPr>
    </dgm:pt>
    <dgm:pt modelId="{5440299A-1612-4B01-B657-2DCFD64EFAD6}" type="pres">
      <dgm:prSet presAssocID="{AC5AB612-93DE-4E5B-A8EC-426A9A0965A0}" presName="childNode" presStyleLbl="node1" presStyleIdx="0" presStyleCnt="2" custScaleX="101935" custScaleY="128205" custLinFactNeighborX="-9128" custLinFactNeighborY="-342">
        <dgm:presLayoutVars>
          <dgm:bulletEnabled val="1"/>
        </dgm:presLayoutVars>
      </dgm:prSet>
      <dgm:spPr/>
      <dgm:t>
        <a:bodyPr/>
        <a:lstStyle/>
        <a:p>
          <a:endParaRPr lang="el-GR"/>
        </a:p>
      </dgm:t>
    </dgm:pt>
    <dgm:pt modelId="{019E90D5-92C3-4DB8-A83A-68FC4D029B23}" type="pres">
      <dgm:prSet presAssocID="{AC5AB612-93DE-4E5B-A8EC-426A9A0965A0}" presName="parentNode" presStyleLbl="revTx" presStyleIdx="0" presStyleCnt="2" custLinFactNeighborX="-42569" custLinFactNeighborY="292">
        <dgm:presLayoutVars>
          <dgm:chMax val="0"/>
          <dgm:bulletEnabled val="1"/>
        </dgm:presLayoutVars>
      </dgm:prSet>
      <dgm:spPr/>
      <dgm:t>
        <a:bodyPr/>
        <a:lstStyle/>
        <a:p>
          <a:endParaRPr lang="el-GR"/>
        </a:p>
      </dgm:t>
    </dgm:pt>
    <dgm:pt modelId="{61E52526-6737-4520-8BE3-96730753419F}" type="pres">
      <dgm:prSet presAssocID="{A6328C5E-A751-42FD-9E49-FBFEB958811D}" presName="sibTrans" presStyleCnt="0"/>
      <dgm:spPr/>
    </dgm:pt>
    <dgm:pt modelId="{86F2E375-4E91-4AF7-A95C-D3994796117D}" type="pres">
      <dgm:prSet presAssocID="{DC60A799-FE79-48AD-A00A-1C3EB220041F}" presName="compositeNode" presStyleCnt="0">
        <dgm:presLayoutVars>
          <dgm:bulletEnabled val="1"/>
        </dgm:presLayoutVars>
      </dgm:prSet>
      <dgm:spPr/>
    </dgm:pt>
    <dgm:pt modelId="{E650BB9F-03DF-49A9-8956-2C9DAFD129D1}" type="pres">
      <dgm:prSet presAssocID="{DC60A799-FE79-48AD-A00A-1C3EB220041F}" presName="image" presStyleLbl="fgImgPlace1" presStyleIdx="1" presStyleCnt="2" custScaleX="25551" custScaleY="35804" custLinFactNeighborX="-68940" custLinFactNeighborY="-7864"/>
      <dgm:spPr>
        <a:solidFill>
          <a:schemeClr val="tx2">
            <a:lumMod val="10000"/>
            <a:lumOff val="90000"/>
          </a:schemeClr>
        </a:solidFill>
      </dgm:spPr>
    </dgm:pt>
    <dgm:pt modelId="{FBB15634-22C4-4F99-9878-2ACE07B6F88B}" type="pres">
      <dgm:prSet presAssocID="{DC60A799-FE79-48AD-A00A-1C3EB220041F}" presName="childNode" presStyleLbl="node1" presStyleIdx="1" presStyleCnt="2" custScaleX="140837" custScaleY="126087" custLinFactNeighborX="-2387" custLinFactNeighborY="-3408">
        <dgm:presLayoutVars>
          <dgm:bulletEnabled val="1"/>
        </dgm:presLayoutVars>
      </dgm:prSet>
      <dgm:spPr/>
      <dgm:t>
        <a:bodyPr/>
        <a:lstStyle/>
        <a:p>
          <a:endParaRPr lang="el-GR"/>
        </a:p>
      </dgm:t>
    </dgm:pt>
    <dgm:pt modelId="{3BEEF1D1-0AE1-4B28-BCE4-F8F4F51D9FC4}" type="pres">
      <dgm:prSet presAssocID="{DC60A799-FE79-48AD-A00A-1C3EB220041F}" presName="parentNode" presStyleLbl="revTx" presStyleIdx="1" presStyleCnt="2" custLinFactX="-13757" custLinFactNeighborX="-100000" custLinFactNeighborY="1824">
        <dgm:presLayoutVars>
          <dgm:chMax val="0"/>
          <dgm:bulletEnabled val="1"/>
        </dgm:presLayoutVars>
      </dgm:prSet>
      <dgm:spPr/>
      <dgm:t>
        <a:bodyPr/>
        <a:lstStyle/>
        <a:p>
          <a:endParaRPr lang="el-GR"/>
        </a:p>
      </dgm:t>
    </dgm:pt>
  </dgm:ptLst>
  <dgm:cxnLst>
    <dgm:cxn modelId="{586B65E1-5D15-4C15-86DF-9EF044450A2F}" srcId="{DC60A799-FE79-48AD-A00A-1C3EB220041F}" destId="{D6698AC8-74C5-437F-A1D5-59440CCFC2FB}" srcOrd="4" destOrd="0" parTransId="{FE37E41B-460E-464F-A492-BF7026F18156}" sibTransId="{F41C6219-DF30-4A63-9039-34DFCBC7ACDF}"/>
    <dgm:cxn modelId="{57D5F84D-00A6-4D7A-99AD-823454FE33C6}" type="presOf" srcId="{5BBA4508-0CEE-4325-A622-F10E5570EADE}" destId="{5440299A-1612-4B01-B657-2DCFD64EFAD6}" srcOrd="0" destOrd="0" presId="urn:microsoft.com/office/officeart/2005/8/layout/hList2"/>
    <dgm:cxn modelId="{66959D55-2518-4E31-A87F-EA17C1F6268F}" type="presOf" srcId="{0A4D73DC-02F6-4CA0-85F9-BAA0F36BE76D}" destId="{FBB15634-22C4-4F99-9878-2ACE07B6F88B}" srcOrd="0" destOrd="3" presId="urn:microsoft.com/office/officeart/2005/8/layout/hList2"/>
    <dgm:cxn modelId="{E470B65E-34F8-419E-8D15-C98B8F44C7EF}" srcId="{AC5AB612-93DE-4E5B-A8EC-426A9A0965A0}" destId="{5BBA4508-0CEE-4325-A622-F10E5570EADE}" srcOrd="0" destOrd="0" parTransId="{9E6A1041-227D-4A55-9E4E-C36B6CA8E69D}" sibTransId="{2FB901B7-4C61-41E6-A86A-32B8DBEF971F}"/>
    <dgm:cxn modelId="{6A9AD417-4120-4953-B8D4-EA93FAB1DE79}" srcId="{53D76BFA-5B8E-4A47-9985-9F08DD741DBB}" destId="{DC60A799-FE79-48AD-A00A-1C3EB220041F}" srcOrd="1" destOrd="0" parTransId="{57855A61-810E-41F8-89A4-34C96849E216}" sibTransId="{D49EDE9E-F9C9-40FF-9EC6-C6285D1CC632}"/>
    <dgm:cxn modelId="{D050FC8A-34CF-45CD-9B74-944E5A144DFC}" srcId="{DC60A799-FE79-48AD-A00A-1C3EB220041F}" destId="{56511F17-E6F5-4A68-B75D-37F0F2F023CF}" srcOrd="1" destOrd="0" parTransId="{AF61CB9C-1249-4978-96A1-ABD8D6523D75}" sibTransId="{091CEA68-4F34-43B3-B023-BA19D16980A4}"/>
    <dgm:cxn modelId="{E32EA05C-C358-4C97-B62F-BDB31F44EB3D}" srcId="{DC60A799-FE79-48AD-A00A-1C3EB220041F}" destId="{60D69DD0-70FF-401C-9B15-BD6245B4D36A}" srcOrd="2" destOrd="0" parTransId="{A242419C-EB6A-462D-806E-0B0950E068CE}" sibTransId="{616B3418-132A-4417-A082-A40D42FA7DE6}"/>
    <dgm:cxn modelId="{0D6924EF-90EE-44B5-BCD1-C306461A883E}" type="presOf" srcId="{DC60A799-FE79-48AD-A00A-1C3EB220041F}" destId="{3BEEF1D1-0AE1-4B28-BCE4-F8F4F51D9FC4}" srcOrd="0" destOrd="0" presId="urn:microsoft.com/office/officeart/2005/8/layout/hList2"/>
    <dgm:cxn modelId="{167C21CB-57E7-49B3-9865-64E9DEFA6075}" srcId="{DC60A799-FE79-48AD-A00A-1C3EB220041F}" destId="{84E65580-4E5E-4A2B-8E04-CE7247D00F16}" srcOrd="0" destOrd="0" parTransId="{A730EAF1-893E-4965-ACD3-5E6A026BBFD4}" sibTransId="{657A9948-7C43-47AC-A2B7-323DA316DF96}"/>
    <dgm:cxn modelId="{0F642333-3BBC-49F1-87F3-AFE94872B599}" srcId="{53D76BFA-5B8E-4A47-9985-9F08DD741DBB}" destId="{AC5AB612-93DE-4E5B-A8EC-426A9A0965A0}" srcOrd="0" destOrd="0" parTransId="{034F12F2-66EE-4ACB-983E-8FFBBE5CADC4}" sibTransId="{A6328C5E-A751-42FD-9E49-FBFEB958811D}"/>
    <dgm:cxn modelId="{0BB74E13-CDDB-4A12-8F1F-52FD1B19D755}" type="presOf" srcId="{60D69DD0-70FF-401C-9B15-BD6245B4D36A}" destId="{FBB15634-22C4-4F99-9878-2ACE07B6F88B}" srcOrd="0" destOrd="2" presId="urn:microsoft.com/office/officeart/2005/8/layout/hList2"/>
    <dgm:cxn modelId="{03127BFD-9CE7-433A-BA88-AA3ECEEA228B}" type="presOf" srcId="{AC5AB612-93DE-4E5B-A8EC-426A9A0965A0}" destId="{019E90D5-92C3-4DB8-A83A-68FC4D029B23}" srcOrd="0" destOrd="0" presId="urn:microsoft.com/office/officeart/2005/8/layout/hList2"/>
    <dgm:cxn modelId="{3C8AA22F-B7BC-41EE-B607-67D80F3AA0CB}" type="presOf" srcId="{53D76BFA-5B8E-4A47-9985-9F08DD741DBB}" destId="{E236F7C1-5071-412B-A53E-1FCA3EC8CF00}" srcOrd="0" destOrd="0" presId="urn:microsoft.com/office/officeart/2005/8/layout/hList2"/>
    <dgm:cxn modelId="{54FF0007-8957-4F9C-9EDB-04EF6BC8D9C9}" srcId="{DC60A799-FE79-48AD-A00A-1C3EB220041F}" destId="{0A4D73DC-02F6-4CA0-85F9-BAA0F36BE76D}" srcOrd="3" destOrd="0" parTransId="{1B28E1C5-926F-472B-98A0-DAA6C65EA6DB}" sibTransId="{6E6F15F9-FD36-45DB-8B07-7F257B64519D}"/>
    <dgm:cxn modelId="{951BED7A-F77A-4451-90AC-83EBC4F766AB}" type="presOf" srcId="{56511F17-E6F5-4A68-B75D-37F0F2F023CF}" destId="{FBB15634-22C4-4F99-9878-2ACE07B6F88B}" srcOrd="0" destOrd="1" presId="urn:microsoft.com/office/officeart/2005/8/layout/hList2"/>
    <dgm:cxn modelId="{8361A39F-AC81-42D6-AD82-C300660E29BE}" type="presOf" srcId="{D6698AC8-74C5-437F-A1D5-59440CCFC2FB}" destId="{FBB15634-22C4-4F99-9878-2ACE07B6F88B}" srcOrd="0" destOrd="4" presId="urn:microsoft.com/office/officeart/2005/8/layout/hList2"/>
    <dgm:cxn modelId="{D1197EC1-71F5-4279-BED5-4EC3B7705383}" type="presOf" srcId="{84E65580-4E5E-4A2B-8E04-CE7247D00F16}" destId="{FBB15634-22C4-4F99-9878-2ACE07B6F88B}" srcOrd="0" destOrd="0" presId="urn:microsoft.com/office/officeart/2005/8/layout/hList2"/>
    <dgm:cxn modelId="{F9EA15D9-F92F-4B1C-9338-B3D9866F8030}" type="presParOf" srcId="{E236F7C1-5071-412B-A53E-1FCA3EC8CF00}" destId="{2A8C93CA-46AF-4170-A5A9-EF436EDF3D7E}" srcOrd="0" destOrd="0" presId="urn:microsoft.com/office/officeart/2005/8/layout/hList2"/>
    <dgm:cxn modelId="{ABD36E03-0615-493E-95D4-B6EEFBC56511}" type="presParOf" srcId="{2A8C93CA-46AF-4170-A5A9-EF436EDF3D7E}" destId="{CBECC553-8497-4E6A-BD73-2F5D1B0A77D7}" srcOrd="0" destOrd="0" presId="urn:microsoft.com/office/officeart/2005/8/layout/hList2"/>
    <dgm:cxn modelId="{0886E27C-24C8-43B9-80E4-F6FD42AC4C42}" type="presParOf" srcId="{2A8C93CA-46AF-4170-A5A9-EF436EDF3D7E}" destId="{5440299A-1612-4B01-B657-2DCFD64EFAD6}" srcOrd="1" destOrd="0" presId="urn:microsoft.com/office/officeart/2005/8/layout/hList2"/>
    <dgm:cxn modelId="{37963901-34EF-41D5-B50B-927E136C4228}" type="presParOf" srcId="{2A8C93CA-46AF-4170-A5A9-EF436EDF3D7E}" destId="{019E90D5-92C3-4DB8-A83A-68FC4D029B23}" srcOrd="2" destOrd="0" presId="urn:microsoft.com/office/officeart/2005/8/layout/hList2"/>
    <dgm:cxn modelId="{AB216692-7824-4AD0-AADC-8C9FAE6ED619}" type="presParOf" srcId="{E236F7C1-5071-412B-A53E-1FCA3EC8CF00}" destId="{61E52526-6737-4520-8BE3-96730753419F}" srcOrd="1" destOrd="0" presId="urn:microsoft.com/office/officeart/2005/8/layout/hList2"/>
    <dgm:cxn modelId="{B36D8A22-C3B9-47B9-B4C7-C09C35BC6A1A}" type="presParOf" srcId="{E236F7C1-5071-412B-A53E-1FCA3EC8CF00}" destId="{86F2E375-4E91-4AF7-A95C-D3994796117D}" srcOrd="2" destOrd="0" presId="urn:microsoft.com/office/officeart/2005/8/layout/hList2"/>
    <dgm:cxn modelId="{D77DDAF9-1938-473E-9BE6-802B9249F869}" type="presParOf" srcId="{86F2E375-4E91-4AF7-A95C-D3994796117D}" destId="{E650BB9F-03DF-49A9-8956-2C9DAFD129D1}" srcOrd="0" destOrd="0" presId="urn:microsoft.com/office/officeart/2005/8/layout/hList2"/>
    <dgm:cxn modelId="{EC9C06FB-EE45-48DD-87DA-11FCDF900B49}" type="presParOf" srcId="{86F2E375-4E91-4AF7-A95C-D3994796117D}" destId="{FBB15634-22C4-4F99-9878-2ACE07B6F88B}" srcOrd="1" destOrd="0" presId="urn:microsoft.com/office/officeart/2005/8/layout/hList2"/>
    <dgm:cxn modelId="{FDF8647C-E846-4D6A-A1B7-64A40A3E7224}" type="presParOf" srcId="{86F2E375-4E91-4AF7-A95C-D3994796117D}" destId="{3BEEF1D1-0AE1-4B28-BCE4-F8F4F51D9FC4}" srcOrd="2" destOrd="0" presId="urn:microsoft.com/office/officeart/2005/8/layout/h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AD3B6A9-B53C-4135-B9F5-0621EC05558F}"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l-GR"/>
        </a:p>
      </dgm:t>
    </dgm:pt>
    <dgm:pt modelId="{6E4CA5E8-0D8E-4D67-B848-E239491E54B2}">
      <dgm:prSet phldrT="[Text]" custT="1"/>
      <dgm:spPr/>
      <dgm:t>
        <a:bodyPr/>
        <a:lstStyle/>
        <a:p>
          <a:r>
            <a:rPr lang="el-GR" sz="1300" b="1" dirty="0" smtClean="0"/>
            <a:t>κύρια πρόκληση</a:t>
          </a:r>
          <a:endParaRPr lang="el-GR" sz="1300" b="1" dirty="0"/>
        </a:p>
      </dgm:t>
    </dgm:pt>
    <dgm:pt modelId="{21640AC8-39E9-43B1-8968-5F1C8C26C8B7}" type="parTrans" cxnId="{EEE136F4-8301-4F0A-928C-82E3E4CC77F0}">
      <dgm:prSet/>
      <dgm:spPr/>
      <dgm:t>
        <a:bodyPr/>
        <a:lstStyle/>
        <a:p>
          <a:endParaRPr lang="el-GR"/>
        </a:p>
      </dgm:t>
    </dgm:pt>
    <dgm:pt modelId="{84535F5C-7D0A-4717-9AAE-2FAE1CC5C7B4}" type="sibTrans" cxnId="{EEE136F4-8301-4F0A-928C-82E3E4CC77F0}">
      <dgm:prSet/>
      <dgm:spPr>
        <a:solidFill>
          <a:schemeClr val="bg2"/>
        </a:solidFill>
      </dgm:spPr>
      <dgm:t>
        <a:bodyPr/>
        <a:lstStyle/>
        <a:p>
          <a:endParaRPr lang="el-GR"/>
        </a:p>
      </dgm:t>
    </dgm:pt>
    <dgm:pt modelId="{5A0EEDE3-88D4-4BB8-8FA2-7432019DDE19}">
      <dgm:prSet phldrT="[Text]" custT="1"/>
      <dgm:spPr/>
      <dgm:t>
        <a:bodyPr/>
        <a:lstStyle/>
        <a:p>
          <a:r>
            <a:rPr lang="el-GR" sz="1400" dirty="0" smtClean="0"/>
            <a:t>συμμετοχή βιβλιοθηκών διαφορετικής προέλευσης και στόχευσης</a:t>
          </a:r>
          <a:endParaRPr lang="el-GR" sz="1400" dirty="0"/>
        </a:p>
      </dgm:t>
    </dgm:pt>
    <dgm:pt modelId="{882A7CB0-5C54-429A-9AC3-723FBE46BD3D}" type="parTrans" cxnId="{1CD66532-7631-4373-B48B-DD767084D439}">
      <dgm:prSet/>
      <dgm:spPr/>
      <dgm:t>
        <a:bodyPr/>
        <a:lstStyle/>
        <a:p>
          <a:endParaRPr lang="el-GR"/>
        </a:p>
      </dgm:t>
    </dgm:pt>
    <dgm:pt modelId="{6D42E18B-68BE-4394-BFF2-088D2EA1DC53}" type="sibTrans" cxnId="{1CD66532-7631-4373-B48B-DD767084D439}">
      <dgm:prSet/>
      <dgm:spPr/>
      <dgm:t>
        <a:bodyPr/>
        <a:lstStyle/>
        <a:p>
          <a:endParaRPr lang="el-GR"/>
        </a:p>
      </dgm:t>
    </dgm:pt>
    <dgm:pt modelId="{57375FE6-8FED-472A-A969-3737E25CCF40}">
      <dgm:prSet phldrT="[Text]" custT="1"/>
      <dgm:spPr/>
      <dgm:t>
        <a:bodyPr/>
        <a:lstStyle/>
        <a:p>
          <a:r>
            <a:rPr lang="el-GR" sz="1300" b="1" dirty="0" smtClean="0"/>
            <a:t>οργανωτική δομή</a:t>
          </a:r>
          <a:endParaRPr lang="el-GR" sz="1300" b="1" dirty="0"/>
        </a:p>
      </dgm:t>
    </dgm:pt>
    <dgm:pt modelId="{A780DEA0-D05D-4720-B942-8BC9D68016D0}" type="parTrans" cxnId="{CBC888FB-A140-4BD4-B787-2612DDB62BA3}">
      <dgm:prSet/>
      <dgm:spPr/>
      <dgm:t>
        <a:bodyPr/>
        <a:lstStyle/>
        <a:p>
          <a:endParaRPr lang="el-GR"/>
        </a:p>
      </dgm:t>
    </dgm:pt>
    <dgm:pt modelId="{593D3CB5-A3CD-4711-84E7-14C360937E10}" type="sibTrans" cxnId="{CBC888FB-A140-4BD4-B787-2612DDB62BA3}">
      <dgm:prSet/>
      <dgm:spPr>
        <a:solidFill>
          <a:schemeClr val="bg2"/>
        </a:solidFill>
      </dgm:spPr>
      <dgm:t>
        <a:bodyPr/>
        <a:lstStyle/>
        <a:p>
          <a:endParaRPr lang="el-GR"/>
        </a:p>
      </dgm:t>
    </dgm:pt>
    <dgm:pt modelId="{2DDC906A-CAE2-46A8-9BB1-4257EB2B106A}">
      <dgm:prSet phldrT="[Text]" custT="1"/>
      <dgm:spPr/>
      <dgm:t>
        <a:bodyPr/>
        <a:lstStyle/>
        <a:p>
          <a:r>
            <a:rPr lang="el-GR" sz="1200" dirty="0" smtClean="0"/>
            <a:t>οριζόντιο διοικητικό σχήμα</a:t>
          </a:r>
          <a:endParaRPr lang="el-GR" sz="1200" dirty="0"/>
        </a:p>
      </dgm:t>
    </dgm:pt>
    <dgm:pt modelId="{6D2722A9-FF6E-4C06-BBBC-A48C721F151B}" type="parTrans" cxnId="{5A819007-ACB2-46F6-AB5B-27B61CCF527B}">
      <dgm:prSet/>
      <dgm:spPr/>
      <dgm:t>
        <a:bodyPr/>
        <a:lstStyle/>
        <a:p>
          <a:endParaRPr lang="el-GR"/>
        </a:p>
      </dgm:t>
    </dgm:pt>
    <dgm:pt modelId="{27D13079-8E66-411C-B378-F67A676D0F16}" type="sibTrans" cxnId="{5A819007-ACB2-46F6-AB5B-27B61CCF527B}">
      <dgm:prSet/>
      <dgm:spPr/>
      <dgm:t>
        <a:bodyPr/>
        <a:lstStyle/>
        <a:p>
          <a:endParaRPr lang="el-GR"/>
        </a:p>
      </dgm:t>
    </dgm:pt>
    <dgm:pt modelId="{05668562-C054-4D91-A94B-62450BC435E4}">
      <dgm:prSet phldrT="[Text]" custT="1"/>
      <dgm:spPr/>
      <dgm:t>
        <a:bodyPr/>
        <a:lstStyle/>
        <a:p>
          <a:r>
            <a:rPr lang="el-GR" sz="1300" b="1" dirty="0" smtClean="0"/>
            <a:t>συναντήσεις μελών</a:t>
          </a:r>
          <a:r>
            <a:rPr lang="el-GR" sz="1300" dirty="0" smtClean="0"/>
            <a:t> </a:t>
          </a:r>
          <a:endParaRPr lang="el-GR" sz="1300" dirty="0"/>
        </a:p>
      </dgm:t>
    </dgm:pt>
    <dgm:pt modelId="{7632364D-9105-46F8-A660-9D71E32033DE}" type="parTrans" cxnId="{5D3D9947-69E2-4D96-8E58-C09E7825DBC4}">
      <dgm:prSet/>
      <dgm:spPr/>
      <dgm:t>
        <a:bodyPr/>
        <a:lstStyle/>
        <a:p>
          <a:endParaRPr lang="el-GR"/>
        </a:p>
      </dgm:t>
    </dgm:pt>
    <dgm:pt modelId="{019C7851-B4D5-4EB4-8904-0FE1817B421B}" type="sibTrans" cxnId="{5D3D9947-69E2-4D96-8E58-C09E7825DBC4}">
      <dgm:prSet/>
      <dgm:spPr/>
      <dgm:t>
        <a:bodyPr/>
        <a:lstStyle/>
        <a:p>
          <a:endParaRPr lang="el-GR"/>
        </a:p>
      </dgm:t>
    </dgm:pt>
    <dgm:pt modelId="{FAD97169-9723-4A56-A977-4EB666045712}">
      <dgm:prSet custT="1"/>
      <dgm:spPr/>
      <dgm:t>
        <a:bodyPr/>
        <a:lstStyle/>
        <a:p>
          <a:r>
            <a:rPr lang="el-GR" sz="1200" dirty="0" smtClean="0"/>
            <a:t>απουσία οικονομικής συνδρομής</a:t>
          </a:r>
          <a:endParaRPr lang="el-GR" sz="1200" dirty="0"/>
        </a:p>
      </dgm:t>
    </dgm:pt>
    <dgm:pt modelId="{323EB151-219E-4616-9070-1EBA61A43563}" type="parTrans" cxnId="{2E9FB3AE-87FB-4951-A22D-165DDAA7D81C}">
      <dgm:prSet/>
      <dgm:spPr/>
      <dgm:t>
        <a:bodyPr/>
        <a:lstStyle/>
        <a:p>
          <a:endParaRPr lang="el-GR"/>
        </a:p>
      </dgm:t>
    </dgm:pt>
    <dgm:pt modelId="{57449A16-FCBB-4F17-9079-776986A45E78}" type="sibTrans" cxnId="{2E9FB3AE-87FB-4951-A22D-165DDAA7D81C}">
      <dgm:prSet/>
      <dgm:spPr/>
      <dgm:t>
        <a:bodyPr/>
        <a:lstStyle/>
        <a:p>
          <a:endParaRPr lang="el-GR"/>
        </a:p>
      </dgm:t>
    </dgm:pt>
    <dgm:pt modelId="{AEB46FDF-03FA-4B49-9CD8-6B70A5B3C15D}">
      <dgm:prSet custT="1"/>
      <dgm:spPr/>
      <dgm:t>
        <a:bodyPr/>
        <a:lstStyle/>
        <a:p>
          <a:r>
            <a:rPr lang="el-GR" sz="1200" dirty="0" smtClean="0"/>
            <a:t>συμμετοχή με γνώμονα το αμοιβαίο όφελος και τις δυνατότητες</a:t>
          </a:r>
          <a:endParaRPr lang="el-GR" sz="1200" dirty="0"/>
        </a:p>
      </dgm:t>
    </dgm:pt>
    <dgm:pt modelId="{FB7DEF23-2274-4259-8E5A-2F3285285819}" type="parTrans" cxnId="{6792C8A0-C788-4B04-8A4B-AFC7753D3818}">
      <dgm:prSet/>
      <dgm:spPr/>
      <dgm:t>
        <a:bodyPr/>
        <a:lstStyle/>
        <a:p>
          <a:endParaRPr lang="el-GR"/>
        </a:p>
      </dgm:t>
    </dgm:pt>
    <dgm:pt modelId="{88259618-344B-493A-B7C2-B6F0B2EA2368}" type="sibTrans" cxnId="{6792C8A0-C788-4B04-8A4B-AFC7753D3818}">
      <dgm:prSet/>
      <dgm:spPr/>
      <dgm:t>
        <a:bodyPr/>
        <a:lstStyle/>
        <a:p>
          <a:endParaRPr lang="el-GR"/>
        </a:p>
      </dgm:t>
    </dgm:pt>
    <dgm:pt modelId="{ED4BE4CE-3254-412C-B437-112434037BFC}">
      <dgm:prSet custT="1"/>
      <dgm:spPr/>
      <dgm:t>
        <a:bodyPr/>
        <a:lstStyle/>
        <a:p>
          <a:r>
            <a:rPr lang="el-GR" sz="1200" dirty="0" smtClean="0"/>
            <a:t>δικαίωμα αποχώρησης</a:t>
          </a:r>
          <a:endParaRPr lang="el-GR" sz="1200" dirty="0"/>
        </a:p>
      </dgm:t>
    </dgm:pt>
    <dgm:pt modelId="{BA0174FD-D229-4E26-B8ED-1CC766470812}" type="parTrans" cxnId="{D674D893-4537-4F6A-8CBA-366566CD5A45}">
      <dgm:prSet/>
      <dgm:spPr/>
      <dgm:t>
        <a:bodyPr/>
        <a:lstStyle/>
        <a:p>
          <a:endParaRPr lang="el-GR"/>
        </a:p>
      </dgm:t>
    </dgm:pt>
    <dgm:pt modelId="{0AFBE7C9-4C89-4FF7-BD1D-B2EF261666D9}" type="sibTrans" cxnId="{D674D893-4537-4F6A-8CBA-366566CD5A45}">
      <dgm:prSet/>
      <dgm:spPr/>
      <dgm:t>
        <a:bodyPr/>
        <a:lstStyle/>
        <a:p>
          <a:endParaRPr lang="el-GR"/>
        </a:p>
      </dgm:t>
    </dgm:pt>
    <dgm:pt modelId="{700B220F-B013-411C-81D9-A1AFB5F9B809}">
      <dgm:prSet phldrT="[Text]"/>
      <dgm:spPr/>
      <dgm:t>
        <a:bodyPr/>
        <a:lstStyle/>
        <a:p>
          <a:r>
            <a:rPr lang="el-GR" dirty="0" smtClean="0"/>
            <a:t>μηνιαία βάση, εκ περιτροπής</a:t>
          </a:r>
          <a:endParaRPr lang="el-GR" dirty="0"/>
        </a:p>
      </dgm:t>
    </dgm:pt>
    <dgm:pt modelId="{4E792F16-D145-4C30-94E0-38F0634398E2}" type="parTrans" cxnId="{F7E39388-78B3-4C08-8EA3-B5313B76509D}">
      <dgm:prSet/>
      <dgm:spPr/>
      <dgm:t>
        <a:bodyPr/>
        <a:lstStyle/>
        <a:p>
          <a:endParaRPr lang="el-GR"/>
        </a:p>
      </dgm:t>
    </dgm:pt>
    <dgm:pt modelId="{F38A7F5F-45EF-4240-A330-D2B677D9D0BA}" type="sibTrans" cxnId="{F7E39388-78B3-4C08-8EA3-B5313B76509D}">
      <dgm:prSet/>
      <dgm:spPr/>
      <dgm:t>
        <a:bodyPr/>
        <a:lstStyle/>
        <a:p>
          <a:endParaRPr lang="el-GR"/>
        </a:p>
      </dgm:t>
    </dgm:pt>
    <dgm:pt modelId="{309BBA90-1B77-4846-8EDA-D1542DDE8527}">
      <dgm:prSet phldrT="[Text]"/>
      <dgm:spPr/>
      <dgm:t>
        <a:bodyPr/>
        <a:lstStyle/>
        <a:p>
          <a:r>
            <a:rPr lang="el-GR" dirty="0" smtClean="0"/>
            <a:t>προεδρεύει το μέλος που φιλοξενεί και έχει την ευθύνη έκδοσης των πρακτικών</a:t>
          </a:r>
          <a:endParaRPr lang="el-GR" dirty="0"/>
        </a:p>
      </dgm:t>
    </dgm:pt>
    <dgm:pt modelId="{15011057-812A-4E84-B45B-7A7268D93133}" type="parTrans" cxnId="{BBD0411C-B067-47A7-B68C-3128223ECFF6}">
      <dgm:prSet/>
      <dgm:spPr/>
      <dgm:t>
        <a:bodyPr/>
        <a:lstStyle/>
        <a:p>
          <a:endParaRPr lang="el-GR"/>
        </a:p>
      </dgm:t>
    </dgm:pt>
    <dgm:pt modelId="{F1A25065-7A72-4DB4-BC0C-9D097D48C8FE}" type="sibTrans" cxnId="{BBD0411C-B067-47A7-B68C-3128223ECFF6}">
      <dgm:prSet/>
      <dgm:spPr/>
      <dgm:t>
        <a:bodyPr/>
        <a:lstStyle/>
        <a:p>
          <a:endParaRPr lang="el-GR"/>
        </a:p>
      </dgm:t>
    </dgm:pt>
    <dgm:pt modelId="{765064EF-E5EB-4F19-9D68-5C5F6352972D}">
      <dgm:prSet phldrT="[Text]"/>
      <dgm:spPr/>
      <dgm:t>
        <a:bodyPr/>
        <a:lstStyle/>
        <a:p>
          <a:r>
            <a:rPr lang="el-GR" dirty="0" smtClean="0"/>
            <a:t>οι αποφάσεις λαμβάνονται κατόπιν συζήτησης και συμφωνίας όλων των μελών</a:t>
          </a:r>
          <a:endParaRPr lang="el-GR" dirty="0"/>
        </a:p>
      </dgm:t>
    </dgm:pt>
    <dgm:pt modelId="{3820CA8D-CA37-43CE-8B9E-E57C37AB7986}" type="parTrans" cxnId="{9E0A5AE8-8DDB-46C4-ACBE-9B52C90D7EDE}">
      <dgm:prSet/>
      <dgm:spPr/>
      <dgm:t>
        <a:bodyPr/>
        <a:lstStyle/>
        <a:p>
          <a:endParaRPr lang="el-GR"/>
        </a:p>
      </dgm:t>
    </dgm:pt>
    <dgm:pt modelId="{F128FD23-BDDC-410D-A088-308745FDE0D7}" type="sibTrans" cxnId="{9E0A5AE8-8DDB-46C4-ACBE-9B52C90D7EDE}">
      <dgm:prSet/>
      <dgm:spPr/>
      <dgm:t>
        <a:bodyPr/>
        <a:lstStyle/>
        <a:p>
          <a:endParaRPr lang="el-GR"/>
        </a:p>
      </dgm:t>
    </dgm:pt>
    <dgm:pt modelId="{B5E4D589-DBE0-44CD-B521-5120410C8425}" type="pres">
      <dgm:prSet presAssocID="{2AD3B6A9-B53C-4135-B9F5-0621EC05558F}" presName="linearFlow" presStyleCnt="0">
        <dgm:presLayoutVars>
          <dgm:dir/>
          <dgm:animLvl val="lvl"/>
          <dgm:resizeHandles val="exact"/>
        </dgm:presLayoutVars>
      </dgm:prSet>
      <dgm:spPr/>
      <dgm:t>
        <a:bodyPr/>
        <a:lstStyle/>
        <a:p>
          <a:endParaRPr lang="el-GR"/>
        </a:p>
      </dgm:t>
    </dgm:pt>
    <dgm:pt modelId="{71D561A7-31FB-478E-9614-6BF3B12A5D31}" type="pres">
      <dgm:prSet presAssocID="{6E4CA5E8-0D8E-4D67-B848-E239491E54B2}" presName="composite" presStyleCnt="0"/>
      <dgm:spPr/>
    </dgm:pt>
    <dgm:pt modelId="{0A51C2D1-1891-4336-86A6-D000E7EDA273}" type="pres">
      <dgm:prSet presAssocID="{6E4CA5E8-0D8E-4D67-B848-E239491E54B2}" presName="parTx" presStyleLbl="node1" presStyleIdx="0" presStyleCnt="3">
        <dgm:presLayoutVars>
          <dgm:chMax val="0"/>
          <dgm:chPref val="0"/>
          <dgm:bulletEnabled val="1"/>
        </dgm:presLayoutVars>
      </dgm:prSet>
      <dgm:spPr/>
      <dgm:t>
        <a:bodyPr/>
        <a:lstStyle/>
        <a:p>
          <a:endParaRPr lang="el-GR"/>
        </a:p>
      </dgm:t>
    </dgm:pt>
    <dgm:pt modelId="{AD514FC5-7B2A-4485-AB7B-458B1207E6DF}" type="pres">
      <dgm:prSet presAssocID="{6E4CA5E8-0D8E-4D67-B848-E239491E54B2}" presName="parSh" presStyleLbl="node1" presStyleIdx="0" presStyleCnt="3" custLinFactNeighborX="7607" custLinFactNeighborY="-40011"/>
      <dgm:spPr/>
      <dgm:t>
        <a:bodyPr/>
        <a:lstStyle/>
        <a:p>
          <a:endParaRPr lang="el-GR"/>
        </a:p>
      </dgm:t>
    </dgm:pt>
    <dgm:pt modelId="{0E10B579-D995-465A-8F4A-BDF7B86F9686}" type="pres">
      <dgm:prSet presAssocID="{6E4CA5E8-0D8E-4D67-B848-E239491E54B2}" presName="desTx" presStyleLbl="fgAcc1" presStyleIdx="0" presStyleCnt="3" custScaleY="50392" custLinFactNeighborX="2552" custLinFactNeighborY="-32591">
        <dgm:presLayoutVars>
          <dgm:bulletEnabled val="1"/>
        </dgm:presLayoutVars>
      </dgm:prSet>
      <dgm:spPr/>
      <dgm:t>
        <a:bodyPr/>
        <a:lstStyle/>
        <a:p>
          <a:endParaRPr lang="el-GR"/>
        </a:p>
      </dgm:t>
    </dgm:pt>
    <dgm:pt modelId="{95E8DB7C-93FD-4291-8CA8-9AF4D46A3AB1}" type="pres">
      <dgm:prSet presAssocID="{84535F5C-7D0A-4717-9AAE-2FAE1CC5C7B4}" presName="sibTrans" presStyleLbl="sibTrans2D1" presStyleIdx="0" presStyleCnt="2"/>
      <dgm:spPr/>
      <dgm:t>
        <a:bodyPr/>
        <a:lstStyle/>
        <a:p>
          <a:endParaRPr lang="el-GR"/>
        </a:p>
      </dgm:t>
    </dgm:pt>
    <dgm:pt modelId="{5C71B3ED-68D8-4494-9C94-C707984A9688}" type="pres">
      <dgm:prSet presAssocID="{84535F5C-7D0A-4717-9AAE-2FAE1CC5C7B4}" presName="connTx" presStyleLbl="sibTrans2D1" presStyleIdx="0" presStyleCnt="2"/>
      <dgm:spPr/>
      <dgm:t>
        <a:bodyPr/>
        <a:lstStyle/>
        <a:p>
          <a:endParaRPr lang="el-GR"/>
        </a:p>
      </dgm:t>
    </dgm:pt>
    <dgm:pt modelId="{119AF348-E7D6-41F3-9A2C-83E642009C75}" type="pres">
      <dgm:prSet presAssocID="{57375FE6-8FED-472A-A969-3737E25CCF40}" presName="composite" presStyleCnt="0"/>
      <dgm:spPr/>
    </dgm:pt>
    <dgm:pt modelId="{30484D4E-0419-42F0-8062-BFFD7E69124F}" type="pres">
      <dgm:prSet presAssocID="{57375FE6-8FED-472A-A969-3737E25CCF40}" presName="parTx" presStyleLbl="node1" presStyleIdx="0" presStyleCnt="3">
        <dgm:presLayoutVars>
          <dgm:chMax val="0"/>
          <dgm:chPref val="0"/>
          <dgm:bulletEnabled val="1"/>
        </dgm:presLayoutVars>
      </dgm:prSet>
      <dgm:spPr/>
      <dgm:t>
        <a:bodyPr/>
        <a:lstStyle/>
        <a:p>
          <a:endParaRPr lang="el-GR"/>
        </a:p>
      </dgm:t>
    </dgm:pt>
    <dgm:pt modelId="{5EA22582-EC68-48AA-BF5F-EA0C5822FF63}" type="pres">
      <dgm:prSet presAssocID="{57375FE6-8FED-472A-A969-3737E25CCF40}" presName="parSh" presStyleLbl="node1" presStyleIdx="1" presStyleCnt="3" custLinFactNeighborX="-13222" custLinFactNeighborY="-12785"/>
      <dgm:spPr/>
      <dgm:t>
        <a:bodyPr/>
        <a:lstStyle/>
        <a:p>
          <a:endParaRPr lang="el-GR"/>
        </a:p>
      </dgm:t>
    </dgm:pt>
    <dgm:pt modelId="{DF59EADD-72D9-4ECC-95DC-43D50E18C0B3}" type="pres">
      <dgm:prSet presAssocID="{57375FE6-8FED-472A-A969-3737E25CCF40}" presName="desTx" presStyleLbl="fgAcc1" presStyleIdx="1" presStyleCnt="3" custScaleX="135203" custScaleY="80111" custLinFactNeighborX="95" custLinFactNeighborY="-6587">
        <dgm:presLayoutVars>
          <dgm:bulletEnabled val="1"/>
        </dgm:presLayoutVars>
      </dgm:prSet>
      <dgm:spPr/>
      <dgm:t>
        <a:bodyPr/>
        <a:lstStyle/>
        <a:p>
          <a:endParaRPr lang="el-GR"/>
        </a:p>
      </dgm:t>
    </dgm:pt>
    <dgm:pt modelId="{BBEDE4C2-35AD-489B-B26B-EED0DFBB9F9C}" type="pres">
      <dgm:prSet presAssocID="{593D3CB5-A3CD-4711-84E7-14C360937E10}" presName="sibTrans" presStyleLbl="sibTrans2D1" presStyleIdx="1" presStyleCnt="2" custLinFactNeighborX="7230" custLinFactNeighborY="21593"/>
      <dgm:spPr/>
      <dgm:t>
        <a:bodyPr/>
        <a:lstStyle/>
        <a:p>
          <a:endParaRPr lang="el-GR"/>
        </a:p>
      </dgm:t>
    </dgm:pt>
    <dgm:pt modelId="{AB2B6D28-A710-44AE-8651-C67C516F8E24}" type="pres">
      <dgm:prSet presAssocID="{593D3CB5-A3CD-4711-84E7-14C360937E10}" presName="connTx" presStyleLbl="sibTrans2D1" presStyleIdx="1" presStyleCnt="2"/>
      <dgm:spPr/>
      <dgm:t>
        <a:bodyPr/>
        <a:lstStyle/>
        <a:p>
          <a:endParaRPr lang="el-GR"/>
        </a:p>
      </dgm:t>
    </dgm:pt>
    <dgm:pt modelId="{72189612-F170-4A0B-A6C3-04B122851D1F}" type="pres">
      <dgm:prSet presAssocID="{05668562-C054-4D91-A94B-62450BC435E4}" presName="composite" presStyleCnt="0"/>
      <dgm:spPr/>
    </dgm:pt>
    <dgm:pt modelId="{DD3E52D8-C06D-46E9-AAA4-91BDAECDD264}" type="pres">
      <dgm:prSet presAssocID="{05668562-C054-4D91-A94B-62450BC435E4}" presName="parTx" presStyleLbl="node1" presStyleIdx="1" presStyleCnt="3">
        <dgm:presLayoutVars>
          <dgm:chMax val="0"/>
          <dgm:chPref val="0"/>
          <dgm:bulletEnabled val="1"/>
        </dgm:presLayoutVars>
      </dgm:prSet>
      <dgm:spPr/>
      <dgm:t>
        <a:bodyPr/>
        <a:lstStyle/>
        <a:p>
          <a:endParaRPr lang="el-GR"/>
        </a:p>
      </dgm:t>
    </dgm:pt>
    <dgm:pt modelId="{0915D761-8DB0-4FC6-AA35-D2B33B7F0AD3}" type="pres">
      <dgm:prSet presAssocID="{05668562-C054-4D91-A94B-62450BC435E4}" presName="parSh" presStyleLbl="node1" presStyleIdx="2" presStyleCnt="3" custScaleY="92692" custLinFactNeighborX="-14036" custLinFactNeighborY="-22326"/>
      <dgm:spPr/>
      <dgm:t>
        <a:bodyPr/>
        <a:lstStyle/>
        <a:p>
          <a:endParaRPr lang="el-GR"/>
        </a:p>
      </dgm:t>
    </dgm:pt>
    <dgm:pt modelId="{06DDAAD9-8CAF-4834-A07B-5E6220E0F700}" type="pres">
      <dgm:prSet presAssocID="{05668562-C054-4D91-A94B-62450BC435E4}" presName="desTx" presStyleLbl="fgAcc1" presStyleIdx="2" presStyleCnt="3" custScaleX="145767" custScaleY="72641" custLinFactNeighborX="1131" custLinFactNeighborY="-12615">
        <dgm:presLayoutVars>
          <dgm:bulletEnabled val="1"/>
        </dgm:presLayoutVars>
      </dgm:prSet>
      <dgm:spPr/>
      <dgm:t>
        <a:bodyPr/>
        <a:lstStyle/>
        <a:p>
          <a:endParaRPr lang="el-GR"/>
        </a:p>
      </dgm:t>
    </dgm:pt>
  </dgm:ptLst>
  <dgm:cxnLst>
    <dgm:cxn modelId="{AA58F3BE-0DCE-4218-935A-B505F3B50B47}" type="presOf" srcId="{593D3CB5-A3CD-4711-84E7-14C360937E10}" destId="{BBEDE4C2-35AD-489B-B26B-EED0DFBB9F9C}" srcOrd="0" destOrd="0" presId="urn:microsoft.com/office/officeart/2005/8/layout/process3"/>
    <dgm:cxn modelId="{EEE136F4-8301-4F0A-928C-82E3E4CC77F0}" srcId="{2AD3B6A9-B53C-4135-B9F5-0621EC05558F}" destId="{6E4CA5E8-0D8E-4D67-B848-E239491E54B2}" srcOrd="0" destOrd="0" parTransId="{21640AC8-39E9-43B1-8968-5F1C8C26C8B7}" sibTransId="{84535F5C-7D0A-4717-9AAE-2FAE1CC5C7B4}"/>
    <dgm:cxn modelId="{D674D893-4537-4F6A-8CBA-366566CD5A45}" srcId="{57375FE6-8FED-472A-A969-3737E25CCF40}" destId="{ED4BE4CE-3254-412C-B437-112434037BFC}" srcOrd="3" destOrd="0" parTransId="{BA0174FD-D229-4E26-B8ED-1CC766470812}" sibTransId="{0AFBE7C9-4C89-4FF7-BD1D-B2EF261666D9}"/>
    <dgm:cxn modelId="{EE5D53FD-FEE5-49AC-B77F-6EF917667F80}" type="presOf" srcId="{2DDC906A-CAE2-46A8-9BB1-4257EB2B106A}" destId="{DF59EADD-72D9-4ECC-95DC-43D50E18C0B3}" srcOrd="0" destOrd="0" presId="urn:microsoft.com/office/officeart/2005/8/layout/process3"/>
    <dgm:cxn modelId="{D676AFA9-EAFB-4418-91DC-D63961BC0615}" type="presOf" srcId="{57375FE6-8FED-472A-A969-3737E25CCF40}" destId="{5EA22582-EC68-48AA-BF5F-EA0C5822FF63}" srcOrd="1" destOrd="0" presId="urn:microsoft.com/office/officeart/2005/8/layout/process3"/>
    <dgm:cxn modelId="{2659F794-A599-4C7B-9825-12F1B11E4F99}" type="presOf" srcId="{6E4CA5E8-0D8E-4D67-B848-E239491E54B2}" destId="{AD514FC5-7B2A-4485-AB7B-458B1207E6DF}" srcOrd="1" destOrd="0" presId="urn:microsoft.com/office/officeart/2005/8/layout/process3"/>
    <dgm:cxn modelId="{851C351F-6A96-489F-9763-22AA1B3BBA57}" type="presOf" srcId="{FAD97169-9723-4A56-A977-4EB666045712}" destId="{DF59EADD-72D9-4ECC-95DC-43D50E18C0B3}" srcOrd="0" destOrd="1" presId="urn:microsoft.com/office/officeart/2005/8/layout/process3"/>
    <dgm:cxn modelId="{42197997-DDEE-4F02-B013-E7E06DD4425E}" type="presOf" srcId="{700B220F-B013-411C-81D9-A1AFB5F9B809}" destId="{06DDAAD9-8CAF-4834-A07B-5E6220E0F700}" srcOrd="0" destOrd="0" presId="urn:microsoft.com/office/officeart/2005/8/layout/process3"/>
    <dgm:cxn modelId="{4E8AF464-6EE6-4338-80BF-149F24216DE8}" type="presOf" srcId="{ED4BE4CE-3254-412C-B437-112434037BFC}" destId="{DF59EADD-72D9-4ECC-95DC-43D50E18C0B3}" srcOrd="0" destOrd="3" presId="urn:microsoft.com/office/officeart/2005/8/layout/process3"/>
    <dgm:cxn modelId="{FF0DF095-DB96-43FD-9D83-34F0BC08C764}" type="presOf" srcId="{593D3CB5-A3CD-4711-84E7-14C360937E10}" destId="{AB2B6D28-A710-44AE-8651-C67C516F8E24}" srcOrd="1" destOrd="0" presId="urn:microsoft.com/office/officeart/2005/8/layout/process3"/>
    <dgm:cxn modelId="{9EEF0434-3681-4F53-8722-041C8F454DDA}" type="presOf" srcId="{84535F5C-7D0A-4717-9AAE-2FAE1CC5C7B4}" destId="{5C71B3ED-68D8-4494-9C94-C707984A9688}" srcOrd="1" destOrd="0" presId="urn:microsoft.com/office/officeart/2005/8/layout/process3"/>
    <dgm:cxn modelId="{BA2A6A12-22AD-4A73-8DB5-268AD580BBC7}" type="presOf" srcId="{2AD3B6A9-B53C-4135-B9F5-0621EC05558F}" destId="{B5E4D589-DBE0-44CD-B521-5120410C8425}" srcOrd="0" destOrd="0" presId="urn:microsoft.com/office/officeart/2005/8/layout/process3"/>
    <dgm:cxn modelId="{287EC6FE-A4CC-47A0-ADE6-96848D292DC4}" type="presOf" srcId="{309BBA90-1B77-4846-8EDA-D1542DDE8527}" destId="{06DDAAD9-8CAF-4834-A07B-5E6220E0F700}" srcOrd="0" destOrd="1" presId="urn:microsoft.com/office/officeart/2005/8/layout/process3"/>
    <dgm:cxn modelId="{6792C8A0-C788-4B04-8A4B-AFC7753D3818}" srcId="{57375FE6-8FED-472A-A969-3737E25CCF40}" destId="{AEB46FDF-03FA-4B49-9CD8-6B70A5B3C15D}" srcOrd="2" destOrd="0" parTransId="{FB7DEF23-2274-4259-8E5A-2F3285285819}" sibTransId="{88259618-344B-493A-B7C2-B6F0B2EA2368}"/>
    <dgm:cxn modelId="{4B2E1AC5-1A32-4B3C-A4FA-DF80BBE1198D}" type="presOf" srcId="{05668562-C054-4D91-A94B-62450BC435E4}" destId="{DD3E52D8-C06D-46E9-AAA4-91BDAECDD264}" srcOrd="0" destOrd="0" presId="urn:microsoft.com/office/officeart/2005/8/layout/process3"/>
    <dgm:cxn modelId="{125FEA92-DA55-4E4B-A300-6E38DA3D4D8C}" type="presOf" srcId="{AEB46FDF-03FA-4B49-9CD8-6B70A5B3C15D}" destId="{DF59EADD-72D9-4ECC-95DC-43D50E18C0B3}" srcOrd="0" destOrd="2" presId="urn:microsoft.com/office/officeart/2005/8/layout/process3"/>
    <dgm:cxn modelId="{1CD66532-7631-4373-B48B-DD767084D439}" srcId="{6E4CA5E8-0D8E-4D67-B848-E239491E54B2}" destId="{5A0EEDE3-88D4-4BB8-8FA2-7432019DDE19}" srcOrd="0" destOrd="0" parTransId="{882A7CB0-5C54-429A-9AC3-723FBE46BD3D}" sibTransId="{6D42E18B-68BE-4394-BFF2-088D2EA1DC53}"/>
    <dgm:cxn modelId="{AD391EFF-337C-488A-8C66-C3D6195C45EF}" type="presOf" srcId="{05668562-C054-4D91-A94B-62450BC435E4}" destId="{0915D761-8DB0-4FC6-AA35-D2B33B7F0AD3}" srcOrd="1" destOrd="0" presId="urn:microsoft.com/office/officeart/2005/8/layout/process3"/>
    <dgm:cxn modelId="{AA1E7B61-650F-417D-B4FC-A542BE6B15F7}" type="presOf" srcId="{6E4CA5E8-0D8E-4D67-B848-E239491E54B2}" destId="{0A51C2D1-1891-4336-86A6-D000E7EDA273}" srcOrd="0" destOrd="0" presId="urn:microsoft.com/office/officeart/2005/8/layout/process3"/>
    <dgm:cxn modelId="{BBD0411C-B067-47A7-B68C-3128223ECFF6}" srcId="{05668562-C054-4D91-A94B-62450BC435E4}" destId="{309BBA90-1B77-4846-8EDA-D1542DDE8527}" srcOrd="1" destOrd="0" parTransId="{15011057-812A-4E84-B45B-7A7268D93133}" sibTransId="{F1A25065-7A72-4DB4-BC0C-9D097D48C8FE}"/>
    <dgm:cxn modelId="{F7E39388-78B3-4C08-8EA3-B5313B76509D}" srcId="{05668562-C054-4D91-A94B-62450BC435E4}" destId="{700B220F-B013-411C-81D9-A1AFB5F9B809}" srcOrd="0" destOrd="0" parTransId="{4E792F16-D145-4C30-94E0-38F0634398E2}" sibTransId="{F38A7F5F-45EF-4240-A330-D2B677D9D0BA}"/>
    <dgm:cxn modelId="{8162630B-95F9-4F94-9229-ECD7D740F4F7}" type="presOf" srcId="{5A0EEDE3-88D4-4BB8-8FA2-7432019DDE19}" destId="{0E10B579-D995-465A-8F4A-BDF7B86F9686}" srcOrd="0" destOrd="0" presId="urn:microsoft.com/office/officeart/2005/8/layout/process3"/>
    <dgm:cxn modelId="{CBC888FB-A140-4BD4-B787-2612DDB62BA3}" srcId="{2AD3B6A9-B53C-4135-B9F5-0621EC05558F}" destId="{57375FE6-8FED-472A-A969-3737E25CCF40}" srcOrd="1" destOrd="0" parTransId="{A780DEA0-D05D-4720-B942-8BC9D68016D0}" sibTransId="{593D3CB5-A3CD-4711-84E7-14C360937E10}"/>
    <dgm:cxn modelId="{5D3D9947-69E2-4D96-8E58-C09E7825DBC4}" srcId="{2AD3B6A9-B53C-4135-B9F5-0621EC05558F}" destId="{05668562-C054-4D91-A94B-62450BC435E4}" srcOrd="2" destOrd="0" parTransId="{7632364D-9105-46F8-A660-9D71E32033DE}" sibTransId="{019C7851-B4D5-4EB4-8904-0FE1817B421B}"/>
    <dgm:cxn modelId="{05C41BA9-C02F-4938-82E0-E76D53AFA793}" type="presOf" srcId="{84535F5C-7D0A-4717-9AAE-2FAE1CC5C7B4}" destId="{95E8DB7C-93FD-4291-8CA8-9AF4D46A3AB1}" srcOrd="0" destOrd="0" presId="urn:microsoft.com/office/officeart/2005/8/layout/process3"/>
    <dgm:cxn modelId="{2E9FB3AE-87FB-4951-A22D-165DDAA7D81C}" srcId="{57375FE6-8FED-472A-A969-3737E25CCF40}" destId="{FAD97169-9723-4A56-A977-4EB666045712}" srcOrd="1" destOrd="0" parTransId="{323EB151-219E-4616-9070-1EBA61A43563}" sibTransId="{57449A16-FCBB-4F17-9079-776986A45E78}"/>
    <dgm:cxn modelId="{5A819007-ACB2-46F6-AB5B-27B61CCF527B}" srcId="{57375FE6-8FED-472A-A969-3737E25CCF40}" destId="{2DDC906A-CAE2-46A8-9BB1-4257EB2B106A}" srcOrd="0" destOrd="0" parTransId="{6D2722A9-FF6E-4C06-BBBC-A48C721F151B}" sibTransId="{27D13079-8E66-411C-B378-F67A676D0F16}"/>
    <dgm:cxn modelId="{574ED24D-5821-45C3-9C98-E9225933E0B4}" type="presOf" srcId="{765064EF-E5EB-4F19-9D68-5C5F6352972D}" destId="{06DDAAD9-8CAF-4834-A07B-5E6220E0F700}" srcOrd="0" destOrd="2" presId="urn:microsoft.com/office/officeart/2005/8/layout/process3"/>
    <dgm:cxn modelId="{9E0A5AE8-8DDB-46C4-ACBE-9B52C90D7EDE}" srcId="{05668562-C054-4D91-A94B-62450BC435E4}" destId="{765064EF-E5EB-4F19-9D68-5C5F6352972D}" srcOrd="2" destOrd="0" parTransId="{3820CA8D-CA37-43CE-8B9E-E57C37AB7986}" sibTransId="{F128FD23-BDDC-410D-A088-308745FDE0D7}"/>
    <dgm:cxn modelId="{A2F429DD-8EA9-4195-8434-43987452E02A}" type="presOf" srcId="{57375FE6-8FED-472A-A969-3737E25CCF40}" destId="{30484D4E-0419-42F0-8062-BFFD7E69124F}" srcOrd="0" destOrd="0" presId="urn:microsoft.com/office/officeart/2005/8/layout/process3"/>
    <dgm:cxn modelId="{C569A7A2-9A7B-43A3-9011-E64C9A222A18}" type="presParOf" srcId="{B5E4D589-DBE0-44CD-B521-5120410C8425}" destId="{71D561A7-31FB-478E-9614-6BF3B12A5D31}" srcOrd="0" destOrd="0" presId="urn:microsoft.com/office/officeart/2005/8/layout/process3"/>
    <dgm:cxn modelId="{69E24820-6FDA-465C-927A-6F0021140491}" type="presParOf" srcId="{71D561A7-31FB-478E-9614-6BF3B12A5D31}" destId="{0A51C2D1-1891-4336-86A6-D000E7EDA273}" srcOrd="0" destOrd="0" presId="urn:microsoft.com/office/officeart/2005/8/layout/process3"/>
    <dgm:cxn modelId="{0EA44F30-9EC2-4B7F-B19B-D8243C2D763A}" type="presParOf" srcId="{71D561A7-31FB-478E-9614-6BF3B12A5D31}" destId="{AD514FC5-7B2A-4485-AB7B-458B1207E6DF}" srcOrd="1" destOrd="0" presId="urn:microsoft.com/office/officeart/2005/8/layout/process3"/>
    <dgm:cxn modelId="{09F24C08-4084-43E3-925E-EB033A4D3D39}" type="presParOf" srcId="{71D561A7-31FB-478E-9614-6BF3B12A5D31}" destId="{0E10B579-D995-465A-8F4A-BDF7B86F9686}" srcOrd="2" destOrd="0" presId="urn:microsoft.com/office/officeart/2005/8/layout/process3"/>
    <dgm:cxn modelId="{6BAAEF48-17A6-4D15-9ABA-013B095B468D}" type="presParOf" srcId="{B5E4D589-DBE0-44CD-B521-5120410C8425}" destId="{95E8DB7C-93FD-4291-8CA8-9AF4D46A3AB1}" srcOrd="1" destOrd="0" presId="urn:microsoft.com/office/officeart/2005/8/layout/process3"/>
    <dgm:cxn modelId="{1AC113FD-2396-4EDC-B06C-83BF9495DFB3}" type="presParOf" srcId="{95E8DB7C-93FD-4291-8CA8-9AF4D46A3AB1}" destId="{5C71B3ED-68D8-4494-9C94-C707984A9688}" srcOrd="0" destOrd="0" presId="urn:microsoft.com/office/officeart/2005/8/layout/process3"/>
    <dgm:cxn modelId="{3FFC26F3-848A-4BB5-9FA5-5BC1AFEC9DEA}" type="presParOf" srcId="{B5E4D589-DBE0-44CD-B521-5120410C8425}" destId="{119AF348-E7D6-41F3-9A2C-83E642009C75}" srcOrd="2" destOrd="0" presId="urn:microsoft.com/office/officeart/2005/8/layout/process3"/>
    <dgm:cxn modelId="{10C015F3-3FD7-43CB-A082-E167C7B8CC1A}" type="presParOf" srcId="{119AF348-E7D6-41F3-9A2C-83E642009C75}" destId="{30484D4E-0419-42F0-8062-BFFD7E69124F}" srcOrd="0" destOrd="0" presId="urn:microsoft.com/office/officeart/2005/8/layout/process3"/>
    <dgm:cxn modelId="{2DA4BEB5-41BB-4006-BAC7-C357B565E047}" type="presParOf" srcId="{119AF348-E7D6-41F3-9A2C-83E642009C75}" destId="{5EA22582-EC68-48AA-BF5F-EA0C5822FF63}" srcOrd="1" destOrd="0" presId="urn:microsoft.com/office/officeart/2005/8/layout/process3"/>
    <dgm:cxn modelId="{A8F5BA1C-C375-4E3E-B08A-4EB5AC25BDA9}" type="presParOf" srcId="{119AF348-E7D6-41F3-9A2C-83E642009C75}" destId="{DF59EADD-72D9-4ECC-95DC-43D50E18C0B3}" srcOrd="2" destOrd="0" presId="urn:microsoft.com/office/officeart/2005/8/layout/process3"/>
    <dgm:cxn modelId="{EBA8BBED-53C2-4C8A-BFEF-2357D91E1415}" type="presParOf" srcId="{B5E4D589-DBE0-44CD-B521-5120410C8425}" destId="{BBEDE4C2-35AD-489B-B26B-EED0DFBB9F9C}" srcOrd="3" destOrd="0" presId="urn:microsoft.com/office/officeart/2005/8/layout/process3"/>
    <dgm:cxn modelId="{99AA4D64-C871-4966-B211-37070A19B704}" type="presParOf" srcId="{BBEDE4C2-35AD-489B-B26B-EED0DFBB9F9C}" destId="{AB2B6D28-A710-44AE-8651-C67C516F8E24}" srcOrd="0" destOrd="0" presId="urn:microsoft.com/office/officeart/2005/8/layout/process3"/>
    <dgm:cxn modelId="{712DCA56-1646-4AC4-B742-86FBD07F2152}" type="presParOf" srcId="{B5E4D589-DBE0-44CD-B521-5120410C8425}" destId="{72189612-F170-4A0B-A6C3-04B122851D1F}" srcOrd="4" destOrd="0" presId="urn:microsoft.com/office/officeart/2005/8/layout/process3"/>
    <dgm:cxn modelId="{D418242C-1015-419D-9154-67D09F57975C}" type="presParOf" srcId="{72189612-F170-4A0B-A6C3-04B122851D1F}" destId="{DD3E52D8-C06D-46E9-AAA4-91BDAECDD264}" srcOrd="0" destOrd="0" presId="urn:microsoft.com/office/officeart/2005/8/layout/process3"/>
    <dgm:cxn modelId="{139FDAFE-59B0-47DE-B1E9-0A26B5BBDD60}" type="presParOf" srcId="{72189612-F170-4A0B-A6C3-04B122851D1F}" destId="{0915D761-8DB0-4FC6-AA35-D2B33B7F0AD3}" srcOrd="1" destOrd="0" presId="urn:microsoft.com/office/officeart/2005/8/layout/process3"/>
    <dgm:cxn modelId="{E45981BD-BFD0-4511-9335-DDEBED4FB305}" type="presParOf" srcId="{72189612-F170-4A0B-A6C3-04B122851D1F}" destId="{06DDAAD9-8CAF-4834-A07B-5E6220E0F700}" srcOrd="2" destOrd="0" presId="urn:microsoft.com/office/officeart/2005/8/layout/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AD3B6A9-B53C-4135-B9F5-0621EC05558F}"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l-GR"/>
        </a:p>
      </dgm:t>
    </dgm:pt>
    <dgm:pt modelId="{6E4CA5E8-0D8E-4D67-B848-E239491E54B2}">
      <dgm:prSet phldrT="[Text]" custT="1"/>
      <dgm:spPr/>
      <dgm:t>
        <a:bodyPr/>
        <a:lstStyle/>
        <a:p>
          <a:r>
            <a:rPr lang="el-GR" sz="1300" b="1" dirty="0" smtClean="0"/>
            <a:t>πρώτες δραστηριότητες</a:t>
          </a:r>
          <a:endParaRPr lang="el-GR" sz="1300" b="1" dirty="0"/>
        </a:p>
      </dgm:t>
    </dgm:pt>
    <dgm:pt modelId="{21640AC8-39E9-43B1-8968-5F1C8C26C8B7}" type="parTrans" cxnId="{EEE136F4-8301-4F0A-928C-82E3E4CC77F0}">
      <dgm:prSet/>
      <dgm:spPr/>
      <dgm:t>
        <a:bodyPr/>
        <a:lstStyle/>
        <a:p>
          <a:endParaRPr lang="el-GR"/>
        </a:p>
      </dgm:t>
    </dgm:pt>
    <dgm:pt modelId="{84535F5C-7D0A-4717-9AAE-2FAE1CC5C7B4}" type="sibTrans" cxnId="{EEE136F4-8301-4F0A-928C-82E3E4CC77F0}">
      <dgm:prSet/>
      <dgm:spPr>
        <a:solidFill>
          <a:schemeClr val="bg2"/>
        </a:solidFill>
      </dgm:spPr>
      <dgm:t>
        <a:bodyPr/>
        <a:lstStyle/>
        <a:p>
          <a:endParaRPr lang="el-GR"/>
        </a:p>
      </dgm:t>
    </dgm:pt>
    <dgm:pt modelId="{5A0EEDE3-88D4-4BB8-8FA2-7432019DDE19}">
      <dgm:prSet phldrT="[Text]" custT="1"/>
      <dgm:spPr/>
      <dgm:t>
        <a:bodyPr/>
        <a:lstStyle/>
        <a:p>
          <a:pPr marL="57150" indent="0" defTabSz="488950">
            <a:lnSpc>
              <a:spcPct val="90000"/>
            </a:lnSpc>
            <a:spcBef>
              <a:spcPct val="0"/>
            </a:spcBef>
            <a:spcAft>
              <a:spcPct val="15000"/>
            </a:spcAft>
            <a:buNone/>
          </a:pPr>
          <a:r>
            <a:rPr lang="el-GR" sz="1200" dirty="0" smtClean="0"/>
            <a:t>δημιουργία λογότυπου</a:t>
          </a:r>
          <a:endParaRPr lang="el-GR" sz="1200" dirty="0"/>
        </a:p>
      </dgm:t>
    </dgm:pt>
    <dgm:pt modelId="{882A7CB0-5C54-429A-9AC3-723FBE46BD3D}" type="parTrans" cxnId="{1CD66532-7631-4373-B48B-DD767084D439}">
      <dgm:prSet/>
      <dgm:spPr/>
      <dgm:t>
        <a:bodyPr/>
        <a:lstStyle/>
        <a:p>
          <a:endParaRPr lang="el-GR"/>
        </a:p>
      </dgm:t>
    </dgm:pt>
    <dgm:pt modelId="{6D42E18B-68BE-4394-BFF2-088D2EA1DC53}" type="sibTrans" cxnId="{1CD66532-7631-4373-B48B-DD767084D439}">
      <dgm:prSet/>
      <dgm:spPr/>
      <dgm:t>
        <a:bodyPr/>
        <a:lstStyle/>
        <a:p>
          <a:endParaRPr lang="el-GR"/>
        </a:p>
      </dgm:t>
    </dgm:pt>
    <dgm:pt modelId="{57375FE6-8FED-472A-A969-3737E25CCF40}">
      <dgm:prSet phldrT="[Text]"/>
      <dgm:spPr/>
      <dgm:t>
        <a:bodyPr/>
        <a:lstStyle/>
        <a:p>
          <a:r>
            <a:rPr lang="el-GR" b="1" dirty="0" smtClean="0"/>
            <a:t>εθελοντική ομάδα</a:t>
          </a:r>
          <a:endParaRPr lang="el-GR" b="1" dirty="0"/>
        </a:p>
      </dgm:t>
    </dgm:pt>
    <dgm:pt modelId="{A780DEA0-D05D-4720-B942-8BC9D68016D0}" type="parTrans" cxnId="{CBC888FB-A140-4BD4-B787-2612DDB62BA3}">
      <dgm:prSet/>
      <dgm:spPr/>
      <dgm:t>
        <a:bodyPr/>
        <a:lstStyle/>
        <a:p>
          <a:endParaRPr lang="el-GR"/>
        </a:p>
      </dgm:t>
    </dgm:pt>
    <dgm:pt modelId="{593D3CB5-A3CD-4711-84E7-14C360937E10}" type="sibTrans" cxnId="{CBC888FB-A140-4BD4-B787-2612DDB62BA3}">
      <dgm:prSet/>
      <dgm:spPr/>
      <dgm:t>
        <a:bodyPr/>
        <a:lstStyle/>
        <a:p>
          <a:endParaRPr lang="el-GR"/>
        </a:p>
      </dgm:t>
    </dgm:pt>
    <dgm:pt modelId="{03B42B16-4EDF-486A-B684-81FB31ACAD26}">
      <dgm:prSet phldrT="[Text]" custT="1"/>
      <dgm:spPr/>
      <dgm:t>
        <a:bodyPr/>
        <a:lstStyle/>
        <a:p>
          <a:pPr marL="57150" indent="0" defTabSz="488950">
            <a:lnSpc>
              <a:spcPct val="90000"/>
            </a:lnSpc>
            <a:spcBef>
              <a:spcPct val="0"/>
            </a:spcBef>
            <a:spcAft>
              <a:spcPct val="15000"/>
            </a:spcAft>
            <a:buNone/>
          </a:pPr>
          <a:r>
            <a:rPr lang="el-GR" sz="1200" dirty="0" smtClean="0"/>
            <a:t>ανάπτυξη ιστοσελίδας</a:t>
          </a:r>
          <a:endParaRPr lang="el-GR" sz="1200" dirty="0"/>
        </a:p>
      </dgm:t>
    </dgm:pt>
    <dgm:pt modelId="{6615C8C0-AB68-449A-8299-4DC32379F2DC}" type="parTrans" cxnId="{4DC1BD6F-E547-4FE4-8F68-C67B22ADF855}">
      <dgm:prSet/>
      <dgm:spPr/>
      <dgm:t>
        <a:bodyPr/>
        <a:lstStyle/>
        <a:p>
          <a:endParaRPr lang="el-GR"/>
        </a:p>
      </dgm:t>
    </dgm:pt>
    <dgm:pt modelId="{DFCECD06-99D4-4A06-B79F-1AE2B9C517BF}" type="sibTrans" cxnId="{4DC1BD6F-E547-4FE4-8F68-C67B22ADF855}">
      <dgm:prSet/>
      <dgm:spPr/>
      <dgm:t>
        <a:bodyPr/>
        <a:lstStyle/>
        <a:p>
          <a:endParaRPr lang="el-GR"/>
        </a:p>
      </dgm:t>
    </dgm:pt>
    <dgm:pt modelId="{822211C7-9602-4D58-9C8A-DDB403FD18D2}">
      <dgm:prSet phldrT="[Text]"/>
      <dgm:spPr/>
      <dgm:t>
        <a:bodyPr/>
        <a:lstStyle/>
        <a:p>
          <a:r>
            <a:rPr lang="el-GR" dirty="0" smtClean="0"/>
            <a:t>όλα τα μέλη δεν έχουν τις ίδιες δυνατότητες</a:t>
          </a:r>
          <a:endParaRPr lang="el-GR" b="1" dirty="0"/>
        </a:p>
      </dgm:t>
    </dgm:pt>
    <dgm:pt modelId="{6D7DEFF2-46EA-4F57-97D2-25DABDC51024}" type="parTrans" cxnId="{5EA6E626-1B3F-42B7-A711-8A35E9E36FAE}">
      <dgm:prSet/>
      <dgm:spPr/>
      <dgm:t>
        <a:bodyPr/>
        <a:lstStyle/>
        <a:p>
          <a:endParaRPr lang="el-GR"/>
        </a:p>
      </dgm:t>
    </dgm:pt>
    <dgm:pt modelId="{F0212E03-420B-473D-B736-752E8ABE0C79}" type="sibTrans" cxnId="{5EA6E626-1B3F-42B7-A711-8A35E9E36FAE}">
      <dgm:prSet/>
      <dgm:spPr/>
      <dgm:t>
        <a:bodyPr/>
        <a:lstStyle/>
        <a:p>
          <a:endParaRPr lang="el-GR"/>
        </a:p>
      </dgm:t>
    </dgm:pt>
    <dgm:pt modelId="{1D6860B5-BC56-4E89-9173-637F3BA6E934}">
      <dgm:prSet/>
      <dgm:spPr/>
      <dgm:t>
        <a:bodyPr/>
        <a:lstStyle/>
        <a:p>
          <a:r>
            <a:rPr lang="el-GR" dirty="0" smtClean="0"/>
            <a:t>διαφωνίες υπάρχουν, αλλά η διάθεση για συμβιβασμό εξομαλύνει τις διαφορές</a:t>
          </a:r>
          <a:endParaRPr lang="el-GR" dirty="0"/>
        </a:p>
      </dgm:t>
    </dgm:pt>
    <dgm:pt modelId="{4F211793-8E2A-4898-8B16-8614425D9001}" type="parTrans" cxnId="{B432FF6B-A34C-415B-B8CF-24B06F101552}">
      <dgm:prSet/>
      <dgm:spPr/>
      <dgm:t>
        <a:bodyPr/>
        <a:lstStyle/>
        <a:p>
          <a:endParaRPr lang="el-GR"/>
        </a:p>
      </dgm:t>
    </dgm:pt>
    <dgm:pt modelId="{77A99CF3-D590-4506-ACBC-EBF2D4F66A6A}" type="sibTrans" cxnId="{B432FF6B-A34C-415B-B8CF-24B06F101552}">
      <dgm:prSet/>
      <dgm:spPr/>
      <dgm:t>
        <a:bodyPr/>
        <a:lstStyle/>
        <a:p>
          <a:endParaRPr lang="el-GR"/>
        </a:p>
      </dgm:t>
    </dgm:pt>
    <dgm:pt modelId="{0B6EA722-0C3B-4689-A1AC-F2B5C88E9E6C}">
      <dgm:prSet/>
      <dgm:spPr/>
      <dgm:t>
        <a:bodyPr/>
        <a:lstStyle/>
        <a:p>
          <a:r>
            <a:rPr lang="el-GR" dirty="0" smtClean="0"/>
            <a:t>αμοιβαία εμπιστοσύνη  και σεβασμός</a:t>
          </a:r>
          <a:endParaRPr lang="el-GR" dirty="0"/>
        </a:p>
      </dgm:t>
    </dgm:pt>
    <dgm:pt modelId="{B321BB53-7C06-4F3F-A40B-B32919AD046C}" type="parTrans" cxnId="{6C7AED75-E590-4EA3-B701-2183151520C4}">
      <dgm:prSet/>
      <dgm:spPr/>
      <dgm:t>
        <a:bodyPr/>
        <a:lstStyle/>
        <a:p>
          <a:endParaRPr lang="el-GR"/>
        </a:p>
      </dgm:t>
    </dgm:pt>
    <dgm:pt modelId="{07EA2395-A2EA-4AAC-A2BF-C3774A275219}" type="sibTrans" cxnId="{6C7AED75-E590-4EA3-B701-2183151520C4}">
      <dgm:prSet/>
      <dgm:spPr/>
      <dgm:t>
        <a:bodyPr/>
        <a:lstStyle/>
        <a:p>
          <a:endParaRPr lang="el-GR"/>
        </a:p>
      </dgm:t>
    </dgm:pt>
    <dgm:pt modelId="{2FDB9757-4F3D-4435-9F24-7DC466A3E7F4}">
      <dgm:prSet/>
      <dgm:spPr/>
      <dgm:t>
        <a:bodyPr/>
        <a:lstStyle/>
        <a:p>
          <a:r>
            <a:rPr lang="el-GR" dirty="0" smtClean="0"/>
            <a:t>εμπλοκή και άλλων υπαλλήλων</a:t>
          </a:r>
          <a:endParaRPr lang="el-GR" dirty="0"/>
        </a:p>
      </dgm:t>
    </dgm:pt>
    <dgm:pt modelId="{CA2F0BAE-BCB2-4B7F-8364-A3EB26EECE05}" type="parTrans" cxnId="{77604CEF-A725-47E5-99F5-4F58AC2A8EBE}">
      <dgm:prSet/>
      <dgm:spPr/>
      <dgm:t>
        <a:bodyPr/>
        <a:lstStyle/>
        <a:p>
          <a:endParaRPr lang="el-GR"/>
        </a:p>
      </dgm:t>
    </dgm:pt>
    <dgm:pt modelId="{A83E0F37-BB9B-408E-A62F-2ADD1B9A92E4}" type="sibTrans" cxnId="{77604CEF-A725-47E5-99F5-4F58AC2A8EBE}">
      <dgm:prSet/>
      <dgm:spPr/>
      <dgm:t>
        <a:bodyPr/>
        <a:lstStyle/>
        <a:p>
          <a:endParaRPr lang="el-GR"/>
        </a:p>
      </dgm:t>
    </dgm:pt>
    <dgm:pt modelId="{E54A5106-F5CE-4A4F-A54F-03F4EAEAEF82}">
      <dgm:prSet/>
      <dgm:spPr/>
      <dgm:t>
        <a:bodyPr/>
        <a:lstStyle/>
        <a:p>
          <a:r>
            <a:rPr lang="el-GR" dirty="0" smtClean="0"/>
            <a:t>συνεργασία με ανθρώπους που προέρχονται από διαφορετικά εργασιακά περιβάλλοντα</a:t>
          </a:r>
          <a:endParaRPr lang="el-GR" dirty="0"/>
        </a:p>
      </dgm:t>
    </dgm:pt>
    <dgm:pt modelId="{D8754134-676C-470A-AA63-5B0B03FDFC1D}" type="parTrans" cxnId="{E70456F1-7DFE-4929-9C91-E6C4881A4CCF}">
      <dgm:prSet/>
      <dgm:spPr/>
      <dgm:t>
        <a:bodyPr/>
        <a:lstStyle/>
        <a:p>
          <a:endParaRPr lang="el-GR"/>
        </a:p>
      </dgm:t>
    </dgm:pt>
    <dgm:pt modelId="{8D89A6B9-A0F7-4ED8-AF38-E6DD9959BE43}" type="sibTrans" cxnId="{E70456F1-7DFE-4929-9C91-E6C4881A4CCF}">
      <dgm:prSet/>
      <dgm:spPr/>
      <dgm:t>
        <a:bodyPr/>
        <a:lstStyle/>
        <a:p>
          <a:endParaRPr lang="el-GR"/>
        </a:p>
      </dgm:t>
    </dgm:pt>
    <dgm:pt modelId="{B56A74C7-CFA7-4186-95E2-1627BB4D5107}">
      <dgm:prSet/>
      <dgm:spPr/>
      <dgm:t>
        <a:bodyPr/>
        <a:lstStyle/>
        <a:p>
          <a:r>
            <a:rPr lang="el-GR" dirty="0" smtClean="0"/>
            <a:t>ανταλλαγή εμπειρίας και γνώσεων</a:t>
          </a:r>
          <a:endParaRPr lang="el-GR" dirty="0"/>
        </a:p>
      </dgm:t>
    </dgm:pt>
    <dgm:pt modelId="{97FA2EA0-778A-4544-A40B-34DC0577ED57}" type="parTrans" cxnId="{C02FEDCA-F45C-4788-9261-3FCAFA5D0C90}">
      <dgm:prSet/>
      <dgm:spPr/>
      <dgm:t>
        <a:bodyPr/>
        <a:lstStyle/>
        <a:p>
          <a:endParaRPr lang="el-GR"/>
        </a:p>
      </dgm:t>
    </dgm:pt>
    <dgm:pt modelId="{A82C77F9-2453-4BFE-B8D1-AFE8E15B2183}" type="sibTrans" cxnId="{C02FEDCA-F45C-4788-9261-3FCAFA5D0C90}">
      <dgm:prSet/>
      <dgm:spPr/>
      <dgm:t>
        <a:bodyPr/>
        <a:lstStyle/>
        <a:p>
          <a:endParaRPr lang="el-GR"/>
        </a:p>
      </dgm:t>
    </dgm:pt>
    <dgm:pt modelId="{BD88DD0C-1710-4095-8F89-9A7E3232CF8D}">
      <dgm:prSet/>
      <dgm:spPr/>
      <dgm:t>
        <a:bodyPr/>
        <a:lstStyle/>
        <a:p>
          <a:r>
            <a:rPr lang="el-GR" dirty="0" smtClean="0"/>
            <a:t>αξιοποίηση διανοητικού κεφαλαίου των οικονομικών βιβλιοθηκών</a:t>
          </a:r>
          <a:endParaRPr lang="el-GR" dirty="0"/>
        </a:p>
      </dgm:t>
    </dgm:pt>
    <dgm:pt modelId="{FE2111E2-7C2A-4869-8EBE-8E5060D0AF09}" type="parTrans" cxnId="{00B2A54C-2798-4EDE-BA8F-B47435150741}">
      <dgm:prSet/>
      <dgm:spPr/>
      <dgm:t>
        <a:bodyPr/>
        <a:lstStyle/>
        <a:p>
          <a:endParaRPr lang="el-GR"/>
        </a:p>
      </dgm:t>
    </dgm:pt>
    <dgm:pt modelId="{06C83021-27FD-4411-8730-69A5EE2D14CE}" type="sibTrans" cxnId="{00B2A54C-2798-4EDE-BA8F-B47435150741}">
      <dgm:prSet/>
      <dgm:spPr/>
      <dgm:t>
        <a:bodyPr/>
        <a:lstStyle/>
        <a:p>
          <a:endParaRPr lang="el-GR"/>
        </a:p>
      </dgm:t>
    </dgm:pt>
    <dgm:pt modelId="{9FBAC089-B6F2-4D38-B5F1-AF311FDD1D7E}">
      <dgm:prSet phldrT="[Text]" custT="1"/>
      <dgm:spPr/>
      <dgm:t>
        <a:bodyPr/>
        <a:lstStyle/>
        <a:p>
          <a:pPr marL="57150" indent="0" defTabSz="488950">
            <a:lnSpc>
              <a:spcPct val="90000"/>
            </a:lnSpc>
            <a:spcBef>
              <a:spcPct val="0"/>
            </a:spcBef>
            <a:spcAft>
              <a:spcPct val="15000"/>
            </a:spcAft>
            <a:buNone/>
          </a:pPr>
          <a:r>
            <a:rPr lang="el-GR" sz="1200" dirty="0" smtClean="0"/>
            <a:t>σελίδες κοινωνικής δικτύωσης</a:t>
          </a:r>
          <a:endParaRPr lang="el-GR" sz="1200" dirty="0"/>
        </a:p>
      </dgm:t>
    </dgm:pt>
    <dgm:pt modelId="{6B061E9D-6DAA-4B02-97E9-699602D75B8D}" type="parTrans" cxnId="{A05DDB4D-D4FE-4912-8DAF-CEB7BC08E3A0}">
      <dgm:prSet/>
      <dgm:spPr/>
      <dgm:t>
        <a:bodyPr/>
        <a:lstStyle/>
        <a:p>
          <a:endParaRPr lang="el-GR"/>
        </a:p>
      </dgm:t>
    </dgm:pt>
    <dgm:pt modelId="{F6882B81-D0FE-429F-90DA-8D9D5C01AC00}" type="sibTrans" cxnId="{A05DDB4D-D4FE-4912-8DAF-CEB7BC08E3A0}">
      <dgm:prSet/>
      <dgm:spPr/>
      <dgm:t>
        <a:bodyPr/>
        <a:lstStyle/>
        <a:p>
          <a:endParaRPr lang="el-GR"/>
        </a:p>
      </dgm:t>
    </dgm:pt>
    <dgm:pt modelId="{FE362428-F9D4-464F-9708-B589FC07726B}">
      <dgm:prSet phldrT="[Text]" custT="1"/>
      <dgm:spPr/>
      <dgm:t>
        <a:bodyPr/>
        <a:lstStyle/>
        <a:p>
          <a:pPr marL="57150" indent="0" defTabSz="488950">
            <a:lnSpc>
              <a:spcPct val="90000"/>
            </a:lnSpc>
            <a:spcBef>
              <a:spcPct val="0"/>
            </a:spcBef>
            <a:spcAft>
              <a:spcPct val="15000"/>
            </a:spcAft>
            <a:buNone/>
          </a:pPr>
          <a:r>
            <a:rPr lang="el-GR" sz="1200" dirty="0" smtClean="0"/>
            <a:t>ενημερωτικά φυλλάδια</a:t>
          </a:r>
          <a:endParaRPr lang="el-GR" sz="1200" dirty="0"/>
        </a:p>
      </dgm:t>
    </dgm:pt>
    <dgm:pt modelId="{26801DB9-DCAB-4B55-BA5E-D0F3C8A7EA93}" type="parTrans" cxnId="{FE82D3ED-B7E4-49C5-A17C-07CA31BD2F16}">
      <dgm:prSet/>
      <dgm:spPr/>
      <dgm:t>
        <a:bodyPr/>
        <a:lstStyle/>
        <a:p>
          <a:endParaRPr lang="el-GR"/>
        </a:p>
      </dgm:t>
    </dgm:pt>
    <dgm:pt modelId="{A8E53A90-F6B2-4036-9A6B-75D17AE867C4}" type="sibTrans" cxnId="{FE82D3ED-B7E4-49C5-A17C-07CA31BD2F16}">
      <dgm:prSet/>
      <dgm:spPr/>
      <dgm:t>
        <a:bodyPr/>
        <a:lstStyle/>
        <a:p>
          <a:endParaRPr lang="el-GR"/>
        </a:p>
      </dgm:t>
    </dgm:pt>
    <dgm:pt modelId="{B5E4D589-DBE0-44CD-B521-5120410C8425}" type="pres">
      <dgm:prSet presAssocID="{2AD3B6A9-B53C-4135-B9F5-0621EC05558F}" presName="linearFlow" presStyleCnt="0">
        <dgm:presLayoutVars>
          <dgm:dir/>
          <dgm:animLvl val="lvl"/>
          <dgm:resizeHandles val="exact"/>
        </dgm:presLayoutVars>
      </dgm:prSet>
      <dgm:spPr/>
      <dgm:t>
        <a:bodyPr/>
        <a:lstStyle/>
        <a:p>
          <a:endParaRPr lang="el-GR"/>
        </a:p>
      </dgm:t>
    </dgm:pt>
    <dgm:pt modelId="{71D561A7-31FB-478E-9614-6BF3B12A5D31}" type="pres">
      <dgm:prSet presAssocID="{6E4CA5E8-0D8E-4D67-B848-E239491E54B2}" presName="composite" presStyleCnt="0"/>
      <dgm:spPr/>
    </dgm:pt>
    <dgm:pt modelId="{0A51C2D1-1891-4336-86A6-D000E7EDA273}" type="pres">
      <dgm:prSet presAssocID="{6E4CA5E8-0D8E-4D67-B848-E239491E54B2}" presName="parTx" presStyleLbl="node1" presStyleIdx="0" presStyleCnt="2">
        <dgm:presLayoutVars>
          <dgm:chMax val="0"/>
          <dgm:chPref val="0"/>
          <dgm:bulletEnabled val="1"/>
        </dgm:presLayoutVars>
      </dgm:prSet>
      <dgm:spPr/>
      <dgm:t>
        <a:bodyPr/>
        <a:lstStyle/>
        <a:p>
          <a:endParaRPr lang="el-GR"/>
        </a:p>
      </dgm:t>
    </dgm:pt>
    <dgm:pt modelId="{AD514FC5-7B2A-4485-AB7B-458B1207E6DF}" type="pres">
      <dgm:prSet presAssocID="{6E4CA5E8-0D8E-4D67-B848-E239491E54B2}" presName="parSh" presStyleLbl="node1" presStyleIdx="0" presStyleCnt="2" custLinFactNeighborX="-11" custLinFactNeighborY="-16298"/>
      <dgm:spPr/>
      <dgm:t>
        <a:bodyPr/>
        <a:lstStyle/>
        <a:p>
          <a:endParaRPr lang="el-GR"/>
        </a:p>
      </dgm:t>
    </dgm:pt>
    <dgm:pt modelId="{0E10B579-D995-465A-8F4A-BDF7B86F9686}" type="pres">
      <dgm:prSet presAssocID="{6E4CA5E8-0D8E-4D67-B848-E239491E54B2}" presName="desTx" presStyleLbl="fgAcc1" presStyleIdx="0" presStyleCnt="2" custScaleY="46112" custLinFactNeighborX="-8805" custLinFactNeighborY="-26943">
        <dgm:presLayoutVars>
          <dgm:bulletEnabled val="1"/>
        </dgm:presLayoutVars>
      </dgm:prSet>
      <dgm:spPr/>
      <dgm:t>
        <a:bodyPr/>
        <a:lstStyle/>
        <a:p>
          <a:endParaRPr lang="el-GR"/>
        </a:p>
      </dgm:t>
    </dgm:pt>
    <dgm:pt modelId="{95E8DB7C-93FD-4291-8CA8-9AF4D46A3AB1}" type="pres">
      <dgm:prSet presAssocID="{84535F5C-7D0A-4717-9AAE-2FAE1CC5C7B4}" presName="sibTrans" presStyleLbl="sibTrans2D1" presStyleIdx="0" presStyleCnt="1" custScaleX="115902" custScaleY="82556" custLinFactNeighborX="-10064" custLinFactNeighborY="12948"/>
      <dgm:spPr/>
      <dgm:t>
        <a:bodyPr/>
        <a:lstStyle/>
        <a:p>
          <a:endParaRPr lang="el-GR"/>
        </a:p>
      </dgm:t>
    </dgm:pt>
    <dgm:pt modelId="{5C71B3ED-68D8-4494-9C94-C707984A9688}" type="pres">
      <dgm:prSet presAssocID="{84535F5C-7D0A-4717-9AAE-2FAE1CC5C7B4}" presName="connTx" presStyleLbl="sibTrans2D1" presStyleIdx="0" presStyleCnt="1"/>
      <dgm:spPr/>
      <dgm:t>
        <a:bodyPr/>
        <a:lstStyle/>
        <a:p>
          <a:endParaRPr lang="el-GR"/>
        </a:p>
      </dgm:t>
    </dgm:pt>
    <dgm:pt modelId="{119AF348-E7D6-41F3-9A2C-83E642009C75}" type="pres">
      <dgm:prSet presAssocID="{57375FE6-8FED-472A-A969-3737E25CCF40}" presName="composite" presStyleCnt="0"/>
      <dgm:spPr/>
    </dgm:pt>
    <dgm:pt modelId="{30484D4E-0419-42F0-8062-BFFD7E69124F}" type="pres">
      <dgm:prSet presAssocID="{57375FE6-8FED-472A-A969-3737E25CCF40}" presName="parTx" presStyleLbl="node1" presStyleIdx="0" presStyleCnt="2">
        <dgm:presLayoutVars>
          <dgm:chMax val="0"/>
          <dgm:chPref val="0"/>
          <dgm:bulletEnabled val="1"/>
        </dgm:presLayoutVars>
      </dgm:prSet>
      <dgm:spPr/>
      <dgm:t>
        <a:bodyPr/>
        <a:lstStyle/>
        <a:p>
          <a:endParaRPr lang="el-GR"/>
        </a:p>
      </dgm:t>
    </dgm:pt>
    <dgm:pt modelId="{5EA22582-EC68-48AA-BF5F-EA0C5822FF63}" type="pres">
      <dgm:prSet presAssocID="{57375FE6-8FED-472A-A969-3737E25CCF40}" presName="parSh" presStyleLbl="node1" presStyleIdx="1" presStyleCnt="2" custLinFactNeighborX="-21106" custLinFactNeighborY="3264"/>
      <dgm:spPr/>
      <dgm:t>
        <a:bodyPr/>
        <a:lstStyle/>
        <a:p>
          <a:endParaRPr lang="el-GR"/>
        </a:p>
      </dgm:t>
    </dgm:pt>
    <dgm:pt modelId="{DF59EADD-72D9-4ECC-95DC-43D50E18C0B3}" type="pres">
      <dgm:prSet presAssocID="{57375FE6-8FED-472A-A969-3737E25CCF40}" presName="desTx" presStyleLbl="fgAcc1" presStyleIdx="1" presStyleCnt="2" custScaleX="166590" custScaleY="71803" custLinFactNeighborX="-17781" custLinFactNeighborY="-14014">
        <dgm:presLayoutVars>
          <dgm:bulletEnabled val="1"/>
        </dgm:presLayoutVars>
      </dgm:prSet>
      <dgm:spPr/>
      <dgm:t>
        <a:bodyPr/>
        <a:lstStyle/>
        <a:p>
          <a:endParaRPr lang="el-GR"/>
        </a:p>
      </dgm:t>
    </dgm:pt>
  </dgm:ptLst>
  <dgm:cxnLst>
    <dgm:cxn modelId="{D26920FC-C7C5-4E89-9D1A-49F81F22C7EB}" type="presOf" srcId="{BD88DD0C-1710-4095-8F89-9A7E3232CF8D}" destId="{DF59EADD-72D9-4ECC-95DC-43D50E18C0B3}" srcOrd="0" destOrd="6" presId="urn:microsoft.com/office/officeart/2005/8/layout/process3"/>
    <dgm:cxn modelId="{B432FF6B-A34C-415B-B8CF-24B06F101552}" srcId="{57375FE6-8FED-472A-A969-3737E25CCF40}" destId="{1D6860B5-BC56-4E89-9173-637F3BA6E934}" srcOrd="1" destOrd="0" parTransId="{4F211793-8E2A-4898-8B16-8614425D9001}" sibTransId="{77A99CF3-D590-4506-ACBC-EBF2D4F66A6A}"/>
    <dgm:cxn modelId="{A0B06CCE-5D67-4940-A648-9EAC1656B3D8}" type="presOf" srcId="{FE362428-F9D4-464F-9708-B589FC07726B}" destId="{0E10B579-D995-465A-8F4A-BDF7B86F9686}" srcOrd="0" destOrd="3" presId="urn:microsoft.com/office/officeart/2005/8/layout/process3"/>
    <dgm:cxn modelId="{EE7EB2E2-4203-4CC4-804F-7FF017E089F1}" type="presOf" srcId="{57375FE6-8FED-472A-A969-3737E25CCF40}" destId="{5EA22582-EC68-48AA-BF5F-EA0C5822FF63}" srcOrd="1" destOrd="0" presId="urn:microsoft.com/office/officeart/2005/8/layout/process3"/>
    <dgm:cxn modelId="{94B92439-F4E7-40B5-A924-54C619A5F40C}" type="presOf" srcId="{2AD3B6A9-B53C-4135-B9F5-0621EC05558F}" destId="{B5E4D589-DBE0-44CD-B521-5120410C8425}" srcOrd="0" destOrd="0" presId="urn:microsoft.com/office/officeart/2005/8/layout/process3"/>
    <dgm:cxn modelId="{945A440D-8C0A-4069-B915-2991313F94FD}" type="presOf" srcId="{84535F5C-7D0A-4717-9AAE-2FAE1CC5C7B4}" destId="{95E8DB7C-93FD-4291-8CA8-9AF4D46A3AB1}" srcOrd="0" destOrd="0" presId="urn:microsoft.com/office/officeart/2005/8/layout/process3"/>
    <dgm:cxn modelId="{3C8A6236-A3DA-43EC-BFD4-BE5A1C307ED0}" type="presOf" srcId="{6E4CA5E8-0D8E-4D67-B848-E239491E54B2}" destId="{AD514FC5-7B2A-4485-AB7B-458B1207E6DF}" srcOrd="1" destOrd="0" presId="urn:microsoft.com/office/officeart/2005/8/layout/process3"/>
    <dgm:cxn modelId="{00B2A54C-2798-4EDE-BA8F-B47435150741}" srcId="{57375FE6-8FED-472A-A969-3737E25CCF40}" destId="{BD88DD0C-1710-4095-8F89-9A7E3232CF8D}" srcOrd="6" destOrd="0" parTransId="{FE2111E2-7C2A-4869-8EBE-8E5060D0AF09}" sibTransId="{06C83021-27FD-4411-8730-69A5EE2D14CE}"/>
    <dgm:cxn modelId="{C02FEDCA-F45C-4788-9261-3FCAFA5D0C90}" srcId="{57375FE6-8FED-472A-A969-3737E25CCF40}" destId="{B56A74C7-CFA7-4186-95E2-1627BB4D5107}" srcOrd="5" destOrd="0" parTransId="{97FA2EA0-778A-4544-A40B-34DC0577ED57}" sibTransId="{A82C77F9-2453-4BFE-B8D1-AFE8E15B2183}"/>
    <dgm:cxn modelId="{CBC888FB-A140-4BD4-B787-2612DDB62BA3}" srcId="{2AD3B6A9-B53C-4135-B9F5-0621EC05558F}" destId="{57375FE6-8FED-472A-A969-3737E25CCF40}" srcOrd="1" destOrd="0" parTransId="{A780DEA0-D05D-4720-B942-8BC9D68016D0}" sibTransId="{593D3CB5-A3CD-4711-84E7-14C360937E10}"/>
    <dgm:cxn modelId="{6C7AED75-E590-4EA3-B701-2183151520C4}" srcId="{57375FE6-8FED-472A-A969-3737E25CCF40}" destId="{0B6EA722-0C3B-4689-A1AC-F2B5C88E9E6C}" srcOrd="2" destOrd="0" parTransId="{B321BB53-7C06-4F3F-A40B-B32919AD046C}" sibTransId="{07EA2395-A2EA-4AAC-A2BF-C3774A275219}"/>
    <dgm:cxn modelId="{4F44FEEB-F4C1-4A4A-B4E7-4D28B6F09A1C}" type="presOf" srcId="{5A0EEDE3-88D4-4BB8-8FA2-7432019DDE19}" destId="{0E10B579-D995-465A-8F4A-BDF7B86F9686}" srcOrd="0" destOrd="0" presId="urn:microsoft.com/office/officeart/2005/8/layout/process3"/>
    <dgm:cxn modelId="{FB5A2125-8467-46E8-8375-ABED054D0983}" type="presOf" srcId="{B56A74C7-CFA7-4186-95E2-1627BB4D5107}" destId="{DF59EADD-72D9-4ECC-95DC-43D50E18C0B3}" srcOrd="0" destOrd="5" presId="urn:microsoft.com/office/officeart/2005/8/layout/process3"/>
    <dgm:cxn modelId="{FE82D3ED-B7E4-49C5-A17C-07CA31BD2F16}" srcId="{6E4CA5E8-0D8E-4D67-B848-E239491E54B2}" destId="{FE362428-F9D4-464F-9708-B589FC07726B}" srcOrd="3" destOrd="0" parTransId="{26801DB9-DCAB-4B55-BA5E-D0F3C8A7EA93}" sibTransId="{A8E53A90-F6B2-4036-9A6B-75D17AE867C4}"/>
    <dgm:cxn modelId="{9E1FEE59-AFEB-4CBA-8106-9D506C0465ED}" type="presOf" srcId="{9FBAC089-B6F2-4D38-B5F1-AF311FDD1D7E}" destId="{0E10B579-D995-465A-8F4A-BDF7B86F9686}" srcOrd="0" destOrd="2" presId="urn:microsoft.com/office/officeart/2005/8/layout/process3"/>
    <dgm:cxn modelId="{A05DDB4D-D4FE-4912-8DAF-CEB7BC08E3A0}" srcId="{6E4CA5E8-0D8E-4D67-B848-E239491E54B2}" destId="{9FBAC089-B6F2-4D38-B5F1-AF311FDD1D7E}" srcOrd="2" destOrd="0" parTransId="{6B061E9D-6DAA-4B02-97E9-699602D75B8D}" sibTransId="{F6882B81-D0FE-429F-90DA-8D9D5C01AC00}"/>
    <dgm:cxn modelId="{8DE6E078-3B52-4DD9-85CE-D625B4A1E58C}" type="presOf" srcId="{1D6860B5-BC56-4E89-9173-637F3BA6E934}" destId="{DF59EADD-72D9-4ECC-95DC-43D50E18C0B3}" srcOrd="0" destOrd="1" presId="urn:microsoft.com/office/officeart/2005/8/layout/process3"/>
    <dgm:cxn modelId="{A123E53F-1171-46F2-BD2D-E168A8A69BBB}" type="presOf" srcId="{822211C7-9602-4D58-9C8A-DDB403FD18D2}" destId="{DF59EADD-72D9-4ECC-95DC-43D50E18C0B3}" srcOrd="0" destOrd="0" presId="urn:microsoft.com/office/officeart/2005/8/layout/process3"/>
    <dgm:cxn modelId="{5EA6E626-1B3F-42B7-A711-8A35E9E36FAE}" srcId="{57375FE6-8FED-472A-A969-3737E25CCF40}" destId="{822211C7-9602-4D58-9C8A-DDB403FD18D2}" srcOrd="0" destOrd="0" parTransId="{6D7DEFF2-46EA-4F57-97D2-25DABDC51024}" sibTransId="{F0212E03-420B-473D-B736-752E8ABE0C79}"/>
    <dgm:cxn modelId="{4DC1BD6F-E547-4FE4-8F68-C67B22ADF855}" srcId="{6E4CA5E8-0D8E-4D67-B848-E239491E54B2}" destId="{03B42B16-4EDF-486A-B684-81FB31ACAD26}" srcOrd="1" destOrd="0" parTransId="{6615C8C0-AB68-449A-8299-4DC32379F2DC}" sibTransId="{DFCECD06-99D4-4A06-B79F-1AE2B9C517BF}"/>
    <dgm:cxn modelId="{893019A5-DB5B-415D-974B-95A32CA507D6}" type="presOf" srcId="{0B6EA722-0C3B-4689-A1AC-F2B5C88E9E6C}" destId="{DF59EADD-72D9-4ECC-95DC-43D50E18C0B3}" srcOrd="0" destOrd="2" presId="urn:microsoft.com/office/officeart/2005/8/layout/process3"/>
    <dgm:cxn modelId="{6B43D822-DFEA-4759-9B87-2C7D073EA5C8}" type="presOf" srcId="{2FDB9757-4F3D-4435-9F24-7DC466A3E7F4}" destId="{DF59EADD-72D9-4ECC-95DC-43D50E18C0B3}" srcOrd="0" destOrd="3" presId="urn:microsoft.com/office/officeart/2005/8/layout/process3"/>
    <dgm:cxn modelId="{F2A2DCE0-9F3C-4A4F-9F98-AB9274412460}" type="presOf" srcId="{84535F5C-7D0A-4717-9AAE-2FAE1CC5C7B4}" destId="{5C71B3ED-68D8-4494-9C94-C707984A9688}" srcOrd="1" destOrd="0" presId="urn:microsoft.com/office/officeart/2005/8/layout/process3"/>
    <dgm:cxn modelId="{92FB3877-8BAC-44CB-8F5C-0FEE68450BB8}" type="presOf" srcId="{E54A5106-F5CE-4A4F-A54F-03F4EAEAEF82}" destId="{DF59EADD-72D9-4ECC-95DC-43D50E18C0B3}" srcOrd="0" destOrd="4" presId="urn:microsoft.com/office/officeart/2005/8/layout/process3"/>
    <dgm:cxn modelId="{46A93A2C-230B-45A7-9E75-B2DAAFFF07D0}" type="presOf" srcId="{6E4CA5E8-0D8E-4D67-B848-E239491E54B2}" destId="{0A51C2D1-1891-4336-86A6-D000E7EDA273}" srcOrd="0" destOrd="0" presId="urn:microsoft.com/office/officeart/2005/8/layout/process3"/>
    <dgm:cxn modelId="{1CD66532-7631-4373-B48B-DD767084D439}" srcId="{6E4CA5E8-0D8E-4D67-B848-E239491E54B2}" destId="{5A0EEDE3-88D4-4BB8-8FA2-7432019DDE19}" srcOrd="0" destOrd="0" parTransId="{882A7CB0-5C54-429A-9AC3-723FBE46BD3D}" sibTransId="{6D42E18B-68BE-4394-BFF2-088D2EA1DC53}"/>
    <dgm:cxn modelId="{E70456F1-7DFE-4929-9C91-E6C4881A4CCF}" srcId="{57375FE6-8FED-472A-A969-3737E25CCF40}" destId="{E54A5106-F5CE-4A4F-A54F-03F4EAEAEF82}" srcOrd="4" destOrd="0" parTransId="{D8754134-676C-470A-AA63-5B0B03FDFC1D}" sibTransId="{8D89A6B9-A0F7-4ED8-AF38-E6DD9959BE43}"/>
    <dgm:cxn modelId="{EEE136F4-8301-4F0A-928C-82E3E4CC77F0}" srcId="{2AD3B6A9-B53C-4135-B9F5-0621EC05558F}" destId="{6E4CA5E8-0D8E-4D67-B848-E239491E54B2}" srcOrd="0" destOrd="0" parTransId="{21640AC8-39E9-43B1-8968-5F1C8C26C8B7}" sibTransId="{84535F5C-7D0A-4717-9AAE-2FAE1CC5C7B4}"/>
    <dgm:cxn modelId="{E931A29E-2AEA-4623-B56D-B05411A63CBD}" type="presOf" srcId="{57375FE6-8FED-472A-A969-3737E25CCF40}" destId="{30484D4E-0419-42F0-8062-BFFD7E69124F}" srcOrd="0" destOrd="0" presId="urn:microsoft.com/office/officeart/2005/8/layout/process3"/>
    <dgm:cxn modelId="{77604CEF-A725-47E5-99F5-4F58AC2A8EBE}" srcId="{57375FE6-8FED-472A-A969-3737E25CCF40}" destId="{2FDB9757-4F3D-4435-9F24-7DC466A3E7F4}" srcOrd="3" destOrd="0" parTransId="{CA2F0BAE-BCB2-4B7F-8364-A3EB26EECE05}" sibTransId="{A83E0F37-BB9B-408E-A62F-2ADD1B9A92E4}"/>
    <dgm:cxn modelId="{4E28D00A-8B82-4D2C-B720-7830F48E2BDE}" type="presOf" srcId="{03B42B16-4EDF-486A-B684-81FB31ACAD26}" destId="{0E10B579-D995-465A-8F4A-BDF7B86F9686}" srcOrd="0" destOrd="1" presId="urn:microsoft.com/office/officeart/2005/8/layout/process3"/>
    <dgm:cxn modelId="{78C4E000-CCDE-4A1E-9DB5-3D2B008DD928}" type="presParOf" srcId="{B5E4D589-DBE0-44CD-B521-5120410C8425}" destId="{71D561A7-31FB-478E-9614-6BF3B12A5D31}" srcOrd="0" destOrd="0" presId="urn:microsoft.com/office/officeart/2005/8/layout/process3"/>
    <dgm:cxn modelId="{9FCD6643-5E18-472A-A413-4A1A0B0B246D}" type="presParOf" srcId="{71D561A7-31FB-478E-9614-6BF3B12A5D31}" destId="{0A51C2D1-1891-4336-86A6-D000E7EDA273}" srcOrd="0" destOrd="0" presId="urn:microsoft.com/office/officeart/2005/8/layout/process3"/>
    <dgm:cxn modelId="{40F81EC3-022A-4857-8C36-A9E0DA16BEE1}" type="presParOf" srcId="{71D561A7-31FB-478E-9614-6BF3B12A5D31}" destId="{AD514FC5-7B2A-4485-AB7B-458B1207E6DF}" srcOrd="1" destOrd="0" presId="urn:microsoft.com/office/officeart/2005/8/layout/process3"/>
    <dgm:cxn modelId="{A00D4E47-BEFD-4067-BDEB-EA00F4E18E1B}" type="presParOf" srcId="{71D561A7-31FB-478E-9614-6BF3B12A5D31}" destId="{0E10B579-D995-465A-8F4A-BDF7B86F9686}" srcOrd="2" destOrd="0" presId="urn:microsoft.com/office/officeart/2005/8/layout/process3"/>
    <dgm:cxn modelId="{24588C81-2BB2-4759-A3CE-DFCA535D3C69}" type="presParOf" srcId="{B5E4D589-DBE0-44CD-B521-5120410C8425}" destId="{95E8DB7C-93FD-4291-8CA8-9AF4D46A3AB1}" srcOrd="1" destOrd="0" presId="urn:microsoft.com/office/officeart/2005/8/layout/process3"/>
    <dgm:cxn modelId="{268C8FC0-78F6-4BF5-9E5A-C81DD5BF62B0}" type="presParOf" srcId="{95E8DB7C-93FD-4291-8CA8-9AF4D46A3AB1}" destId="{5C71B3ED-68D8-4494-9C94-C707984A9688}" srcOrd="0" destOrd="0" presId="urn:microsoft.com/office/officeart/2005/8/layout/process3"/>
    <dgm:cxn modelId="{2ACB46C0-CDA9-451A-8929-299F1FA01E9F}" type="presParOf" srcId="{B5E4D589-DBE0-44CD-B521-5120410C8425}" destId="{119AF348-E7D6-41F3-9A2C-83E642009C75}" srcOrd="2" destOrd="0" presId="urn:microsoft.com/office/officeart/2005/8/layout/process3"/>
    <dgm:cxn modelId="{B09EBD5A-01ED-479D-AD15-D4015A0461B7}" type="presParOf" srcId="{119AF348-E7D6-41F3-9A2C-83E642009C75}" destId="{30484D4E-0419-42F0-8062-BFFD7E69124F}" srcOrd="0" destOrd="0" presId="urn:microsoft.com/office/officeart/2005/8/layout/process3"/>
    <dgm:cxn modelId="{1D244C66-5575-4CDE-9EED-CCDACED3F104}" type="presParOf" srcId="{119AF348-E7D6-41F3-9A2C-83E642009C75}" destId="{5EA22582-EC68-48AA-BF5F-EA0C5822FF63}" srcOrd="1" destOrd="0" presId="urn:microsoft.com/office/officeart/2005/8/layout/process3"/>
    <dgm:cxn modelId="{CC3D2B6C-1564-45DA-A970-6384C9270EE8}" type="presParOf" srcId="{119AF348-E7D6-41F3-9A2C-83E642009C75}" destId="{DF59EADD-72D9-4ECC-95DC-43D50E18C0B3}" srcOrd="2" destOrd="0" presId="urn:microsoft.com/office/officeart/2005/8/layout/process3"/>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9725D53-CE80-4FF6-8972-A96D4DA937AF}"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endParaRPr lang="el-GR"/>
        </a:p>
      </dgm:t>
    </dgm:pt>
    <dgm:pt modelId="{DEC785F4-DC84-46F8-A28B-EC75D8C353E3}">
      <dgm:prSet phldrT="[Text]"/>
      <dgm:spPr/>
      <dgm:t>
        <a:bodyPr/>
        <a:lstStyle/>
        <a:p>
          <a:r>
            <a:rPr lang="el-GR" dirty="0" smtClean="0"/>
            <a:t>αναφορές προς τις διοικήσεις των οργανισμών για τις δράσεις του Δικτύου</a:t>
          </a:r>
          <a:endParaRPr lang="el-GR" dirty="0"/>
        </a:p>
      </dgm:t>
    </dgm:pt>
    <dgm:pt modelId="{41194906-BD82-45BC-B645-485307DDE991}" type="parTrans" cxnId="{B6F0CE9B-6604-48CD-8AB2-3964257186AD}">
      <dgm:prSet/>
      <dgm:spPr/>
      <dgm:t>
        <a:bodyPr/>
        <a:lstStyle/>
        <a:p>
          <a:endParaRPr lang="el-GR"/>
        </a:p>
      </dgm:t>
    </dgm:pt>
    <dgm:pt modelId="{27DAD9FE-0CBA-49CB-84F8-1EC22353AC4A}" type="sibTrans" cxnId="{B6F0CE9B-6604-48CD-8AB2-3964257186AD}">
      <dgm:prSet/>
      <dgm:spPr/>
      <dgm:t>
        <a:bodyPr/>
        <a:lstStyle/>
        <a:p>
          <a:endParaRPr lang="el-GR"/>
        </a:p>
      </dgm:t>
    </dgm:pt>
    <dgm:pt modelId="{3B29D1B0-3AB3-4406-992D-B381F22C29E2}">
      <dgm:prSet phldrT="[Text]"/>
      <dgm:spPr/>
      <dgm:t>
        <a:bodyPr/>
        <a:lstStyle/>
        <a:p>
          <a:r>
            <a:rPr lang="el-GR" dirty="0" smtClean="0"/>
            <a:t>προσωπικό των βιβλιοθηκών</a:t>
          </a:r>
          <a:endParaRPr lang="el-GR" dirty="0"/>
        </a:p>
      </dgm:t>
    </dgm:pt>
    <dgm:pt modelId="{21F161FF-3B7F-4B60-A214-29238BBD21E2}" type="parTrans" cxnId="{8E46EC4C-F73E-487B-BDD2-078ECE66671C}">
      <dgm:prSet/>
      <dgm:spPr/>
      <dgm:t>
        <a:bodyPr/>
        <a:lstStyle/>
        <a:p>
          <a:endParaRPr lang="el-GR"/>
        </a:p>
      </dgm:t>
    </dgm:pt>
    <dgm:pt modelId="{0A4083C9-7F6E-4C90-BCCB-5B0459544A85}" type="sibTrans" cxnId="{8E46EC4C-F73E-487B-BDD2-078ECE66671C}">
      <dgm:prSet/>
      <dgm:spPr/>
      <dgm:t>
        <a:bodyPr/>
        <a:lstStyle/>
        <a:p>
          <a:endParaRPr lang="el-GR"/>
        </a:p>
      </dgm:t>
    </dgm:pt>
    <dgm:pt modelId="{553460E4-2A80-49D6-B99E-3AA3A37C4CDA}">
      <dgm:prSet phldrT="[Text]"/>
      <dgm:spPr/>
      <dgm:t>
        <a:bodyPr/>
        <a:lstStyle/>
        <a:p>
          <a:r>
            <a:rPr lang="el-GR" dirty="0" smtClean="0"/>
            <a:t>επικοινωνία μεταξύ των εταίρων</a:t>
          </a:r>
          <a:endParaRPr lang="el-GR" dirty="0"/>
        </a:p>
      </dgm:t>
    </dgm:pt>
    <dgm:pt modelId="{29508AE1-A1FC-47BA-9FEB-932CD0AAFE86}" type="parTrans" cxnId="{746FF343-383C-4DDE-BC9F-4C07B77DDC5B}">
      <dgm:prSet/>
      <dgm:spPr/>
      <dgm:t>
        <a:bodyPr/>
        <a:lstStyle/>
        <a:p>
          <a:endParaRPr lang="el-GR"/>
        </a:p>
      </dgm:t>
    </dgm:pt>
    <dgm:pt modelId="{D8EADA80-B3CE-4911-B5C7-8D7691D37D9C}" type="sibTrans" cxnId="{746FF343-383C-4DDE-BC9F-4C07B77DDC5B}">
      <dgm:prSet/>
      <dgm:spPr/>
      <dgm:t>
        <a:bodyPr/>
        <a:lstStyle/>
        <a:p>
          <a:endParaRPr lang="el-GR"/>
        </a:p>
      </dgm:t>
    </dgm:pt>
    <dgm:pt modelId="{7EC85ABE-8C11-487D-A77F-3EBFE50B8DD0}">
      <dgm:prSet phldrT="[Text]"/>
      <dgm:spPr/>
      <dgm:t>
        <a:bodyPr/>
        <a:lstStyle/>
        <a:p>
          <a:r>
            <a:rPr lang="el-GR" dirty="0" smtClean="0"/>
            <a:t>αναρτήσεις στην ιστοσελίδα του ΔΙ.Ο.ΒΙ., στα κοινωνικά δίκτυα και στις ιστοσελίδες των μελών</a:t>
          </a:r>
          <a:endParaRPr lang="el-GR" dirty="0"/>
        </a:p>
      </dgm:t>
    </dgm:pt>
    <dgm:pt modelId="{7B2AC2C3-59AB-4465-99E2-DD890682FF79}" type="parTrans" cxnId="{89F66B1B-4050-4540-93F0-97CEE5AE6D9E}">
      <dgm:prSet/>
      <dgm:spPr/>
      <dgm:t>
        <a:bodyPr/>
        <a:lstStyle/>
        <a:p>
          <a:endParaRPr lang="el-GR"/>
        </a:p>
      </dgm:t>
    </dgm:pt>
    <dgm:pt modelId="{FFC72E86-79CF-435E-99BD-F626E701B6E8}" type="sibTrans" cxnId="{89F66B1B-4050-4540-93F0-97CEE5AE6D9E}">
      <dgm:prSet/>
      <dgm:spPr/>
      <dgm:t>
        <a:bodyPr/>
        <a:lstStyle/>
        <a:p>
          <a:endParaRPr lang="el-GR"/>
        </a:p>
      </dgm:t>
    </dgm:pt>
    <dgm:pt modelId="{B35E727A-D2F4-4EBA-BAEF-2DFD5A994A4F}" type="pres">
      <dgm:prSet presAssocID="{29725D53-CE80-4FF6-8972-A96D4DA937AF}" presName="Name0" presStyleCnt="0">
        <dgm:presLayoutVars>
          <dgm:dir/>
          <dgm:resizeHandles val="exact"/>
        </dgm:presLayoutVars>
      </dgm:prSet>
      <dgm:spPr/>
      <dgm:t>
        <a:bodyPr/>
        <a:lstStyle/>
        <a:p>
          <a:endParaRPr lang="el-GR"/>
        </a:p>
      </dgm:t>
    </dgm:pt>
    <dgm:pt modelId="{D7519EC8-D623-47EC-A5B3-E0E52B44C98B}" type="pres">
      <dgm:prSet presAssocID="{DEC785F4-DC84-46F8-A28B-EC75D8C353E3}" presName="Name5" presStyleLbl="vennNode1" presStyleIdx="0" presStyleCnt="4">
        <dgm:presLayoutVars>
          <dgm:bulletEnabled val="1"/>
        </dgm:presLayoutVars>
      </dgm:prSet>
      <dgm:spPr/>
      <dgm:t>
        <a:bodyPr/>
        <a:lstStyle/>
        <a:p>
          <a:endParaRPr lang="el-GR"/>
        </a:p>
      </dgm:t>
    </dgm:pt>
    <dgm:pt modelId="{A6FDA1AD-8DBA-43A5-82CE-A699280CF13E}" type="pres">
      <dgm:prSet presAssocID="{27DAD9FE-0CBA-49CB-84F8-1EC22353AC4A}" presName="space" presStyleCnt="0"/>
      <dgm:spPr/>
    </dgm:pt>
    <dgm:pt modelId="{E341D811-425C-4242-AACB-78EF3D9FC2BC}" type="pres">
      <dgm:prSet presAssocID="{3B29D1B0-3AB3-4406-992D-B381F22C29E2}" presName="Name5" presStyleLbl="vennNode1" presStyleIdx="1" presStyleCnt="4">
        <dgm:presLayoutVars>
          <dgm:bulletEnabled val="1"/>
        </dgm:presLayoutVars>
      </dgm:prSet>
      <dgm:spPr/>
      <dgm:t>
        <a:bodyPr/>
        <a:lstStyle/>
        <a:p>
          <a:endParaRPr lang="el-GR"/>
        </a:p>
      </dgm:t>
    </dgm:pt>
    <dgm:pt modelId="{59B3B8D2-5CD1-4E28-8BA5-3D3E869F528B}" type="pres">
      <dgm:prSet presAssocID="{0A4083C9-7F6E-4C90-BCCB-5B0459544A85}" presName="space" presStyleCnt="0"/>
      <dgm:spPr/>
    </dgm:pt>
    <dgm:pt modelId="{3298BBD8-0DE4-4B90-84E0-2D4E31415EFD}" type="pres">
      <dgm:prSet presAssocID="{553460E4-2A80-49D6-B99E-3AA3A37C4CDA}" presName="Name5" presStyleLbl="vennNode1" presStyleIdx="2" presStyleCnt="4">
        <dgm:presLayoutVars>
          <dgm:bulletEnabled val="1"/>
        </dgm:presLayoutVars>
      </dgm:prSet>
      <dgm:spPr/>
      <dgm:t>
        <a:bodyPr/>
        <a:lstStyle/>
        <a:p>
          <a:endParaRPr lang="el-GR"/>
        </a:p>
      </dgm:t>
    </dgm:pt>
    <dgm:pt modelId="{A88C8190-C539-41B8-8FD5-9815A0F93A6A}" type="pres">
      <dgm:prSet presAssocID="{D8EADA80-B3CE-4911-B5C7-8D7691D37D9C}" presName="space" presStyleCnt="0"/>
      <dgm:spPr/>
    </dgm:pt>
    <dgm:pt modelId="{FE8A0027-EDB3-4291-9743-7483A304EB68}" type="pres">
      <dgm:prSet presAssocID="{7EC85ABE-8C11-487D-A77F-3EBFE50B8DD0}" presName="Name5" presStyleLbl="vennNode1" presStyleIdx="3" presStyleCnt="4">
        <dgm:presLayoutVars>
          <dgm:bulletEnabled val="1"/>
        </dgm:presLayoutVars>
      </dgm:prSet>
      <dgm:spPr/>
      <dgm:t>
        <a:bodyPr/>
        <a:lstStyle/>
        <a:p>
          <a:endParaRPr lang="el-GR"/>
        </a:p>
      </dgm:t>
    </dgm:pt>
  </dgm:ptLst>
  <dgm:cxnLst>
    <dgm:cxn modelId="{8E46EC4C-F73E-487B-BDD2-078ECE66671C}" srcId="{29725D53-CE80-4FF6-8972-A96D4DA937AF}" destId="{3B29D1B0-3AB3-4406-992D-B381F22C29E2}" srcOrd="1" destOrd="0" parTransId="{21F161FF-3B7F-4B60-A214-29238BBD21E2}" sibTransId="{0A4083C9-7F6E-4C90-BCCB-5B0459544A85}"/>
    <dgm:cxn modelId="{B6F0CE9B-6604-48CD-8AB2-3964257186AD}" srcId="{29725D53-CE80-4FF6-8972-A96D4DA937AF}" destId="{DEC785F4-DC84-46F8-A28B-EC75D8C353E3}" srcOrd="0" destOrd="0" parTransId="{41194906-BD82-45BC-B645-485307DDE991}" sibTransId="{27DAD9FE-0CBA-49CB-84F8-1EC22353AC4A}"/>
    <dgm:cxn modelId="{746FF343-383C-4DDE-BC9F-4C07B77DDC5B}" srcId="{29725D53-CE80-4FF6-8972-A96D4DA937AF}" destId="{553460E4-2A80-49D6-B99E-3AA3A37C4CDA}" srcOrd="2" destOrd="0" parTransId="{29508AE1-A1FC-47BA-9FEB-932CD0AAFE86}" sibTransId="{D8EADA80-B3CE-4911-B5C7-8D7691D37D9C}"/>
    <dgm:cxn modelId="{89F66B1B-4050-4540-93F0-97CEE5AE6D9E}" srcId="{29725D53-CE80-4FF6-8972-A96D4DA937AF}" destId="{7EC85ABE-8C11-487D-A77F-3EBFE50B8DD0}" srcOrd="3" destOrd="0" parTransId="{7B2AC2C3-59AB-4465-99E2-DD890682FF79}" sibTransId="{FFC72E86-79CF-435E-99BD-F626E701B6E8}"/>
    <dgm:cxn modelId="{3EDCF032-6541-440A-A6FE-F0F56C28B75C}" type="presOf" srcId="{DEC785F4-DC84-46F8-A28B-EC75D8C353E3}" destId="{D7519EC8-D623-47EC-A5B3-E0E52B44C98B}" srcOrd="0" destOrd="0" presId="urn:microsoft.com/office/officeart/2005/8/layout/venn3"/>
    <dgm:cxn modelId="{DDD241C4-041A-44E7-86F2-52B072CC6625}" type="presOf" srcId="{29725D53-CE80-4FF6-8972-A96D4DA937AF}" destId="{B35E727A-D2F4-4EBA-BAEF-2DFD5A994A4F}" srcOrd="0" destOrd="0" presId="urn:microsoft.com/office/officeart/2005/8/layout/venn3"/>
    <dgm:cxn modelId="{640B7A32-2971-40D6-8AB8-0A4965795464}" type="presOf" srcId="{553460E4-2A80-49D6-B99E-3AA3A37C4CDA}" destId="{3298BBD8-0DE4-4B90-84E0-2D4E31415EFD}" srcOrd="0" destOrd="0" presId="urn:microsoft.com/office/officeart/2005/8/layout/venn3"/>
    <dgm:cxn modelId="{6FFC38F6-DBA1-4EAF-A5DC-7D57FBEB3E68}" type="presOf" srcId="{7EC85ABE-8C11-487D-A77F-3EBFE50B8DD0}" destId="{FE8A0027-EDB3-4291-9743-7483A304EB68}" srcOrd="0" destOrd="0" presId="urn:microsoft.com/office/officeart/2005/8/layout/venn3"/>
    <dgm:cxn modelId="{56F355F9-44D7-469F-95FF-65F372F9D155}" type="presOf" srcId="{3B29D1B0-3AB3-4406-992D-B381F22C29E2}" destId="{E341D811-425C-4242-AACB-78EF3D9FC2BC}" srcOrd="0" destOrd="0" presId="urn:microsoft.com/office/officeart/2005/8/layout/venn3"/>
    <dgm:cxn modelId="{E823D8DC-556E-4781-A425-08450DA83F55}" type="presParOf" srcId="{B35E727A-D2F4-4EBA-BAEF-2DFD5A994A4F}" destId="{D7519EC8-D623-47EC-A5B3-E0E52B44C98B}" srcOrd="0" destOrd="0" presId="urn:microsoft.com/office/officeart/2005/8/layout/venn3"/>
    <dgm:cxn modelId="{AE265B0D-2F58-4F44-BC39-127DB26AE1C0}" type="presParOf" srcId="{B35E727A-D2F4-4EBA-BAEF-2DFD5A994A4F}" destId="{A6FDA1AD-8DBA-43A5-82CE-A699280CF13E}" srcOrd="1" destOrd="0" presId="urn:microsoft.com/office/officeart/2005/8/layout/venn3"/>
    <dgm:cxn modelId="{D389A910-F350-4DC0-9612-D666181C287E}" type="presParOf" srcId="{B35E727A-D2F4-4EBA-BAEF-2DFD5A994A4F}" destId="{E341D811-425C-4242-AACB-78EF3D9FC2BC}" srcOrd="2" destOrd="0" presId="urn:microsoft.com/office/officeart/2005/8/layout/venn3"/>
    <dgm:cxn modelId="{03A7BBC5-862B-42CF-8C45-EFBEC9C60CCF}" type="presParOf" srcId="{B35E727A-D2F4-4EBA-BAEF-2DFD5A994A4F}" destId="{59B3B8D2-5CD1-4E28-8BA5-3D3E869F528B}" srcOrd="3" destOrd="0" presId="urn:microsoft.com/office/officeart/2005/8/layout/venn3"/>
    <dgm:cxn modelId="{5991520C-C5D9-4082-9F10-ED34EAE4E045}" type="presParOf" srcId="{B35E727A-D2F4-4EBA-BAEF-2DFD5A994A4F}" destId="{3298BBD8-0DE4-4B90-84E0-2D4E31415EFD}" srcOrd="4" destOrd="0" presId="urn:microsoft.com/office/officeart/2005/8/layout/venn3"/>
    <dgm:cxn modelId="{6FB85CDB-F270-4345-B78F-3A04FC98F6D8}" type="presParOf" srcId="{B35E727A-D2F4-4EBA-BAEF-2DFD5A994A4F}" destId="{A88C8190-C539-41B8-8FD5-9815A0F93A6A}" srcOrd="5" destOrd="0" presId="urn:microsoft.com/office/officeart/2005/8/layout/venn3"/>
    <dgm:cxn modelId="{CAC8C25B-E375-40FC-A571-31C258781A27}" type="presParOf" srcId="{B35E727A-D2F4-4EBA-BAEF-2DFD5A994A4F}" destId="{FE8A0027-EDB3-4291-9743-7483A304EB68}" srcOrd="6" destOrd="0" presId="urn:microsoft.com/office/officeart/2005/8/layout/venn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E372651-BF3C-4AC3-BFBF-E733112D1ED3}"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l-GR"/>
        </a:p>
      </dgm:t>
    </dgm:pt>
    <dgm:pt modelId="{277C9EE3-ADC4-4362-B138-6DAE53EDE97E}">
      <dgm:prSet phldrT="[Text]"/>
      <dgm:spPr/>
      <dgm:t>
        <a:bodyPr/>
        <a:lstStyle/>
        <a:p>
          <a:r>
            <a:rPr lang="el-GR" dirty="0" smtClean="0"/>
            <a:t>οι διοικήσεις των οργανισμών που εποπτεύουν τις βιβλιοθήκες-μέλη υποστηρίζουν τις δράσεις (διαθεσιμότητα  χώρου, δημιουργία έντυπου υλικού, κ.λπ.)</a:t>
          </a:r>
          <a:endParaRPr lang="el-GR" dirty="0"/>
        </a:p>
      </dgm:t>
    </dgm:pt>
    <dgm:pt modelId="{05FA61F2-5308-48FC-A42F-A9BCE606EA2F}" type="parTrans" cxnId="{6EE6A50A-FDD9-45A0-AD26-274208BC3C07}">
      <dgm:prSet/>
      <dgm:spPr/>
      <dgm:t>
        <a:bodyPr/>
        <a:lstStyle/>
        <a:p>
          <a:endParaRPr lang="el-GR"/>
        </a:p>
      </dgm:t>
    </dgm:pt>
    <dgm:pt modelId="{354BBF72-790C-42D0-A072-F3C4A6FA59E2}" type="sibTrans" cxnId="{6EE6A50A-FDD9-45A0-AD26-274208BC3C07}">
      <dgm:prSet/>
      <dgm:spPr/>
      <dgm:t>
        <a:bodyPr/>
        <a:lstStyle/>
        <a:p>
          <a:endParaRPr lang="el-GR"/>
        </a:p>
      </dgm:t>
    </dgm:pt>
    <dgm:pt modelId="{71674583-29AA-42FC-BC0E-C34E825ABD25}">
      <dgm:prSet/>
      <dgm:spPr/>
      <dgm:t>
        <a:bodyPr/>
        <a:lstStyle/>
        <a:p>
          <a:r>
            <a:rPr lang="el-GR" dirty="0" smtClean="0"/>
            <a:t>η εμπλοκή του ανθρώπινου παράγοντα γίνεται σε εθελοντική βάση</a:t>
          </a:r>
        </a:p>
      </dgm:t>
    </dgm:pt>
    <dgm:pt modelId="{E21DB45C-CFA5-4E03-ABC4-EBE770AE4B02}" type="parTrans" cxnId="{A0927144-B48C-4850-9D60-B788BBE0A149}">
      <dgm:prSet/>
      <dgm:spPr/>
      <dgm:t>
        <a:bodyPr/>
        <a:lstStyle/>
        <a:p>
          <a:endParaRPr lang="el-GR"/>
        </a:p>
      </dgm:t>
    </dgm:pt>
    <dgm:pt modelId="{080A1364-9A7F-4005-953B-63D734229DD2}" type="sibTrans" cxnId="{A0927144-B48C-4850-9D60-B788BBE0A149}">
      <dgm:prSet/>
      <dgm:spPr/>
      <dgm:t>
        <a:bodyPr/>
        <a:lstStyle/>
        <a:p>
          <a:endParaRPr lang="el-GR"/>
        </a:p>
      </dgm:t>
    </dgm:pt>
    <dgm:pt modelId="{F66E5C28-F694-4EFE-8ED6-BC3BED74FE67}">
      <dgm:prSet/>
      <dgm:spPr/>
      <dgm:t>
        <a:bodyPr/>
        <a:lstStyle/>
        <a:p>
          <a:r>
            <a:rPr lang="el-GR" dirty="0" smtClean="0"/>
            <a:t>όλοι όσοι συνεισφέρουν (ομιλητές, γραμματειακό προσωπικό, κ.λπ.) προσφέρουν αφιλοκερδώς τις υπηρεσίες τους</a:t>
          </a:r>
        </a:p>
      </dgm:t>
    </dgm:pt>
    <dgm:pt modelId="{9C18D86F-8AA9-4F41-BDDF-CAC6E480A4D1}" type="parTrans" cxnId="{5ABD762D-E075-48A1-8E9E-A8C27FEDEABB}">
      <dgm:prSet/>
      <dgm:spPr/>
      <dgm:t>
        <a:bodyPr/>
        <a:lstStyle/>
        <a:p>
          <a:endParaRPr lang="el-GR"/>
        </a:p>
      </dgm:t>
    </dgm:pt>
    <dgm:pt modelId="{9032AC4A-8CE9-4029-BB64-4A3DC4EBC20D}" type="sibTrans" cxnId="{5ABD762D-E075-48A1-8E9E-A8C27FEDEABB}">
      <dgm:prSet/>
      <dgm:spPr/>
      <dgm:t>
        <a:bodyPr/>
        <a:lstStyle/>
        <a:p>
          <a:endParaRPr lang="el-GR"/>
        </a:p>
      </dgm:t>
    </dgm:pt>
    <dgm:pt modelId="{7E5A480D-377C-470C-A410-ABC8D9FC4137}" type="pres">
      <dgm:prSet presAssocID="{6E372651-BF3C-4AC3-BFBF-E733112D1ED3}" presName="linear" presStyleCnt="0">
        <dgm:presLayoutVars>
          <dgm:animLvl val="lvl"/>
          <dgm:resizeHandles val="exact"/>
        </dgm:presLayoutVars>
      </dgm:prSet>
      <dgm:spPr/>
      <dgm:t>
        <a:bodyPr/>
        <a:lstStyle/>
        <a:p>
          <a:endParaRPr lang="el-GR"/>
        </a:p>
      </dgm:t>
    </dgm:pt>
    <dgm:pt modelId="{28C34B9D-2D38-4AED-A18D-93BD805DD709}" type="pres">
      <dgm:prSet presAssocID="{277C9EE3-ADC4-4362-B138-6DAE53EDE97E}" presName="parentText" presStyleLbl="node1" presStyleIdx="0" presStyleCnt="3">
        <dgm:presLayoutVars>
          <dgm:chMax val="0"/>
          <dgm:bulletEnabled val="1"/>
        </dgm:presLayoutVars>
      </dgm:prSet>
      <dgm:spPr/>
      <dgm:t>
        <a:bodyPr/>
        <a:lstStyle/>
        <a:p>
          <a:endParaRPr lang="el-GR"/>
        </a:p>
      </dgm:t>
    </dgm:pt>
    <dgm:pt modelId="{05151A9C-9866-4146-8729-F36E24AE1506}" type="pres">
      <dgm:prSet presAssocID="{354BBF72-790C-42D0-A072-F3C4A6FA59E2}" presName="spacer" presStyleCnt="0"/>
      <dgm:spPr/>
    </dgm:pt>
    <dgm:pt modelId="{709B0259-9006-42F6-B757-21BB79C8E995}" type="pres">
      <dgm:prSet presAssocID="{71674583-29AA-42FC-BC0E-C34E825ABD25}" presName="parentText" presStyleLbl="node1" presStyleIdx="1" presStyleCnt="3">
        <dgm:presLayoutVars>
          <dgm:chMax val="0"/>
          <dgm:bulletEnabled val="1"/>
        </dgm:presLayoutVars>
      </dgm:prSet>
      <dgm:spPr/>
      <dgm:t>
        <a:bodyPr/>
        <a:lstStyle/>
        <a:p>
          <a:endParaRPr lang="el-GR"/>
        </a:p>
      </dgm:t>
    </dgm:pt>
    <dgm:pt modelId="{F5A92DEB-5755-464B-8034-DF3C7AEEC912}" type="pres">
      <dgm:prSet presAssocID="{080A1364-9A7F-4005-953B-63D734229DD2}" presName="spacer" presStyleCnt="0"/>
      <dgm:spPr/>
    </dgm:pt>
    <dgm:pt modelId="{11222E64-FF39-4C6F-89DE-2DAAA56CF612}" type="pres">
      <dgm:prSet presAssocID="{F66E5C28-F694-4EFE-8ED6-BC3BED74FE67}" presName="parentText" presStyleLbl="node1" presStyleIdx="2" presStyleCnt="3">
        <dgm:presLayoutVars>
          <dgm:chMax val="0"/>
          <dgm:bulletEnabled val="1"/>
        </dgm:presLayoutVars>
      </dgm:prSet>
      <dgm:spPr/>
      <dgm:t>
        <a:bodyPr/>
        <a:lstStyle/>
        <a:p>
          <a:endParaRPr lang="el-GR"/>
        </a:p>
      </dgm:t>
    </dgm:pt>
  </dgm:ptLst>
  <dgm:cxnLst>
    <dgm:cxn modelId="{6EE6A50A-FDD9-45A0-AD26-274208BC3C07}" srcId="{6E372651-BF3C-4AC3-BFBF-E733112D1ED3}" destId="{277C9EE3-ADC4-4362-B138-6DAE53EDE97E}" srcOrd="0" destOrd="0" parTransId="{05FA61F2-5308-48FC-A42F-A9BCE606EA2F}" sibTransId="{354BBF72-790C-42D0-A072-F3C4A6FA59E2}"/>
    <dgm:cxn modelId="{01FC32CA-5A97-42C2-8596-AD9AD083DD4E}" type="presOf" srcId="{6E372651-BF3C-4AC3-BFBF-E733112D1ED3}" destId="{7E5A480D-377C-470C-A410-ABC8D9FC4137}" srcOrd="0" destOrd="0" presId="urn:microsoft.com/office/officeart/2005/8/layout/vList2"/>
    <dgm:cxn modelId="{897B4110-8E03-4E2E-A1A9-D4AB5383809C}" type="presOf" srcId="{71674583-29AA-42FC-BC0E-C34E825ABD25}" destId="{709B0259-9006-42F6-B757-21BB79C8E995}" srcOrd="0" destOrd="0" presId="urn:microsoft.com/office/officeart/2005/8/layout/vList2"/>
    <dgm:cxn modelId="{F864EC39-08AF-48E6-9C48-32B24A961096}" type="presOf" srcId="{277C9EE3-ADC4-4362-B138-6DAE53EDE97E}" destId="{28C34B9D-2D38-4AED-A18D-93BD805DD709}" srcOrd="0" destOrd="0" presId="urn:microsoft.com/office/officeart/2005/8/layout/vList2"/>
    <dgm:cxn modelId="{DF86EA9F-ADFC-4DD1-B9AC-90AC51143AA8}" type="presOf" srcId="{F66E5C28-F694-4EFE-8ED6-BC3BED74FE67}" destId="{11222E64-FF39-4C6F-89DE-2DAAA56CF612}" srcOrd="0" destOrd="0" presId="urn:microsoft.com/office/officeart/2005/8/layout/vList2"/>
    <dgm:cxn modelId="{A0927144-B48C-4850-9D60-B788BBE0A149}" srcId="{6E372651-BF3C-4AC3-BFBF-E733112D1ED3}" destId="{71674583-29AA-42FC-BC0E-C34E825ABD25}" srcOrd="1" destOrd="0" parTransId="{E21DB45C-CFA5-4E03-ABC4-EBE770AE4B02}" sibTransId="{080A1364-9A7F-4005-953B-63D734229DD2}"/>
    <dgm:cxn modelId="{5ABD762D-E075-48A1-8E9E-A8C27FEDEABB}" srcId="{6E372651-BF3C-4AC3-BFBF-E733112D1ED3}" destId="{F66E5C28-F694-4EFE-8ED6-BC3BED74FE67}" srcOrd="2" destOrd="0" parTransId="{9C18D86F-8AA9-4F41-BDDF-CAC6E480A4D1}" sibTransId="{9032AC4A-8CE9-4029-BB64-4A3DC4EBC20D}"/>
    <dgm:cxn modelId="{E0806DEC-A630-44A3-BF11-700141A83B5C}" type="presParOf" srcId="{7E5A480D-377C-470C-A410-ABC8D9FC4137}" destId="{28C34B9D-2D38-4AED-A18D-93BD805DD709}" srcOrd="0" destOrd="0" presId="urn:microsoft.com/office/officeart/2005/8/layout/vList2"/>
    <dgm:cxn modelId="{5CBD578C-289E-4016-9344-D18FA3A99188}" type="presParOf" srcId="{7E5A480D-377C-470C-A410-ABC8D9FC4137}" destId="{05151A9C-9866-4146-8729-F36E24AE1506}" srcOrd="1" destOrd="0" presId="urn:microsoft.com/office/officeart/2005/8/layout/vList2"/>
    <dgm:cxn modelId="{0A059A4F-5707-432E-9F63-FE5AE295B8A7}" type="presParOf" srcId="{7E5A480D-377C-470C-A410-ABC8D9FC4137}" destId="{709B0259-9006-42F6-B757-21BB79C8E995}" srcOrd="2" destOrd="0" presId="urn:microsoft.com/office/officeart/2005/8/layout/vList2"/>
    <dgm:cxn modelId="{3EFFD1F2-6D2C-4B1C-9D1F-1E775D0C154F}" type="presParOf" srcId="{7E5A480D-377C-470C-A410-ABC8D9FC4137}" destId="{F5A92DEB-5755-464B-8034-DF3C7AEEC912}" srcOrd="3" destOrd="0" presId="urn:microsoft.com/office/officeart/2005/8/layout/vList2"/>
    <dgm:cxn modelId="{E50ACFE8-F60C-4E7D-BF42-B68642776377}" type="presParOf" srcId="{7E5A480D-377C-470C-A410-ABC8D9FC4137}" destId="{11222E64-FF39-4C6F-89DE-2DAAA56CF612}"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D199CC0-485E-42F9-90BC-E66A17510F90}">
      <dsp:nvSpPr>
        <dsp:cNvPr id="0" name=""/>
        <dsp:cNvSpPr/>
      </dsp:nvSpPr>
      <dsp:spPr>
        <a:xfrm>
          <a:off x="0" y="42655"/>
          <a:ext cx="8504238" cy="561732"/>
        </a:xfrm>
        <a:prstGeom prst="roundRect">
          <a:avLst/>
        </a:prstGeom>
        <a:solidFill>
          <a:schemeClr val="accent3"/>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l-GR" sz="1800" b="1" kern="1200" dirty="0" smtClean="0">
              <a:solidFill>
                <a:schemeClr val="bg1"/>
              </a:solidFill>
            </a:rPr>
            <a:t>Η εργασία έχει σκοπό να παρουσιάσει το Δίκτυο Οικονομικών Βιβλιοθηκών (ΔΙ.Ο.ΒΙ.). Συγκεκριμένα: </a:t>
          </a:r>
          <a:endParaRPr lang="el-GR" sz="1800" b="1" kern="1200" dirty="0">
            <a:solidFill>
              <a:schemeClr val="bg1"/>
            </a:solidFill>
          </a:endParaRPr>
        </a:p>
      </dsp:txBody>
      <dsp:txXfrm>
        <a:off x="0" y="42655"/>
        <a:ext cx="8504238" cy="561732"/>
      </dsp:txXfrm>
    </dsp:sp>
    <dsp:sp modelId="{F354D9E6-216B-4F90-B65C-6B5E0A2C95E1}">
      <dsp:nvSpPr>
        <dsp:cNvPr id="0" name=""/>
        <dsp:cNvSpPr/>
      </dsp:nvSpPr>
      <dsp:spPr>
        <a:xfrm>
          <a:off x="0" y="673507"/>
          <a:ext cx="8504238" cy="812637"/>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l-GR" sz="1600" kern="1200" dirty="0" smtClean="0">
              <a:solidFill>
                <a:schemeClr val="tx1"/>
              </a:solidFill>
            </a:rPr>
            <a:t>αιτιολογείται η βαρύτητα της οικονομικής πληροφορίας,</a:t>
          </a:r>
          <a:endParaRPr lang="el-GR" sz="1600" kern="1200" dirty="0">
            <a:solidFill>
              <a:schemeClr val="tx1"/>
            </a:solidFill>
          </a:endParaRPr>
        </a:p>
      </dsp:txBody>
      <dsp:txXfrm>
        <a:off x="0" y="673507"/>
        <a:ext cx="8504238" cy="812637"/>
      </dsp:txXfrm>
    </dsp:sp>
    <dsp:sp modelId="{7B533F91-6FDE-418E-B6F4-7394D173C6E9}">
      <dsp:nvSpPr>
        <dsp:cNvPr id="0" name=""/>
        <dsp:cNvSpPr/>
      </dsp:nvSpPr>
      <dsp:spPr>
        <a:xfrm>
          <a:off x="0" y="1555265"/>
          <a:ext cx="8504238" cy="560807"/>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l-GR" sz="1600" kern="1200" dirty="0" smtClean="0">
              <a:solidFill>
                <a:schemeClr val="tx1"/>
              </a:solidFill>
            </a:rPr>
            <a:t>προσδιορίζεται η αξία των βιβλιοθηκών για την πρόσβαση σε αυτό το περιεχόμενο,</a:t>
          </a:r>
          <a:endParaRPr lang="el-GR" sz="1600" kern="1200" dirty="0">
            <a:solidFill>
              <a:schemeClr val="tx1"/>
            </a:solidFill>
          </a:endParaRPr>
        </a:p>
      </dsp:txBody>
      <dsp:txXfrm>
        <a:off x="0" y="1555265"/>
        <a:ext cx="8504238" cy="560807"/>
      </dsp:txXfrm>
    </dsp:sp>
    <dsp:sp modelId="{BCDF05F1-BAA6-4BD9-99C2-CD3D49D31D51}">
      <dsp:nvSpPr>
        <dsp:cNvPr id="0" name=""/>
        <dsp:cNvSpPr/>
      </dsp:nvSpPr>
      <dsp:spPr>
        <a:xfrm>
          <a:off x="0" y="2185192"/>
          <a:ext cx="8504238" cy="657534"/>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l-GR" sz="1600" kern="1200" dirty="0" smtClean="0">
              <a:solidFill>
                <a:schemeClr val="tx1"/>
              </a:solidFill>
            </a:rPr>
            <a:t>υπογραμμίζεται η δυναμική των συνεργασιών,</a:t>
          </a:r>
          <a:endParaRPr lang="el-GR" sz="1600" kern="1200" dirty="0">
            <a:solidFill>
              <a:schemeClr val="tx1"/>
            </a:solidFill>
          </a:endParaRPr>
        </a:p>
      </dsp:txBody>
      <dsp:txXfrm>
        <a:off x="0" y="2185192"/>
        <a:ext cx="8504238" cy="657534"/>
      </dsp:txXfrm>
    </dsp:sp>
    <dsp:sp modelId="{CD7D64CE-D6CD-4214-8DFA-7F0100D153AB}">
      <dsp:nvSpPr>
        <dsp:cNvPr id="0" name=""/>
        <dsp:cNvSpPr/>
      </dsp:nvSpPr>
      <dsp:spPr>
        <a:xfrm>
          <a:off x="0" y="3836259"/>
          <a:ext cx="8504238" cy="735740"/>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l-GR" sz="1600" kern="1200" dirty="0" smtClean="0">
              <a:solidFill>
                <a:schemeClr val="tx1"/>
              </a:solidFill>
            </a:rPr>
            <a:t>επιχειρείται μία αποτίμηση των συνεργατικών αποτελεσμάτων των πέντε πρώτων ετών ύπαρξης </a:t>
          </a:r>
          <a:r>
            <a:rPr lang="el-GR" sz="1600" kern="1200" smtClean="0">
              <a:solidFill>
                <a:schemeClr val="tx1"/>
              </a:solidFill>
            </a:rPr>
            <a:t>του δικτύου.</a:t>
          </a:r>
          <a:endParaRPr lang="el-GR" sz="1600" kern="1200" dirty="0">
            <a:solidFill>
              <a:schemeClr val="tx1"/>
            </a:solidFill>
          </a:endParaRPr>
        </a:p>
      </dsp:txBody>
      <dsp:txXfrm>
        <a:off x="0" y="3836259"/>
        <a:ext cx="8504238" cy="735740"/>
      </dsp:txXfrm>
    </dsp:sp>
    <dsp:sp modelId="{FF0EEB69-BFB6-477D-8492-3D404888A4F0}">
      <dsp:nvSpPr>
        <dsp:cNvPr id="0" name=""/>
        <dsp:cNvSpPr/>
      </dsp:nvSpPr>
      <dsp:spPr>
        <a:xfrm>
          <a:off x="0" y="2969344"/>
          <a:ext cx="8504238" cy="812637"/>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l-GR" sz="1600" kern="1200" dirty="0" smtClean="0">
              <a:solidFill>
                <a:schemeClr val="tx1"/>
              </a:solidFill>
            </a:rPr>
            <a:t>περιγράφονται οι λόγοι &amp; οι αιτίες δημιουργίας του δικτύου, καθώς επίσης η αποστολή του, οι στόχοι του, η οργάνωσή του, ο τρόπος εργασίας του, και οι δυνατότητες διεύρυνσής του,</a:t>
          </a:r>
          <a:endParaRPr lang="el-GR" sz="1600" kern="1200" dirty="0">
            <a:solidFill>
              <a:schemeClr val="tx1"/>
            </a:solidFill>
          </a:endParaRPr>
        </a:p>
      </dsp:txBody>
      <dsp:txXfrm>
        <a:off x="0" y="2969344"/>
        <a:ext cx="8504238" cy="812637"/>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71FA879-CB5E-4A17-939B-0D0BA5D58DB5}">
      <dsp:nvSpPr>
        <dsp:cNvPr id="0" name=""/>
        <dsp:cNvSpPr/>
      </dsp:nvSpPr>
      <dsp:spPr>
        <a:xfrm>
          <a:off x="3555" y="1072417"/>
          <a:ext cx="2565851" cy="2597041"/>
        </a:xfrm>
        <a:prstGeom prst="ellipse">
          <a:avLst/>
        </a:prstGeom>
        <a:solidFill>
          <a:schemeClr val="accent5">
            <a:alpha val="50000"/>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42924" tIns="20320" rIns="142924" bIns="20320" numCol="1" spcCol="1270" anchor="ctr" anchorCtr="0">
          <a:noAutofit/>
        </a:bodyPr>
        <a:lstStyle/>
        <a:p>
          <a:pPr lvl="0" algn="ctr" defTabSz="711200">
            <a:lnSpc>
              <a:spcPct val="90000"/>
            </a:lnSpc>
            <a:spcBef>
              <a:spcPct val="0"/>
            </a:spcBef>
            <a:spcAft>
              <a:spcPct val="35000"/>
            </a:spcAft>
          </a:pPr>
          <a:r>
            <a:rPr lang="el-GR" sz="1600" kern="1200" dirty="0" smtClean="0"/>
            <a:t>ωρίμανση συνεργασίας μελών ΔΙ.Ο.ΒΙ. επιδιωκόμενη εξωστρέφεια, ενδιαφέρον άλλων βιβλιοθηκών</a:t>
          </a:r>
          <a:endParaRPr lang="el-GR" sz="1600" kern="1200" dirty="0"/>
        </a:p>
      </dsp:txBody>
      <dsp:txXfrm>
        <a:off x="3555" y="1072417"/>
        <a:ext cx="2565851" cy="2597041"/>
      </dsp:txXfrm>
    </dsp:sp>
    <dsp:sp modelId="{58CE9A64-29DE-4452-B6C5-B0F0D324DE1C}">
      <dsp:nvSpPr>
        <dsp:cNvPr id="0" name=""/>
        <dsp:cNvSpPr/>
      </dsp:nvSpPr>
      <dsp:spPr>
        <a:xfrm>
          <a:off x="2049998" y="1072417"/>
          <a:ext cx="2597041" cy="2597041"/>
        </a:xfrm>
        <a:prstGeom prst="ellipse">
          <a:avLst/>
        </a:prstGeom>
        <a:solidFill>
          <a:schemeClr val="accent5">
            <a:alpha val="50000"/>
            <a:hueOff val="-4673099"/>
            <a:satOff val="6871"/>
            <a:lumOff val="5882"/>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42924" tIns="20320" rIns="142924" bIns="20320" numCol="1" spcCol="1270" anchor="ctr" anchorCtr="0">
          <a:noAutofit/>
        </a:bodyPr>
        <a:lstStyle/>
        <a:p>
          <a:pPr lvl="0" algn="ctr" defTabSz="711200">
            <a:lnSpc>
              <a:spcPct val="90000"/>
            </a:lnSpc>
            <a:spcBef>
              <a:spcPct val="0"/>
            </a:spcBef>
            <a:spcAft>
              <a:spcPct val="35000"/>
            </a:spcAft>
          </a:pPr>
          <a:r>
            <a:rPr lang="el-GR" sz="1600" kern="1200" dirty="0" smtClean="0"/>
            <a:t>θέσπιση διαδικασίας </a:t>
          </a:r>
          <a:r>
            <a:rPr lang="el-GR" sz="1600" i="1" kern="1200" dirty="0" smtClean="0"/>
            <a:t>«Ένταξη νέων μελών»</a:t>
          </a:r>
          <a:r>
            <a:rPr lang="el-GR" sz="1600" kern="1200" dirty="0" smtClean="0"/>
            <a:t> </a:t>
          </a:r>
          <a:endParaRPr lang="el-GR" sz="1600" kern="1200" dirty="0"/>
        </a:p>
      </dsp:txBody>
      <dsp:txXfrm>
        <a:off x="2049998" y="1072417"/>
        <a:ext cx="2597041" cy="2597041"/>
      </dsp:txXfrm>
    </dsp:sp>
    <dsp:sp modelId="{D6A8A7E5-D901-435B-AEA0-49906EA3F2F9}">
      <dsp:nvSpPr>
        <dsp:cNvPr id="0" name=""/>
        <dsp:cNvSpPr/>
      </dsp:nvSpPr>
      <dsp:spPr>
        <a:xfrm>
          <a:off x="4127632" y="1072417"/>
          <a:ext cx="2597041" cy="2597041"/>
        </a:xfrm>
        <a:prstGeom prst="ellipse">
          <a:avLst/>
        </a:prstGeom>
        <a:solidFill>
          <a:schemeClr val="accent5">
            <a:alpha val="50000"/>
            <a:hueOff val="-9346198"/>
            <a:satOff val="13742"/>
            <a:lumOff val="11765"/>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42924" tIns="20320" rIns="142924" bIns="20320" numCol="1" spcCol="1270" anchor="ctr" anchorCtr="0">
          <a:noAutofit/>
        </a:bodyPr>
        <a:lstStyle/>
        <a:p>
          <a:pPr lvl="0" algn="ctr" defTabSz="711200">
            <a:lnSpc>
              <a:spcPct val="90000"/>
            </a:lnSpc>
            <a:spcBef>
              <a:spcPct val="0"/>
            </a:spcBef>
            <a:spcAft>
              <a:spcPct val="35000"/>
            </a:spcAft>
          </a:pPr>
          <a:r>
            <a:rPr lang="el-GR" sz="1600" kern="1200" dirty="0" smtClean="0"/>
            <a:t>ο ενδιαφερόμενος </a:t>
          </a:r>
          <a:r>
            <a:rPr lang="el-GR" sz="1600" kern="1200" smtClean="0"/>
            <a:t>φορέας </a:t>
          </a:r>
          <a:r>
            <a:rPr lang="el-GR" sz="1600" kern="1200" smtClean="0"/>
            <a:t>συμπληρώνει </a:t>
          </a:r>
          <a:r>
            <a:rPr lang="el-GR" sz="1600" kern="1200" dirty="0" smtClean="0"/>
            <a:t>σχετική αίτηση</a:t>
          </a:r>
          <a:endParaRPr lang="el-GR" sz="1600" kern="1200" dirty="0"/>
        </a:p>
      </dsp:txBody>
      <dsp:txXfrm>
        <a:off x="4127632" y="1072417"/>
        <a:ext cx="2597041" cy="2597041"/>
      </dsp:txXfrm>
    </dsp:sp>
    <dsp:sp modelId="{8B5FCF52-580F-4B0F-B1F4-D155DA5A5B2B}">
      <dsp:nvSpPr>
        <dsp:cNvPr id="0" name=""/>
        <dsp:cNvSpPr/>
      </dsp:nvSpPr>
      <dsp:spPr>
        <a:xfrm>
          <a:off x="6205265" y="1072417"/>
          <a:ext cx="2597041" cy="2597041"/>
        </a:xfrm>
        <a:prstGeom prst="ellipse">
          <a:avLst/>
        </a:prstGeom>
        <a:solidFill>
          <a:schemeClr val="accent5">
            <a:alpha val="50000"/>
            <a:hueOff val="-14019296"/>
            <a:satOff val="20613"/>
            <a:lumOff val="17647"/>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42924" tIns="20320" rIns="142924" bIns="20320" numCol="1" spcCol="1270" anchor="ctr" anchorCtr="0">
          <a:noAutofit/>
        </a:bodyPr>
        <a:lstStyle/>
        <a:p>
          <a:pPr lvl="0" algn="ctr" defTabSz="711200">
            <a:lnSpc>
              <a:spcPct val="90000"/>
            </a:lnSpc>
            <a:spcBef>
              <a:spcPct val="0"/>
            </a:spcBef>
            <a:spcAft>
              <a:spcPct val="35000"/>
            </a:spcAft>
          </a:pPr>
          <a:r>
            <a:rPr lang="el-GR" sz="1600" kern="1200" dirty="0" smtClean="0"/>
            <a:t>το Δίκτυο αξιολογεί και αποφασίζει για την ένταξη του υποψήφιου μέλους και ενημερώνει τον φορέα εγγράφως</a:t>
          </a:r>
          <a:endParaRPr lang="el-GR" sz="1600" kern="1200" dirty="0"/>
        </a:p>
      </dsp:txBody>
      <dsp:txXfrm>
        <a:off x="6205265" y="1072417"/>
        <a:ext cx="2597041" cy="259704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2AD7C5F-7C5C-48BA-925E-467938785A21}">
      <dsp:nvSpPr>
        <dsp:cNvPr id="0" name=""/>
        <dsp:cNvSpPr/>
      </dsp:nvSpPr>
      <dsp:spPr>
        <a:xfrm>
          <a:off x="2228414" y="200921"/>
          <a:ext cx="4319766" cy="1500198"/>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2627EA-72A2-4568-B9A4-E11A15728725}">
      <dsp:nvSpPr>
        <dsp:cNvPr id="0" name=""/>
        <dsp:cNvSpPr/>
      </dsp:nvSpPr>
      <dsp:spPr>
        <a:xfrm>
          <a:off x="3976412" y="3874396"/>
          <a:ext cx="837164" cy="535785"/>
        </a:xfrm>
        <a:prstGeom prst="downArrow">
          <a:avLst/>
        </a:prstGeom>
        <a:solidFill>
          <a:schemeClr val="accent1">
            <a:tint val="60000"/>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97DE297F-D317-469C-A0A6-5861BCA99855}">
      <dsp:nvSpPr>
        <dsp:cNvPr id="0" name=""/>
        <dsp:cNvSpPr/>
      </dsp:nvSpPr>
      <dsp:spPr>
        <a:xfrm>
          <a:off x="2143150" y="4269541"/>
          <a:ext cx="4503688" cy="10715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l-GR" sz="2000" kern="1200" dirty="0" smtClean="0"/>
            <a:t>Ιδέα δημιουργίας δικτύου βιβλιοθηκών με οικονομική θεματολογία (2012)</a:t>
          </a:r>
          <a:endParaRPr lang="el-GR" sz="2000" kern="1200" dirty="0"/>
        </a:p>
      </dsp:txBody>
      <dsp:txXfrm>
        <a:off x="2143150" y="4269541"/>
        <a:ext cx="4503688" cy="1071563"/>
      </dsp:txXfrm>
    </dsp:sp>
    <dsp:sp modelId="{219A82F2-CDAD-4080-A28D-4D95EE060D7E}">
      <dsp:nvSpPr>
        <dsp:cNvPr id="0" name=""/>
        <dsp:cNvSpPr/>
      </dsp:nvSpPr>
      <dsp:spPr>
        <a:xfrm>
          <a:off x="3798934" y="1816982"/>
          <a:ext cx="1506895" cy="1506895"/>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l-GR" sz="1100" b="1" kern="1200" dirty="0" smtClean="0">
              <a:solidFill>
                <a:schemeClr val="tx1"/>
              </a:solidFill>
            </a:rPr>
            <a:t>Οικονομικές και κοινωνικές δυσκολίες</a:t>
          </a:r>
          <a:endParaRPr lang="el-GR" sz="1100" b="1" kern="1200" dirty="0">
            <a:solidFill>
              <a:schemeClr val="tx1"/>
            </a:solidFill>
          </a:endParaRPr>
        </a:p>
      </dsp:txBody>
      <dsp:txXfrm>
        <a:off x="3798934" y="1816982"/>
        <a:ext cx="1506895" cy="1506895"/>
      </dsp:txXfrm>
    </dsp:sp>
    <dsp:sp modelId="{731304D0-336C-4F77-A3E8-74FEA36DAD03}">
      <dsp:nvSpPr>
        <dsp:cNvPr id="0" name=""/>
        <dsp:cNvSpPr/>
      </dsp:nvSpPr>
      <dsp:spPr>
        <a:xfrm>
          <a:off x="2500328" y="626200"/>
          <a:ext cx="1947571" cy="1627446"/>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l-GR" sz="1100" b="1" kern="1200" dirty="0" smtClean="0">
              <a:solidFill>
                <a:schemeClr val="tx1"/>
              </a:solidFill>
            </a:rPr>
            <a:t>Διατήρηση υψηλού επιπέδου υπηρεσιών</a:t>
          </a:r>
          <a:endParaRPr lang="el-GR" sz="1100" b="1" kern="1200" dirty="0">
            <a:solidFill>
              <a:schemeClr val="tx1"/>
            </a:solidFill>
          </a:endParaRPr>
        </a:p>
      </dsp:txBody>
      <dsp:txXfrm>
        <a:off x="2500328" y="626200"/>
        <a:ext cx="1947571" cy="1627446"/>
      </dsp:txXfrm>
    </dsp:sp>
    <dsp:sp modelId="{7C17081A-9E50-4226-BEF1-522FC9FF95F2}">
      <dsp:nvSpPr>
        <dsp:cNvPr id="0" name=""/>
        <dsp:cNvSpPr/>
      </dsp:nvSpPr>
      <dsp:spPr>
        <a:xfrm>
          <a:off x="4214847" y="340451"/>
          <a:ext cx="2115470" cy="1470277"/>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l-GR" sz="1100" b="1" kern="1200" dirty="0" smtClean="0">
              <a:solidFill>
                <a:schemeClr val="tx1"/>
              </a:solidFill>
            </a:rPr>
            <a:t>Μειωμένοι προϋπολογισμοί</a:t>
          </a:r>
          <a:endParaRPr lang="el-GR" sz="1100" b="1" kern="1200" dirty="0">
            <a:solidFill>
              <a:schemeClr val="tx1"/>
            </a:solidFill>
          </a:endParaRPr>
        </a:p>
      </dsp:txBody>
      <dsp:txXfrm>
        <a:off x="4214847" y="340451"/>
        <a:ext cx="2115470" cy="1470277"/>
      </dsp:txXfrm>
    </dsp:sp>
    <dsp:sp modelId="{34E76133-55C5-4C2B-A02F-4E3211C1BE77}">
      <dsp:nvSpPr>
        <dsp:cNvPr id="0" name=""/>
        <dsp:cNvSpPr/>
      </dsp:nvSpPr>
      <dsp:spPr>
        <a:xfrm>
          <a:off x="2050935" y="16744"/>
          <a:ext cx="4688118" cy="3750495"/>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B4AADB3-11F7-46DF-8A11-6D520B824772}">
      <dsp:nvSpPr>
        <dsp:cNvPr id="0" name=""/>
        <dsp:cNvSpPr/>
      </dsp:nvSpPr>
      <dsp:spPr>
        <a:xfrm>
          <a:off x="4089970" y="2173852"/>
          <a:ext cx="2656931" cy="2656931"/>
        </a:xfrm>
        <a:prstGeom prst="gear9">
          <a:avLst/>
        </a:prstGeom>
        <a:solidFill>
          <a:schemeClr val="accent3">
            <a:shade val="80000"/>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l-GR" sz="1500" kern="1200" dirty="0" smtClean="0"/>
            <a:t>Ορθότερη ανταπόκριση στις πληροφοριακές απαιτήσεις της </a:t>
          </a:r>
          <a:r>
            <a:rPr lang="el-GR" sz="1500" kern="1200" dirty="0" smtClean="0"/>
            <a:t>κοινότητας</a:t>
          </a:r>
          <a:endParaRPr lang="el-GR" sz="1500" kern="1200" dirty="0"/>
        </a:p>
      </dsp:txBody>
      <dsp:txXfrm>
        <a:off x="4089970" y="2173852"/>
        <a:ext cx="2656931" cy="2656931"/>
      </dsp:txXfrm>
    </dsp:sp>
    <dsp:sp modelId="{CF4FF12C-4719-4789-9C95-583206A58BFD}">
      <dsp:nvSpPr>
        <dsp:cNvPr id="0" name=""/>
        <dsp:cNvSpPr/>
      </dsp:nvSpPr>
      <dsp:spPr>
        <a:xfrm>
          <a:off x="2544119" y="1545850"/>
          <a:ext cx="1932313" cy="1932313"/>
        </a:xfrm>
        <a:prstGeom prst="gear6">
          <a:avLst/>
        </a:prstGeom>
        <a:solidFill>
          <a:schemeClr val="accent3">
            <a:shade val="80000"/>
            <a:hueOff val="266734"/>
            <a:satOff val="-25391"/>
            <a:lumOff val="18897"/>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l-GR" sz="1500" kern="1200" dirty="0" smtClean="0"/>
            <a:t>Τρόποι βελτίωσης των υπηρεσιών </a:t>
          </a:r>
          <a:endParaRPr lang="el-GR" sz="1500" kern="1200" dirty="0"/>
        </a:p>
      </dsp:txBody>
      <dsp:txXfrm>
        <a:off x="2544119" y="1545850"/>
        <a:ext cx="1932313" cy="1932313"/>
      </dsp:txXfrm>
    </dsp:sp>
    <dsp:sp modelId="{B2FC747B-3DF7-40F4-A9E4-541AAE358C2E}">
      <dsp:nvSpPr>
        <dsp:cNvPr id="0" name=""/>
        <dsp:cNvSpPr/>
      </dsp:nvSpPr>
      <dsp:spPr>
        <a:xfrm rot="20700000">
          <a:off x="3626412" y="212751"/>
          <a:ext cx="1893272" cy="1893272"/>
        </a:xfrm>
        <a:prstGeom prst="gear6">
          <a:avLst/>
        </a:prstGeom>
        <a:solidFill>
          <a:schemeClr val="accent3">
            <a:shade val="80000"/>
            <a:hueOff val="533469"/>
            <a:satOff val="-50782"/>
            <a:lumOff val="37794"/>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l-GR" sz="1500" kern="1200" dirty="0" smtClean="0"/>
            <a:t>Ανταλλαγή ιδεών και πηγών</a:t>
          </a:r>
          <a:endParaRPr lang="el-GR" sz="1500" kern="1200" dirty="0"/>
        </a:p>
      </dsp:txBody>
      <dsp:txXfrm>
        <a:off x="4041662" y="628001"/>
        <a:ext cx="1062772" cy="1062772"/>
      </dsp:txXfrm>
    </dsp:sp>
    <dsp:sp modelId="{455D6AA4-8AFC-400C-B936-97D419427CEE}">
      <dsp:nvSpPr>
        <dsp:cNvPr id="0" name=""/>
        <dsp:cNvSpPr/>
      </dsp:nvSpPr>
      <dsp:spPr>
        <a:xfrm>
          <a:off x="3892718" y="1768906"/>
          <a:ext cx="3400871" cy="3400871"/>
        </a:xfrm>
        <a:prstGeom prst="circularArrow">
          <a:avLst>
            <a:gd name="adj1" fmla="val 4687"/>
            <a:gd name="adj2" fmla="val 299029"/>
            <a:gd name="adj3" fmla="val 2529520"/>
            <a:gd name="adj4" fmla="val 15832803"/>
            <a:gd name="adj5" fmla="val 5469"/>
          </a:avLst>
        </a:prstGeom>
        <a:solidFill>
          <a:schemeClr val="accent3">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58101D9-80CA-461A-9368-7439AD79CF51}">
      <dsp:nvSpPr>
        <dsp:cNvPr id="0" name=""/>
        <dsp:cNvSpPr/>
      </dsp:nvSpPr>
      <dsp:spPr>
        <a:xfrm>
          <a:off x="2201910" y="1115571"/>
          <a:ext cx="2470946" cy="2470946"/>
        </a:xfrm>
        <a:prstGeom prst="leftCircularArrow">
          <a:avLst>
            <a:gd name="adj1" fmla="val 6452"/>
            <a:gd name="adj2" fmla="val 429999"/>
            <a:gd name="adj3" fmla="val 10489124"/>
            <a:gd name="adj4" fmla="val 14837806"/>
            <a:gd name="adj5" fmla="val 7527"/>
          </a:avLst>
        </a:prstGeom>
        <a:solidFill>
          <a:schemeClr val="accent3">
            <a:shade val="90000"/>
            <a:hueOff val="266843"/>
            <a:satOff val="-25074"/>
            <a:lumOff val="1809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ABF9593-8A5A-4006-B6AC-002154AD1FB7}">
      <dsp:nvSpPr>
        <dsp:cNvPr id="0" name=""/>
        <dsp:cNvSpPr/>
      </dsp:nvSpPr>
      <dsp:spPr>
        <a:xfrm>
          <a:off x="3188478" y="-204677"/>
          <a:ext cx="2664177" cy="2664177"/>
        </a:xfrm>
        <a:prstGeom prst="circularArrow">
          <a:avLst>
            <a:gd name="adj1" fmla="val 5984"/>
            <a:gd name="adj2" fmla="val 394124"/>
            <a:gd name="adj3" fmla="val 13313824"/>
            <a:gd name="adj4" fmla="val 10508221"/>
            <a:gd name="adj5" fmla="val 6981"/>
          </a:avLst>
        </a:prstGeom>
        <a:solidFill>
          <a:schemeClr val="accent3">
            <a:shade val="90000"/>
            <a:hueOff val="533686"/>
            <a:satOff val="-50149"/>
            <a:lumOff val="36187"/>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F7AA6AC-ADB5-4055-89BE-47B8F12F02A1}">
      <dsp:nvSpPr>
        <dsp:cNvPr id="0" name=""/>
        <dsp:cNvSpPr/>
      </dsp:nvSpPr>
      <dsp:spPr>
        <a:xfrm>
          <a:off x="0" y="0"/>
          <a:ext cx="4571999" cy="4571999"/>
        </a:xfrm>
        <a:prstGeom prst="pie">
          <a:avLst>
            <a:gd name="adj1" fmla="val 5400000"/>
            <a:gd name="adj2" fmla="val 16200000"/>
          </a:avLst>
        </a:prstGeom>
        <a:solidFill>
          <a:schemeClr val="dk2">
            <a:hueOff val="0"/>
            <a:satOff val="0"/>
            <a:lumOff val="0"/>
            <a:alphaOff val="0"/>
          </a:schemeClr>
        </a:solidFill>
        <a:ln w="11429" cap="flat" cmpd="sng" algn="ctr">
          <a:solidFill>
            <a:schemeClr val="lt2">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B6B240B4-84C5-4E18-B2E8-9592C6C33693}">
      <dsp:nvSpPr>
        <dsp:cNvPr id="0" name=""/>
        <dsp:cNvSpPr/>
      </dsp:nvSpPr>
      <dsp:spPr>
        <a:xfrm>
          <a:off x="2285999" y="0"/>
          <a:ext cx="6218238" cy="4571999"/>
        </a:xfrm>
        <a:prstGeom prst="rect">
          <a:avLst/>
        </a:prstGeom>
        <a:solidFill>
          <a:schemeClr val="lt2">
            <a:alpha val="90000"/>
            <a:hueOff val="0"/>
            <a:satOff val="0"/>
            <a:lumOff val="0"/>
            <a:alphaOff val="0"/>
          </a:schemeClr>
        </a:solidFill>
        <a:ln w="11429" cap="flat" cmpd="sng" algn="ctr">
          <a:solidFill>
            <a:schemeClr val="dk2">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l-GR" sz="2800" kern="1200" dirty="0" smtClean="0"/>
            <a:t>πανεπιστήμια</a:t>
          </a:r>
          <a:endParaRPr lang="el-GR" sz="2800" kern="1200" dirty="0"/>
        </a:p>
      </dsp:txBody>
      <dsp:txXfrm>
        <a:off x="2285999" y="0"/>
        <a:ext cx="3109119" cy="971549"/>
      </dsp:txXfrm>
    </dsp:sp>
    <dsp:sp modelId="{C1133381-7A03-4706-B22C-A38D59C53DBC}">
      <dsp:nvSpPr>
        <dsp:cNvPr id="0" name=""/>
        <dsp:cNvSpPr/>
      </dsp:nvSpPr>
      <dsp:spPr>
        <a:xfrm>
          <a:off x="600074" y="971549"/>
          <a:ext cx="3371850" cy="3371850"/>
        </a:xfrm>
        <a:prstGeom prst="pie">
          <a:avLst>
            <a:gd name="adj1" fmla="val 5400000"/>
            <a:gd name="adj2" fmla="val 16200000"/>
          </a:avLst>
        </a:prstGeom>
        <a:solidFill>
          <a:schemeClr val="dk2">
            <a:hueOff val="0"/>
            <a:satOff val="0"/>
            <a:lumOff val="0"/>
            <a:alphaOff val="0"/>
          </a:schemeClr>
        </a:solidFill>
        <a:ln w="11429" cap="flat" cmpd="sng" algn="ctr">
          <a:solidFill>
            <a:schemeClr val="lt2">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C70E12D0-C37A-4662-ADBB-4205C4B2C2EB}">
      <dsp:nvSpPr>
        <dsp:cNvPr id="0" name=""/>
        <dsp:cNvSpPr/>
      </dsp:nvSpPr>
      <dsp:spPr>
        <a:xfrm>
          <a:off x="2285999" y="971549"/>
          <a:ext cx="6218238" cy="3371850"/>
        </a:xfrm>
        <a:prstGeom prst="rect">
          <a:avLst/>
        </a:prstGeom>
        <a:solidFill>
          <a:schemeClr val="lt2">
            <a:alpha val="90000"/>
            <a:hueOff val="0"/>
            <a:satOff val="0"/>
            <a:lumOff val="0"/>
            <a:alphaOff val="0"/>
          </a:schemeClr>
        </a:solidFill>
        <a:ln w="11429" cap="flat" cmpd="sng" algn="ctr">
          <a:solidFill>
            <a:schemeClr val="dk2">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eaLnBrk="1" latinLnBrk="0">
            <a:lnSpc>
              <a:spcPct val="90000"/>
            </a:lnSpc>
            <a:spcBef>
              <a:spcPct val="0"/>
            </a:spcBef>
            <a:spcAft>
              <a:spcPct val="35000"/>
            </a:spcAft>
          </a:pPr>
          <a:r>
            <a:rPr lang="el-GR" sz="2800" kern="1200" dirty="0" smtClean="0"/>
            <a:t>τραπεζικά ιδρύματα</a:t>
          </a:r>
        </a:p>
      </dsp:txBody>
      <dsp:txXfrm>
        <a:off x="2285999" y="971549"/>
        <a:ext cx="3109119" cy="971550"/>
      </dsp:txXfrm>
    </dsp:sp>
    <dsp:sp modelId="{5FB7AF37-F469-46EC-9102-3091873BE4E8}">
      <dsp:nvSpPr>
        <dsp:cNvPr id="0" name=""/>
        <dsp:cNvSpPr/>
      </dsp:nvSpPr>
      <dsp:spPr>
        <a:xfrm>
          <a:off x="1200149" y="1943100"/>
          <a:ext cx="2171699" cy="2171699"/>
        </a:xfrm>
        <a:prstGeom prst="pie">
          <a:avLst>
            <a:gd name="adj1" fmla="val 5400000"/>
            <a:gd name="adj2" fmla="val 16200000"/>
          </a:avLst>
        </a:prstGeom>
        <a:solidFill>
          <a:schemeClr val="dk2">
            <a:hueOff val="0"/>
            <a:satOff val="0"/>
            <a:lumOff val="0"/>
            <a:alphaOff val="0"/>
          </a:schemeClr>
        </a:solidFill>
        <a:ln w="11429" cap="flat" cmpd="sng" algn="ctr">
          <a:solidFill>
            <a:schemeClr val="lt2">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4996B218-5CC0-498D-BEFF-382B38BA24DB}">
      <dsp:nvSpPr>
        <dsp:cNvPr id="0" name=""/>
        <dsp:cNvSpPr/>
      </dsp:nvSpPr>
      <dsp:spPr>
        <a:xfrm>
          <a:off x="2285999" y="1943100"/>
          <a:ext cx="6218238" cy="2171699"/>
        </a:xfrm>
        <a:prstGeom prst="rect">
          <a:avLst/>
        </a:prstGeom>
        <a:solidFill>
          <a:schemeClr val="lt2">
            <a:alpha val="90000"/>
            <a:hueOff val="0"/>
            <a:satOff val="0"/>
            <a:lumOff val="0"/>
            <a:alphaOff val="0"/>
          </a:schemeClr>
        </a:solidFill>
        <a:ln w="11429" cap="flat" cmpd="sng" algn="ctr">
          <a:solidFill>
            <a:schemeClr val="dk2">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l-GR" sz="2800" kern="1200" dirty="0" smtClean="0"/>
            <a:t>ερευνητικό κέντρο </a:t>
          </a:r>
          <a:endParaRPr lang="el-GR" sz="2800" kern="1200" dirty="0"/>
        </a:p>
      </dsp:txBody>
      <dsp:txXfrm>
        <a:off x="2285999" y="1943100"/>
        <a:ext cx="3109119" cy="971549"/>
      </dsp:txXfrm>
    </dsp:sp>
    <dsp:sp modelId="{43D01936-FC8C-4573-9157-27BA1932BA85}">
      <dsp:nvSpPr>
        <dsp:cNvPr id="0" name=""/>
        <dsp:cNvSpPr/>
      </dsp:nvSpPr>
      <dsp:spPr>
        <a:xfrm>
          <a:off x="1800224" y="2914649"/>
          <a:ext cx="971549" cy="971549"/>
        </a:xfrm>
        <a:prstGeom prst="pie">
          <a:avLst>
            <a:gd name="adj1" fmla="val 5400000"/>
            <a:gd name="adj2" fmla="val 16200000"/>
          </a:avLst>
        </a:prstGeom>
        <a:solidFill>
          <a:schemeClr val="dk2">
            <a:hueOff val="0"/>
            <a:satOff val="0"/>
            <a:lumOff val="0"/>
            <a:alphaOff val="0"/>
          </a:schemeClr>
        </a:solidFill>
        <a:ln w="11429" cap="flat" cmpd="sng" algn="ctr">
          <a:solidFill>
            <a:schemeClr val="lt2">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54A29F80-1743-490A-9C3E-87F608F56AA6}">
      <dsp:nvSpPr>
        <dsp:cNvPr id="0" name=""/>
        <dsp:cNvSpPr/>
      </dsp:nvSpPr>
      <dsp:spPr>
        <a:xfrm>
          <a:off x="2285999" y="2830523"/>
          <a:ext cx="6218238" cy="971549"/>
        </a:xfrm>
        <a:prstGeom prst="rect">
          <a:avLst/>
        </a:prstGeom>
        <a:solidFill>
          <a:schemeClr val="lt2">
            <a:alpha val="90000"/>
            <a:hueOff val="0"/>
            <a:satOff val="0"/>
            <a:lumOff val="0"/>
            <a:alphaOff val="0"/>
          </a:schemeClr>
        </a:solidFill>
        <a:ln w="11429" cap="flat" cmpd="sng" algn="ctr">
          <a:solidFill>
            <a:schemeClr val="dk2">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l-GR" sz="2800" kern="1200" dirty="0" smtClean="0"/>
            <a:t>υπουργείο</a:t>
          </a:r>
          <a:endParaRPr lang="el-GR" sz="2800" kern="1200" dirty="0"/>
        </a:p>
      </dsp:txBody>
      <dsp:txXfrm>
        <a:off x="2285999" y="2830523"/>
        <a:ext cx="3109119" cy="971549"/>
      </dsp:txXfrm>
    </dsp:sp>
    <dsp:sp modelId="{7400C7BE-84DA-4115-BED0-70EECD4E8ED2}">
      <dsp:nvSpPr>
        <dsp:cNvPr id="0" name=""/>
        <dsp:cNvSpPr/>
      </dsp:nvSpPr>
      <dsp:spPr>
        <a:xfrm>
          <a:off x="5395119" y="0"/>
          <a:ext cx="3109119" cy="971549"/>
        </a:xfrm>
        <a:prstGeom prst="rect">
          <a:avLst/>
        </a:prstGeom>
        <a:noFill/>
        <a:ln w="11429" cap="flat" cmpd="sng" algn="ctr">
          <a:noFill/>
          <a:prstDash val="sysDash"/>
        </a:ln>
        <a:effectLst/>
        <a:sp3d/>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l" defTabSz="577850">
            <a:lnSpc>
              <a:spcPct val="90000"/>
            </a:lnSpc>
            <a:spcBef>
              <a:spcPct val="0"/>
            </a:spcBef>
            <a:spcAft>
              <a:spcPct val="15000"/>
            </a:spcAft>
            <a:buChar char="••"/>
          </a:pPr>
          <a:r>
            <a:rPr lang="el-GR" sz="1300" kern="1200" dirty="0" smtClean="0"/>
            <a:t>Οικονομικό Πανεπιστήμιο Αθηνών</a:t>
          </a:r>
          <a:endParaRPr lang="el-GR" sz="1300" kern="1200" dirty="0"/>
        </a:p>
        <a:p>
          <a:pPr marL="114300" lvl="1" indent="-114300" algn="l" defTabSz="577850">
            <a:lnSpc>
              <a:spcPct val="90000"/>
            </a:lnSpc>
            <a:spcBef>
              <a:spcPct val="0"/>
            </a:spcBef>
            <a:spcAft>
              <a:spcPct val="15000"/>
            </a:spcAft>
            <a:buChar char="••"/>
          </a:pPr>
          <a:r>
            <a:rPr lang="el-GR" sz="1300" kern="1200" dirty="0" smtClean="0"/>
            <a:t>Πανεπιστήμιο Πειραιώς</a:t>
          </a:r>
          <a:endParaRPr lang="el-GR" sz="1300" kern="1200" dirty="0"/>
        </a:p>
        <a:p>
          <a:pPr marL="114300" lvl="1" indent="-114300" algn="l" defTabSz="577850" eaLnBrk="1" latinLnBrk="0">
            <a:lnSpc>
              <a:spcPct val="90000"/>
            </a:lnSpc>
            <a:spcBef>
              <a:spcPct val="0"/>
            </a:spcBef>
            <a:spcAft>
              <a:spcPct val="15000"/>
            </a:spcAft>
            <a:buChar char="••"/>
          </a:pPr>
          <a:r>
            <a:rPr lang="el-GR" sz="1300" kern="1200" dirty="0" smtClean="0"/>
            <a:t>Τμήμα Οικονομικής Επιστήμης ΕΚΠΑ</a:t>
          </a:r>
          <a:endParaRPr lang="el-GR" sz="1300" kern="1200" dirty="0"/>
        </a:p>
        <a:p>
          <a:pPr marL="114300" lvl="1" indent="-114300" algn="l" defTabSz="577850" eaLnBrk="1" latinLnBrk="0">
            <a:lnSpc>
              <a:spcPct val="90000"/>
            </a:lnSpc>
            <a:spcBef>
              <a:spcPct val="0"/>
            </a:spcBef>
            <a:spcAft>
              <a:spcPct val="15000"/>
            </a:spcAft>
            <a:buChar char="••"/>
          </a:pPr>
          <a:r>
            <a:rPr lang="el-GR" sz="1300" kern="1200" dirty="0" err="1" smtClean="0"/>
            <a:t>Χαροκόπειο</a:t>
          </a:r>
          <a:r>
            <a:rPr lang="el-GR" sz="1300" kern="1200" dirty="0" smtClean="0"/>
            <a:t> Πανεπιστήμιο</a:t>
          </a:r>
        </a:p>
      </dsp:txBody>
      <dsp:txXfrm>
        <a:off x="5395119" y="0"/>
        <a:ext cx="3109119" cy="971549"/>
      </dsp:txXfrm>
    </dsp:sp>
    <dsp:sp modelId="{B5321C84-E7EB-4894-A908-0FE9B0E40DA3}">
      <dsp:nvSpPr>
        <dsp:cNvPr id="0" name=""/>
        <dsp:cNvSpPr/>
      </dsp:nvSpPr>
      <dsp:spPr>
        <a:xfrm>
          <a:off x="5395119" y="971549"/>
          <a:ext cx="3109119" cy="971550"/>
        </a:xfrm>
        <a:prstGeom prst="rect">
          <a:avLst/>
        </a:prstGeom>
        <a:noFill/>
        <a:ln w="11429" cap="flat" cmpd="sng" algn="ctr">
          <a:noFill/>
          <a:prstDash val="sysDash"/>
        </a:ln>
        <a:effectLst/>
        <a:sp3d/>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Alpha Bank</a:t>
          </a:r>
          <a:endParaRPr lang="el-GR" sz="1300" kern="1200" dirty="0"/>
        </a:p>
        <a:p>
          <a:pPr marL="114300" lvl="1" indent="-114300" algn="l" defTabSz="577850">
            <a:lnSpc>
              <a:spcPct val="90000"/>
            </a:lnSpc>
            <a:spcBef>
              <a:spcPct val="0"/>
            </a:spcBef>
            <a:spcAft>
              <a:spcPct val="15000"/>
            </a:spcAft>
            <a:buChar char="••"/>
          </a:pPr>
          <a:r>
            <a:rPr lang="el-GR" sz="1300" kern="1200" dirty="0" smtClean="0"/>
            <a:t>Εθνική Τράπεζα</a:t>
          </a:r>
          <a:endParaRPr lang="el-GR" sz="1300" kern="1200" dirty="0"/>
        </a:p>
        <a:p>
          <a:pPr marL="114300" lvl="1" indent="-114300" algn="l" defTabSz="577850">
            <a:lnSpc>
              <a:spcPct val="90000"/>
            </a:lnSpc>
            <a:spcBef>
              <a:spcPct val="0"/>
            </a:spcBef>
            <a:spcAft>
              <a:spcPct val="15000"/>
            </a:spcAft>
            <a:buChar char="••"/>
          </a:pPr>
          <a:r>
            <a:rPr lang="el-GR" sz="1300" kern="1200" dirty="0" smtClean="0"/>
            <a:t>Πολιτιστικό Ίδρυμα Ομίλου Πειραιώς</a:t>
          </a:r>
          <a:endParaRPr lang="el-GR" sz="1300" kern="1200" dirty="0"/>
        </a:p>
        <a:p>
          <a:pPr marL="114300" lvl="1" indent="-114300" algn="l" defTabSz="577850">
            <a:lnSpc>
              <a:spcPct val="90000"/>
            </a:lnSpc>
            <a:spcBef>
              <a:spcPct val="0"/>
            </a:spcBef>
            <a:spcAft>
              <a:spcPct val="15000"/>
            </a:spcAft>
            <a:buChar char="••"/>
          </a:pPr>
          <a:r>
            <a:rPr lang="el-GR" sz="1300" kern="1200" dirty="0" smtClean="0"/>
            <a:t>Τράπεζα της Ελλάδος</a:t>
          </a:r>
          <a:endParaRPr lang="el-GR" sz="1300" kern="1200" dirty="0"/>
        </a:p>
      </dsp:txBody>
      <dsp:txXfrm>
        <a:off x="5395119" y="971549"/>
        <a:ext cx="3109119" cy="971550"/>
      </dsp:txXfrm>
    </dsp:sp>
    <dsp:sp modelId="{28E7BB69-FE78-408C-8204-07DCF44B384C}">
      <dsp:nvSpPr>
        <dsp:cNvPr id="0" name=""/>
        <dsp:cNvSpPr/>
      </dsp:nvSpPr>
      <dsp:spPr>
        <a:xfrm>
          <a:off x="5395119" y="1943100"/>
          <a:ext cx="3109119" cy="971549"/>
        </a:xfrm>
        <a:prstGeom prst="rect">
          <a:avLst/>
        </a:prstGeom>
        <a:noFill/>
        <a:ln w="11429" cap="flat" cmpd="sng" algn="ctr">
          <a:noFill/>
          <a:prstDash val="sysDash"/>
        </a:ln>
        <a:effectLst/>
        <a:sp3d/>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l" defTabSz="577850">
            <a:lnSpc>
              <a:spcPct val="90000"/>
            </a:lnSpc>
            <a:spcBef>
              <a:spcPct val="0"/>
            </a:spcBef>
            <a:spcAft>
              <a:spcPct val="15000"/>
            </a:spcAft>
            <a:buChar char="••"/>
          </a:pPr>
          <a:r>
            <a:rPr lang="el-GR" sz="1300" kern="1200" dirty="0" smtClean="0"/>
            <a:t>Κέντρο Προγραμματισμού και Οικονομικών Ερευνών </a:t>
          </a:r>
          <a:endParaRPr lang="el-GR" sz="1300" kern="1200" dirty="0"/>
        </a:p>
      </dsp:txBody>
      <dsp:txXfrm>
        <a:off x="5395119" y="1943100"/>
        <a:ext cx="3109119" cy="971549"/>
      </dsp:txXfrm>
    </dsp:sp>
    <dsp:sp modelId="{B21EC5CD-A6C8-47E0-88B5-D39C70378AFA}">
      <dsp:nvSpPr>
        <dsp:cNvPr id="0" name=""/>
        <dsp:cNvSpPr/>
      </dsp:nvSpPr>
      <dsp:spPr>
        <a:xfrm>
          <a:off x="5395119" y="2914649"/>
          <a:ext cx="3109119" cy="971549"/>
        </a:xfrm>
        <a:prstGeom prst="rect">
          <a:avLst/>
        </a:prstGeom>
        <a:noFill/>
        <a:ln w="11429" cap="flat" cmpd="sng" algn="ctr">
          <a:noFill/>
          <a:prstDash val="sysDash"/>
        </a:ln>
        <a:effectLst/>
        <a:sp3d/>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l" defTabSz="577850">
            <a:lnSpc>
              <a:spcPct val="90000"/>
            </a:lnSpc>
            <a:spcBef>
              <a:spcPct val="0"/>
            </a:spcBef>
            <a:spcAft>
              <a:spcPct val="15000"/>
            </a:spcAft>
            <a:buChar char="••"/>
          </a:pPr>
          <a:r>
            <a:rPr lang="el-GR" sz="1300" kern="1200" dirty="0" smtClean="0"/>
            <a:t>Υπουργείο Οικονομίας και Ανάπτυξης</a:t>
          </a:r>
          <a:endParaRPr lang="el-GR" sz="1300" kern="1200" dirty="0"/>
        </a:p>
      </dsp:txBody>
      <dsp:txXfrm>
        <a:off x="5395119" y="2914649"/>
        <a:ext cx="3109119" cy="971549"/>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19E90D5-92C3-4DB8-A83A-68FC4D029B23}">
      <dsp:nvSpPr>
        <dsp:cNvPr id="0" name=""/>
        <dsp:cNvSpPr/>
      </dsp:nvSpPr>
      <dsp:spPr>
        <a:xfrm rot="16200000">
          <a:off x="-1481572" y="1990451"/>
          <a:ext cx="3535217" cy="5720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04537" bIns="0" numCol="1" spcCol="1270" anchor="t" anchorCtr="0">
          <a:noAutofit/>
        </a:bodyPr>
        <a:lstStyle/>
        <a:p>
          <a:pPr lvl="0" algn="r" defTabSz="1955800">
            <a:lnSpc>
              <a:spcPct val="90000"/>
            </a:lnSpc>
            <a:spcBef>
              <a:spcPct val="0"/>
            </a:spcBef>
            <a:spcAft>
              <a:spcPct val="35000"/>
            </a:spcAft>
          </a:pPr>
          <a:r>
            <a:rPr lang="el-GR" sz="4400" kern="1200" dirty="0" smtClean="0"/>
            <a:t>αποστολή</a:t>
          </a:r>
          <a:endParaRPr lang="el-GR" sz="4400" kern="1200" dirty="0"/>
        </a:p>
      </dsp:txBody>
      <dsp:txXfrm rot="16200000">
        <a:off x="-1481572" y="1990451"/>
        <a:ext cx="3535217" cy="572073"/>
      </dsp:txXfrm>
    </dsp:sp>
    <dsp:sp modelId="{5440299A-1612-4B01-B657-2DCFD64EFAD6}">
      <dsp:nvSpPr>
        <dsp:cNvPr id="0" name=""/>
        <dsp:cNvSpPr/>
      </dsp:nvSpPr>
      <dsp:spPr>
        <a:xfrm>
          <a:off x="521965" y="0"/>
          <a:ext cx="2904669" cy="4532325"/>
        </a:xfrm>
        <a:prstGeom prst="rect">
          <a:avLst/>
        </a:prstGeom>
        <a:solidFill>
          <a:schemeClr val="accent4">
            <a:lumMod val="7500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504537" rIns="142240" bIns="142240" numCol="1" spcCol="1270" anchor="t" anchorCtr="0">
          <a:noAutofit/>
        </a:bodyPr>
        <a:lstStyle/>
        <a:p>
          <a:pPr marL="228600" lvl="1" indent="-228600" algn="l" defTabSz="889000">
            <a:lnSpc>
              <a:spcPct val="90000"/>
            </a:lnSpc>
            <a:spcBef>
              <a:spcPct val="0"/>
            </a:spcBef>
            <a:spcAft>
              <a:spcPct val="15000"/>
            </a:spcAft>
            <a:buChar char="••"/>
          </a:pPr>
          <a:r>
            <a:rPr lang="el-GR" sz="2000" kern="1200" dirty="0" smtClean="0"/>
            <a:t>η συνεργασία των βιβλιοθηκών-μελών για την ανταλλαγή υπηρεσιών και πόρων σχετικών με συλλογές οικονομικού περιεχομένου, με απώτερη επιδίωξη την ποιοτικότερη και αποτελεσματικότερη εξυπηρέτηση της κοινότητας των χρηστών τους</a:t>
          </a:r>
          <a:endParaRPr lang="el-GR" sz="2000" kern="1200" dirty="0"/>
        </a:p>
      </dsp:txBody>
      <dsp:txXfrm>
        <a:off x="521965" y="0"/>
        <a:ext cx="2904669" cy="4532325"/>
      </dsp:txXfrm>
    </dsp:sp>
    <dsp:sp modelId="{CBECC553-8497-4E6A-BD73-2F5D1B0A77D7}">
      <dsp:nvSpPr>
        <dsp:cNvPr id="0" name=""/>
        <dsp:cNvSpPr/>
      </dsp:nvSpPr>
      <dsp:spPr>
        <a:xfrm>
          <a:off x="212035" y="0"/>
          <a:ext cx="292020" cy="490724"/>
        </a:xfrm>
        <a:prstGeom prst="rect">
          <a:avLst/>
        </a:prstGeom>
        <a:solidFill>
          <a:schemeClr val="accent4">
            <a:lumMod val="60000"/>
            <a:lumOff val="4000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3BEEF1D1-0AE1-4B28-BCE4-F8F4F51D9FC4}">
      <dsp:nvSpPr>
        <dsp:cNvPr id="0" name=""/>
        <dsp:cNvSpPr/>
      </dsp:nvSpPr>
      <dsp:spPr>
        <a:xfrm rot="16200000">
          <a:off x="2304850" y="2007172"/>
          <a:ext cx="3535217" cy="5720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04537" bIns="0" numCol="1" spcCol="1270" anchor="t" anchorCtr="0">
          <a:noAutofit/>
        </a:bodyPr>
        <a:lstStyle/>
        <a:p>
          <a:pPr lvl="0" algn="r" defTabSz="1955800">
            <a:lnSpc>
              <a:spcPct val="90000"/>
            </a:lnSpc>
            <a:spcBef>
              <a:spcPct val="0"/>
            </a:spcBef>
            <a:spcAft>
              <a:spcPct val="35000"/>
            </a:spcAft>
          </a:pPr>
          <a:r>
            <a:rPr lang="el-GR" sz="4400" b="0" kern="1200" dirty="0" smtClean="0"/>
            <a:t>στόχοι</a:t>
          </a:r>
          <a:endParaRPr lang="el-GR" sz="4400" b="0" kern="1200" dirty="0"/>
        </a:p>
      </dsp:txBody>
      <dsp:txXfrm rot="16200000">
        <a:off x="2304850" y="2007172"/>
        <a:ext cx="3535217" cy="572073"/>
      </dsp:txXfrm>
    </dsp:sp>
    <dsp:sp modelId="{FBB15634-22C4-4F99-9878-2ACE07B6F88B}">
      <dsp:nvSpPr>
        <dsp:cNvPr id="0" name=""/>
        <dsp:cNvSpPr/>
      </dsp:nvSpPr>
      <dsp:spPr>
        <a:xfrm>
          <a:off x="4359419" y="0"/>
          <a:ext cx="4013193" cy="4457449"/>
        </a:xfrm>
        <a:prstGeom prst="rect">
          <a:avLst/>
        </a:prstGeom>
        <a:solidFill>
          <a:schemeClr val="tx2">
            <a:lumMod val="75000"/>
            <a:lumOff val="2500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504537" rIns="142240" bIns="142240" numCol="1" spcCol="1270" anchor="t" anchorCtr="0">
          <a:noAutofit/>
        </a:bodyPr>
        <a:lstStyle/>
        <a:p>
          <a:pPr marL="228600" lvl="1" indent="-228600" algn="l" defTabSz="889000">
            <a:lnSpc>
              <a:spcPct val="90000"/>
            </a:lnSpc>
            <a:spcBef>
              <a:spcPct val="0"/>
            </a:spcBef>
            <a:spcAft>
              <a:spcPct val="15000"/>
            </a:spcAft>
            <a:buChar char="••"/>
          </a:pPr>
          <a:r>
            <a:rPr lang="el-GR" sz="2000" kern="1200" dirty="0" smtClean="0"/>
            <a:t>υπηρεσίες πληροφόρησης από τις βιβλιοθήκες-μέλη προς το κοινό τους,</a:t>
          </a:r>
          <a:endParaRPr lang="el-GR" sz="2000" kern="1200" dirty="0"/>
        </a:p>
        <a:p>
          <a:pPr marL="228600" lvl="1" indent="-228600" algn="l" defTabSz="889000">
            <a:lnSpc>
              <a:spcPct val="90000"/>
            </a:lnSpc>
            <a:spcBef>
              <a:spcPct val="0"/>
            </a:spcBef>
            <a:spcAft>
              <a:spcPct val="15000"/>
            </a:spcAft>
            <a:buChar char="••"/>
          </a:pPr>
          <a:r>
            <a:rPr lang="el-GR" sz="2000" kern="1200" dirty="0" err="1" smtClean="0"/>
            <a:t>διαδανεισμός</a:t>
          </a:r>
          <a:r>
            <a:rPr lang="el-GR" sz="2000" kern="1200" dirty="0" smtClean="0"/>
            <a:t> έντυπου και ηλεκτρονικού υλικού, </a:t>
          </a:r>
          <a:endParaRPr lang="el-GR" sz="2000" kern="1200" dirty="0"/>
        </a:p>
        <a:p>
          <a:pPr marL="228600" lvl="1" indent="-228600" algn="l" defTabSz="889000">
            <a:lnSpc>
              <a:spcPct val="90000"/>
            </a:lnSpc>
            <a:spcBef>
              <a:spcPct val="0"/>
            </a:spcBef>
            <a:spcAft>
              <a:spcPct val="15000"/>
            </a:spcAft>
            <a:buChar char="••"/>
          </a:pPr>
          <a:r>
            <a:rPr lang="el-GR" sz="2000" kern="1200" dirty="0" smtClean="0"/>
            <a:t>διερεύνηση της πιθανής κοινής αγοράς ηλεκτρονικών πηγών κοινού ενδιαφέροντος</a:t>
          </a:r>
          <a:endParaRPr lang="el-GR" sz="2000" kern="1200" dirty="0"/>
        </a:p>
        <a:p>
          <a:pPr marL="228600" lvl="1" indent="-228600" algn="l" defTabSz="889000">
            <a:lnSpc>
              <a:spcPct val="90000"/>
            </a:lnSpc>
            <a:spcBef>
              <a:spcPct val="0"/>
            </a:spcBef>
            <a:spcAft>
              <a:spcPct val="15000"/>
            </a:spcAft>
            <a:buChar char="••"/>
          </a:pPr>
          <a:r>
            <a:rPr lang="el-GR" sz="2000" kern="1200" dirty="0" smtClean="0"/>
            <a:t>κοινή πολιτική ανάπτυξης συλλογών,</a:t>
          </a:r>
          <a:endParaRPr lang="el-GR" sz="2000" kern="1200" dirty="0"/>
        </a:p>
        <a:p>
          <a:pPr marL="228600" lvl="1" indent="-228600" algn="l" defTabSz="889000">
            <a:lnSpc>
              <a:spcPct val="90000"/>
            </a:lnSpc>
            <a:spcBef>
              <a:spcPct val="0"/>
            </a:spcBef>
            <a:spcAft>
              <a:spcPct val="15000"/>
            </a:spcAft>
            <a:buChar char="••"/>
          </a:pPr>
          <a:r>
            <a:rPr lang="el-GR" sz="2000" kern="1200" dirty="0" smtClean="0"/>
            <a:t>ένταξη νέων μελών.</a:t>
          </a:r>
          <a:endParaRPr lang="el-GR" sz="2000" kern="1200" dirty="0"/>
        </a:p>
      </dsp:txBody>
      <dsp:txXfrm>
        <a:off x="4359419" y="0"/>
        <a:ext cx="4013193" cy="4457449"/>
      </dsp:txXfrm>
    </dsp:sp>
    <dsp:sp modelId="{E650BB9F-03DF-49A9-8956-2C9DAFD129D1}">
      <dsp:nvSpPr>
        <dsp:cNvPr id="0" name=""/>
        <dsp:cNvSpPr/>
      </dsp:nvSpPr>
      <dsp:spPr>
        <a:xfrm>
          <a:off x="4074324" y="0"/>
          <a:ext cx="292340" cy="409650"/>
        </a:xfrm>
        <a:prstGeom prst="rect">
          <a:avLst/>
        </a:prstGeom>
        <a:solidFill>
          <a:schemeClr val="tx2">
            <a:lumMod val="10000"/>
            <a:lumOff val="9000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D514FC5-7B2A-4485-AB7B-458B1207E6DF}">
      <dsp:nvSpPr>
        <dsp:cNvPr id="0" name=""/>
        <dsp:cNvSpPr/>
      </dsp:nvSpPr>
      <dsp:spPr>
        <a:xfrm>
          <a:off x="138414" y="3712"/>
          <a:ext cx="1805029" cy="518399"/>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lvl="0" algn="l" defTabSz="577850">
            <a:lnSpc>
              <a:spcPct val="90000"/>
            </a:lnSpc>
            <a:spcBef>
              <a:spcPct val="0"/>
            </a:spcBef>
            <a:spcAft>
              <a:spcPct val="35000"/>
            </a:spcAft>
          </a:pPr>
          <a:r>
            <a:rPr lang="el-GR" sz="1300" b="1" kern="1200" dirty="0" smtClean="0"/>
            <a:t>κύρια πρόκληση</a:t>
          </a:r>
          <a:endParaRPr lang="el-GR" sz="1300" b="1" kern="1200" dirty="0"/>
        </a:p>
      </dsp:txBody>
      <dsp:txXfrm>
        <a:off x="138414" y="3712"/>
        <a:ext cx="1805029" cy="345600"/>
      </dsp:txXfrm>
    </dsp:sp>
    <dsp:sp modelId="{0E10B579-D995-465A-8F4A-BDF7B86F9686}">
      <dsp:nvSpPr>
        <dsp:cNvPr id="0" name=""/>
        <dsp:cNvSpPr/>
      </dsp:nvSpPr>
      <dsp:spPr>
        <a:xfrm>
          <a:off x="416875" y="384719"/>
          <a:ext cx="1805029" cy="1113127"/>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Char char="••"/>
          </a:pPr>
          <a:r>
            <a:rPr lang="el-GR" sz="1400" kern="1200" dirty="0" smtClean="0"/>
            <a:t>συμμετοχή βιβλιοθηκών διαφορετικής προέλευσης και στόχευσης</a:t>
          </a:r>
          <a:endParaRPr lang="el-GR" sz="1400" kern="1200" dirty="0"/>
        </a:p>
      </dsp:txBody>
      <dsp:txXfrm>
        <a:off x="416875" y="384719"/>
        <a:ext cx="1805029" cy="1113127"/>
      </dsp:txXfrm>
    </dsp:sp>
    <dsp:sp modelId="{95E8DB7C-93FD-4291-8CA8-9AF4D46A3AB1}">
      <dsp:nvSpPr>
        <dsp:cNvPr id="0" name=""/>
        <dsp:cNvSpPr/>
      </dsp:nvSpPr>
      <dsp:spPr>
        <a:xfrm rot="21594942">
          <a:off x="2123086" y="-50059"/>
          <a:ext cx="380844" cy="449400"/>
        </a:xfrm>
        <a:prstGeom prst="rightArrow">
          <a:avLst>
            <a:gd name="adj1" fmla="val 60000"/>
            <a:gd name="adj2" fmla="val 50000"/>
          </a:avLst>
        </a:prstGeom>
        <a:solidFill>
          <a:schemeClr val="bg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l-GR" sz="1000" kern="1200"/>
        </a:p>
      </dsp:txBody>
      <dsp:txXfrm rot="21594942">
        <a:off x="2123086" y="-50059"/>
        <a:ext cx="380844" cy="449400"/>
      </dsp:txXfrm>
    </dsp:sp>
    <dsp:sp modelId="{5EA22582-EC68-48AA-BF5F-EA0C5822FF63}">
      <dsp:nvSpPr>
        <dsp:cNvPr id="0" name=""/>
        <dsp:cNvSpPr/>
      </dsp:nvSpPr>
      <dsp:spPr>
        <a:xfrm>
          <a:off x="2662017" y="0"/>
          <a:ext cx="1805029" cy="518399"/>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lvl="0" algn="l" defTabSz="577850">
            <a:lnSpc>
              <a:spcPct val="90000"/>
            </a:lnSpc>
            <a:spcBef>
              <a:spcPct val="0"/>
            </a:spcBef>
            <a:spcAft>
              <a:spcPct val="35000"/>
            </a:spcAft>
          </a:pPr>
          <a:r>
            <a:rPr lang="el-GR" sz="1300" b="1" kern="1200" dirty="0" smtClean="0"/>
            <a:t>οργανωτική δομή</a:t>
          </a:r>
          <a:endParaRPr lang="el-GR" sz="1300" b="1" kern="1200" dirty="0"/>
        </a:p>
      </dsp:txBody>
      <dsp:txXfrm>
        <a:off x="2662017" y="0"/>
        <a:ext cx="1805029" cy="345600"/>
      </dsp:txXfrm>
    </dsp:sp>
    <dsp:sp modelId="{DF59EADD-72D9-4ECC-95DC-43D50E18C0B3}">
      <dsp:nvSpPr>
        <dsp:cNvPr id="0" name=""/>
        <dsp:cNvSpPr/>
      </dsp:nvSpPr>
      <dsp:spPr>
        <a:xfrm>
          <a:off x="2954385" y="466776"/>
          <a:ext cx="2440453" cy="1769601"/>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l-GR" sz="1200" kern="1200" dirty="0" smtClean="0"/>
            <a:t>οριζόντιο διοικητικό σχήμα</a:t>
          </a:r>
          <a:endParaRPr lang="el-GR" sz="1200" kern="1200" dirty="0"/>
        </a:p>
        <a:p>
          <a:pPr marL="114300" lvl="1" indent="-114300" algn="l" defTabSz="533400">
            <a:lnSpc>
              <a:spcPct val="90000"/>
            </a:lnSpc>
            <a:spcBef>
              <a:spcPct val="0"/>
            </a:spcBef>
            <a:spcAft>
              <a:spcPct val="15000"/>
            </a:spcAft>
            <a:buChar char="••"/>
          </a:pPr>
          <a:r>
            <a:rPr lang="el-GR" sz="1200" kern="1200" dirty="0" smtClean="0"/>
            <a:t>απουσία οικονομικής συνδρομής</a:t>
          </a:r>
          <a:endParaRPr lang="el-GR" sz="1200" kern="1200" dirty="0"/>
        </a:p>
        <a:p>
          <a:pPr marL="114300" lvl="1" indent="-114300" algn="l" defTabSz="533400">
            <a:lnSpc>
              <a:spcPct val="90000"/>
            </a:lnSpc>
            <a:spcBef>
              <a:spcPct val="0"/>
            </a:spcBef>
            <a:spcAft>
              <a:spcPct val="15000"/>
            </a:spcAft>
            <a:buChar char="••"/>
          </a:pPr>
          <a:r>
            <a:rPr lang="el-GR" sz="1200" kern="1200" dirty="0" smtClean="0"/>
            <a:t>συμμετοχή με γνώμονα το αμοιβαίο όφελος και τις δυνατότητες</a:t>
          </a:r>
          <a:endParaRPr lang="el-GR" sz="1200" kern="1200" dirty="0"/>
        </a:p>
        <a:p>
          <a:pPr marL="114300" lvl="1" indent="-114300" algn="l" defTabSz="533400">
            <a:lnSpc>
              <a:spcPct val="90000"/>
            </a:lnSpc>
            <a:spcBef>
              <a:spcPct val="0"/>
            </a:spcBef>
            <a:spcAft>
              <a:spcPct val="15000"/>
            </a:spcAft>
            <a:buChar char="••"/>
          </a:pPr>
          <a:r>
            <a:rPr lang="el-GR" sz="1200" kern="1200" dirty="0" smtClean="0"/>
            <a:t>δικαίωμα αποχώρησης</a:t>
          </a:r>
          <a:endParaRPr lang="el-GR" sz="1200" kern="1200" dirty="0"/>
        </a:p>
      </dsp:txBody>
      <dsp:txXfrm>
        <a:off x="2954385" y="466776"/>
        <a:ext cx="2440453" cy="1769601"/>
      </dsp:txXfrm>
    </dsp:sp>
    <dsp:sp modelId="{BBEDE4C2-35AD-489B-B26B-EED0DFBB9F9C}">
      <dsp:nvSpPr>
        <dsp:cNvPr id="0" name=""/>
        <dsp:cNvSpPr/>
      </dsp:nvSpPr>
      <dsp:spPr>
        <a:xfrm rot="21586626">
          <a:off x="4882486" y="38740"/>
          <a:ext cx="763689" cy="449400"/>
        </a:xfrm>
        <a:prstGeom prst="rightArrow">
          <a:avLst>
            <a:gd name="adj1" fmla="val 60000"/>
            <a:gd name="adj2" fmla="val 50000"/>
          </a:avLst>
        </a:prstGeom>
        <a:solidFill>
          <a:schemeClr val="bg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l-GR" sz="1000" kern="1200"/>
        </a:p>
      </dsp:txBody>
      <dsp:txXfrm rot="21586626">
        <a:off x="4882486" y="38740"/>
        <a:ext cx="763689" cy="449400"/>
      </dsp:txXfrm>
    </dsp:sp>
    <dsp:sp modelId="{0915D761-8DB0-4FC6-AA35-D2B33B7F0AD3}">
      <dsp:nvSpPr>
        <dsp:cNvPr id="0" name=""/>
        <dsp:cNvSpPr/>
      </dsp:nvSpPr>
      <dsp:spPr>
        <a:xfrm>
          <a:off x="5907958" y="0"/>
          <a:ext cx="1805029" cy="480515"/>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lvl="0" algn="l" defTabSz="577850">
            <a:lnSpc>
              <a:spcPct val="90000"/>
            </a:lnSpc>
            <a:spcBef>
              <a:spcPct val="0"/>
            </a:spcBef>
            <a:spcAft>
              <a:spcPct val="35000"/>
            </a:spcAft>
          </a:pPr>
          <a:r>
            <a:rPr lang="el-GR" sz="1300" b="1" kern="1200" dirty="0" smtClean="0"/>
            <a:t>συναντήσεις μελών</a:t>
          </a:r>
          <a:r>
            <a:rPr lang="el-GR" sz="1300" kern="1200" dirty="0" smtClean="0"/>
            <a:t> </a:t>
          </a:r>
          <a:endParaRPr lang="el-GR" sz="1300" kern="1200" dirty="0"/>
        </a:p>
      </dsp:txBody>
      <dsp:txXfrm>
        <a:off x="5907958" y="0"/>
        <a:ext cx="1805029" cy="320343"/>
      </dsp:txXfrm>
    </dsp:sp>
    <dsp:sp modelId="{06DDAAD9-8CAF-4834-A07B-5E6220E0F700}">
      <dsp:nvSpPr>
        <dsp:cNvPr id="0" name=""/>
        <dsp:cNvSpPr/>
      </dsp:nvSpPr>
      <dsp:spPr>
        <a:xfrm>
          <a:off x="6119069" y="435277"/>
          <a:ext cx="2631136" cy="1604594"/>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l-GR" sz="1200" kern="1200" dirty="0" smtClean="0"/>
            <a:t>μηνιαία βάση, εκ περιτροπής</a:t>
          </a:r>
          <a:endParaRPr lang="el-GR" sz="1200" kern="1200" dirty="0"/>
        </a:p>
        <a:p>
          <a:pPr marL="114300" lvl="1" indent="-114300" algn="l" defTabSz="533400">
            <a:lnSpc>
              <a:spcPct val="90000"/>
            </a:lnSpc>
            <a:spcBef>
              <a:spcPct val="0"/>
            </a:spcBef>
            <a:spcAft>
              <a:spcPct val="15000"/>
            </a:spcAft>
            <a:buChar char="••"/>
          </a:pPr>
          <a:r>
            <a:rPr lang="el-GR" sz="1200" kern="1200" dirty="0" smtClean="0"/>
            <a:t>προεδρεύει το μέλος που φιλοξενεί και έχει την ευθύνη έκδοσης των πρακτικών</a:t>
          </a:r>
          <a:endParaRPr lang="el-GR" sz="1200" kern="1200" dirty="0"/>
        </a:p>
        <a:p>
          <a:pPr marL="114300" lvl="1" indent="-114300" algn="l" defTabSz="533400">
            <a:lnSpc>
              <a:spcPct val="90000"/>
            </a:lnSpc>
            <a:spcBef>
              <a:spcPct val="0"/>
            </a:spcBef>
            <a:spcAft>
              <a:spcPct val="15000"/>
            </a:spcAft>
            <a:buChar char="••"/>
          </a:pPr>
          <a:r>
            <a:rPr lang="el-GR" sz="1200" kern="1200" dirty="0" smtClean="0"/>
            <a:t>οι αποφάσεις λαμβάνονται κατόπιν συζήτησης και συμφωνίας όλων των μελών</a:t>
          </a:r>
          <a:endParaRPr lang="el-GR" sz="1200" kern="1200" dirty="0"/>
        </a:p>
      </dsp:txBody>
      <dsp:txXfrm>
        <a:off x="6119069" y="435277"/>
        <a:ext cx="2631136" cy="1604594"/>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D514FC5-7B2A-4485-AB7B-458B1207E6DF}">
      <dsp:nvSpPr>
        <dsp:cNvPr id="0" name=""/>
        <dsp:cNvSpPr/>
      </dsp:nvSpPr>
      <dsp:spPr>
        <a:xfrm>
          <a:off x="1" y="141397"/>
          <a:ext cx="2444932" cy="518399"/>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lvl="0" algn="l" defTabSz="577850">
            <a:lnSpc>
              <a:spcPct val="90000"/>
            </a:lnSpc>
            <a:spcBef>
              <a:spcPct val="0"/>
            </a:spcBef>
            <a:spcAft>
              <a:spcPct val="35000"/>
            </a:spcAft>
          </a:pPr>
          <a:r>
            <a:rPr lang="el-GR" sz="1300" b="1" kern="1200" dirty="0" smtClean="0"/>
            <a:t>πρώτες δραστηριότητες</a:t>
          </a:r>
          <a:endParaRPr lang="el-GR" sz="1300" b="1" kern="1200" dirty="0"/>
        </a:p>
      </dsp:txBody>
      <dsp:txXfrm>
        <a:off x="1" y="141397"/>
        <a:ext cx="2444932" cy="345600"/>
      </dsp:txXfrm>
    </dsp:sp>
    <dsp:sp modelId="{0E10B579-D995-465A-8F4A-BDF7B86F9686}">
      <dsp:nvSpPr>
        <dsp:cNvPr id="0" name=""/>
        <dsp:cNvSpPr/>
      </dsp:nvSpPr>
      <dsp:spPr>
        <a:xfrm>
          <a:off x="285763" y="571519"/>
          <a:ext cx="2444932" cy="1525776"/>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57150" lvl="1" indent="0" algn="l" defTabSz="488950">
            <a:lnSpc>
              <a:spcPct val="90000"/>
            </a:lnSpc>
            <a:spcBef>
              <a:spcPct val="0"/>
            </a:spcBef>
            <a:spcAft>
              <a:spcPct val="15000"/>
            </a:spcAft>
            <a:buChar char="••"/>
          </a:pPr>
          <a:r>
            <a:rPr lang="el-GR" sz="1200" kern="1200" dirty="0" smtClean="0"/>
            <a:t>δημιουργία λογότυπου</a:t>
          </a:r>
          <a:endParaRPr lang="el-GR" sz="1200" kern="1200" dirty="0"/>
        </a:p>
        <a:p>
          <a:pPr marL="57150" lvl="1" indent="0" algn="l" defTabSz="488950">
            <a:lnSpc>
              <a:spcPct val="90000"/>
            </a:lnSpc>
            <a:spcBef>
              <a:spcPct val="0"/>
            </a:spcBef>
            <a:spcAft>
              <a:spcPct val="15000"/>
            </a:spcAft>
            <a:buChar char="••"/>
          </a:pPr>
          <a:r>
            <a:rPr lang="el-GR" sz="1200" kern="1200" dirty="0" smtClean="0"/>
            <a:t>ανάπτυξη ιστοσελίδας</a:t>
          </a:r>
          <a:endParaRPr lang="el-GR" sz="1200" kern="1200" dirty="0"/>
        </a:p>
        <a:p>
          <a:pPr marL="57150" lvl="1" indent="0" algn="l" defTabSz="488950">
            <a:lnSpc>
              <a:spcPct val="90000"/>
            </a:lnSpc>
            <a:spcBef>
              <a:spcPct val="0"/>
            </a:spcBef>
            <a:spcAft>
              <a:spcPct val="15000"/>
            </a:spcAft>
            <a:buChar char="••"/>
          </a:pPr>
          <a:r>
            <a:rPr lang="el-GR" sz="1200" kern="1200" dirty="0" smtClean="0"/>
            <a:t>σελίδες κοινωνικής δικτύωσης</a:t>
          </a:r>
          <a:endParaRPr lang="el-GR" sz="1200" kern="1200" dirty="0"/>
        </a:p>
        <a:p>
          <a:pPr marL="57150" lvl="1" indent="0" algn="l" defTabSz="488950">
            <a:lnSpc>
              <a:spcPct val="90000"/>
            </a:lnSpc>
            <a:spcBef>
              <a:spcPct val="0"/>
            </a:spcBef>
            <a:spcAft>
              <a:spcPct val="15000"/>
            </a:spcAft>
            <a:buChar char="••"/>
          </a:pPr>
          <a:r>
            <a:rPr lang="el-GR" sz="1200" kern="1200" dirty="0" smtClean="0"/>
            <a:t>ενημερωτικά φυλλάδια</a:t>
          </a:r>
          <a:endParaRPr lang="el-GR" sz="1200" kern="1200" dirty="0"/>
        </a:p>
      </dsp:txBody>
      <dsp:txXfrm>
        <a:off x="285763" y="571519"/>
        <a:ext cx="2444932" cy="1525776"/>
      </dsp:txXfrm>
    </dsp:sp>
    <dsp:sp modelId="{95E8DB7C-93FD-4291-8CA8-9AF4D46A3AB1}">
      <dsp:nvSpPr>
        <dsp:cNvPr id="0" name=""/>
        <dsp:cNvSpPr/>
      </dsp:nvSpPr>
      <dsp:spPr>
        <a:xfrm rot="21497489">
          <a:off x="2642527" y="85620"/>
          <a:ext cx="786680" cy="502532"/>
        </a:xfrm>
        <a:prstGeom prst="rightArrow">
          <a:avLst>
            <a:gd name="adj1" fmla="val 60000"/>
            <a:gd name="adj2" fmla="val 50000"/>
          </a:avLst>
        </a:prstGeom>
        <a:solidFill>
          <a:schemeClr val="bg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l-GR" sz="1000" kern="1200"/>
        </a:p>
      </dsp:txBody>
      <dsp:txXfrm rot="21497489">
        <a:off x="2642527" y="85620"/>
        <a:ext cx="786680" cy="502532"/>
      </dsp:txXfrm>
    </dsp:sp>
    <dsp:sp modelId="{5EA22582-EC68-48AA-BF5F-EA0C5822FF63}">
      <dsp:nvSpPr>
        <dsp:cNvPr id="0" name=""/>
        <dsp:cNvSpPr/>
      </dsp:nvSpPr>
      <dsp:spPr>
        <a:xfrm>
          <a:off x="3725017" y="30287"/>
          <a:ext cx="2444932" cy="518399"/>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lvl="0" algn="l" defTabSz="533400">
            <a:lnSpc>
              <a:spcPct val="90000"/>
            </a:lnSpc>
            <a:spcBef>
              <a:spcPct val="0"/>
            </a:spcBef>
            <a:spcAft>
              <a:spcPct val="35000"/>
            </a:spcAft>
          </a:pPr>
          <a:r>
            <a:rPr lang="el-GR" sz="1200" b="1" kern="1200" dirty="0" smtClean="0"/>
            <a:t>εθελοντική ομάδα</a:t>
          </a:r>
          <a:endParaRPr lang="el-GR" sz="1200" b="1" kern="1200" dirty="0"/>
        </a:p>
      </dsp:txBody>
      <dsp:txXfrm>
        <a:off x="3725017" y="30287"/>
        <a:ext cx="2444932" cy="345600"/>
      </dsp:txXfrm>
    </dsp:sp>
    <dsp:sp modelId="{DF59EADD-72D9-4ECC-95DC-43D50E18C0B3}">
      <dsp:nvSpPr>
        <dsp:cNvPr id="0" name=""/>
        <dsp:cNvSpPr/>
      </dsp:nvSpPr>
      <dsp:spPr>
        <a:xfrm>
          <a:off x="3493040" y="361763"/>
          <a:ext cx="4073012" cy="2375853"/>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l-GR" sz="1200" kern="1200" dirty="0" smtClean="0"/>
            <a:t>όλα τα μέλη δεν έχουν τις ίδιες δυνατότητες</a:t>
          </a:r>
          <a:endParaRPr lang="el-GR" sz="1200" b="1" kern="1200" dirty="0"/>
        </a:p>
        <a:p>
          <a:pPr marL="114300" lvl="1" indent="-114300" algn="l" defTabSz="533400">
            <a:lnSpc>
              <a:spcPct val="90000"/>
            </a:lnSpc>
            <a:spcBef>
              <a:spcPct val="0"/>
            </a:spcBef>
            <a:spcAft>
              <a:spcPct val="15000"/>
            </a:spcAft>
            <a:buChar char="••"/>
          </a:pPr>
          <a:r>
            <a:rPr lang="el-GR" sz="1200" kern="1200" dirty="0" smtClean="0"/>
            <a:t>διαφωνίες υπάρχουν, αλλά η διάθεση για συμβιβασμό εξομαλύνει τις διαφορές</a:t>
          </a:r>
          <a:endParaRPr lang="el-GR" sz="1200" kern="1200" dirty="0"/>
        </a:p>
        <a:p>
          <a:pPr marL="114300" lvl="1" indent="-114300" algn="l" defTabSz="533400">
            <a:lnSpc>
              <a:spcPct val="90000"/>
            </a:lnSpc>
            <a:spcBef>
              <a:spcPct val="0"/>
            </a:spcBef>
            <a:spcAft>
              <a:spcPct val="15000"/>
            </a:spcAft>
            <a:buChar char="••"/>
          </a:pPr>
          <a:r>
            <a:rPr lang="el-GR" sz="1200" kern="1200" dirty="0" smtClean="0"/>
            <a:t>αμοιβαία εμπιστοσύνη  και σεβασμός</a:t>
          </a:r>
          <a:endParaRPr lang="el-GR" sz="1200" kern="1200" dirty="0"/>
        </a:p>
        <a:p>
          <a:pPr marL="114300" lvl="1" indent="-114300" algn="l" defTabSz="533400">
            <a:lnSpc>
              <a:spcPct val="90000"/>
            </a:lnSpc>
            <a:spcBef>
              <a:spcPct val="0"/>
            </a:spcBef>
            <a:spcAft>
              <a:spcPct val="15000"/>
            </a:spcAft>
            <a:buChar char="••"/>
          </a:pPr>
          <a:r>
            <a:rPr lang="el-GR" sz="1200" kern="1200" dirty="0" smtClean="0"/>
            <a:t>εμπλοκή και άλλων υπαλλήλων</a:t>
          </a:r>
          <a:endParaRPr lang="el-GR" sz="1200" kern="1200" dirty="0"/>
        </a:p>
        <a:p>
          <a:pPr marL="114300" lvl="1" indent="-114300" algn="l" defTabSz="533400">
            <a:lnSpc>
              <a:spcPct val="90000"/>
            </a:lnSpc>
            <a:spcBef>
              <a:spcPct val="0"/>
            </a:spcBef>
            <a:spcAft>
              <a:spcPct val="15000"/>
            </a:spcAft>
            <a:buChar char="••"/>
          </a:pPr>
          <a:r>
            <a:rPr lang="el-GR" sz="1200" kern="1200" dirty="0" smtClean="0"/>
            <a:t>συνεργασία με ανθρώπους που προέρχονται από διαφορετικά εργασιακά περιβάλλοντα</a:t>
          </a:r>
          <a:endParaRPr lang="el-GR" sz="1200" kern="1200" dirty="0"/>
        </a:p>
        <a:p>
          <a:pPr marL="114300" lvl="1" indent="-114300" algn="l" defTabSz="533400">
            <a:lnSpc>
              <a:spcPct val="90000"/>
            </a:lnSpc>
            <a:spcBef>
              <a:spcPct val="0"/>
            </a:spcBef>
            <a:spcAft>
              <a:spcPct val="15000"/>
            </a:spcAft>
            <a:buChar char="••"/>
          </a:pPr>
          <a:r>
            <a:rPr lang="el-GR" sz="1200" kern="1200" dirty="0" smtClean="0"/>
            <a:t>ανταλλαγή εμπειρίας και γνώσεων</a:t>
          </a:r>
          <a:endParaRPr lang="el-GR" sz="1200" kern="1200" dirty="0"/>
        </a:p>
        <a:p>
          <a:pPr marL="114300" lvl="1" indent="-114300" algn="l" defTabSz="533400">
            <a:lnSpc>
              <a:spcPct val="90000"/>
            </a:lnSpc>
            <a:spcBef>
              <a:spcPct val="0"/>
            </a:spcBef>
            <a:spcAft>
              <a:spcPct val="15000"/>
            </a:spcAft>
            <a:buChar char="••"/>
          </a:pPr>
          <a:r>
            <a:rPr lang="el-GR" sz="1200" kern="1200" dirty="0" smtClean="0"/>
            <a:t>αξιοποίηση διανοητικού κεφαλαίου των οικονομικών βιβλιοθηκών</a:t>
          </a:r>
          <a:endParaRPr lang="el-GR" sz="1200" kern="1200" dirty="0"/>
        </a:p>
      </dsp:txBody>
      <dsp:txXfrm>
        <a:off x="3493040" y="361763"/>
        <a:ext cx="4073012" cy="2375853"/>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7519EC8-D623-47EC-A5B3-E0E52B44C98B}">
      <dsp:nvSpPr>
        <dsp:cNvPr id="0" name=""/>
        <dsp:cNvSpPr/>
      </dsp:nvSpPr>
      <dsp:spPr>
        <a:xfrm>
          <a:off x="2491" y="1036109"/>
          <a:ext cx="2499780" cy="2499780"/>
        </a:xfrm>
        <a:prstGeom prst="ellipse">
          <a:avLst/>
        </a:prstGeom>
        <a:solidFill>
          <a:schemeClr val="accent1">
            <a:alpha val="50000"/>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37571" tIns="20320" rIns="137571" bIns="20320" numCol="1" spcCol="1270" anchor="ctr" anchorCtr="0">
          <a:noAutofit/>
        </a:bodyPr>
        <a:lstStyle/>
        <a:p>
          <a:pPr lvl="0" algn="ctr" defTabSz="711200">
            <a:lnSpc>
              <a:spcPct val="90000"/>
            </a:lnSpc>
            <a:spcBef>
              <a:spcPct val="0"/>
            </a:spcBef>
            <a:spcAft>
              <a:spcPct val="35000"/>
            </a:spcAft>
          </a:pPr>
          <a:r>
            <a:rPr lang="el-GR" sz="1600" kern="1200" dirty="0" smtClean="0"/>
            <a:t>αναφορές προς τις διοικήσεις των οργανισμών για τις δράσεις του Δικτύου</a:t>
          </a:r>
          <a:endParaRPr lang="el-GR" sz="1600" kern="1200" dirty="0"/>
        </a:p>
      </dsp:txBody>
      <dsp:txXfrm>
        <a:off x="2491" y="1036109"/>
        <a:ext cx="2499780" cy="2499780"/>
      </dsp:txXfrm>
    </dsp:sp>
    <dsp:sp modelId="{E341D811-425C-4242-AACB-78EF3D9FC2BC}">
      <dsp:nvSpPr>
        <dsp:cNvPr id="0" name=""/>
        <dsp:cNvSpPr/>
      </dsp:nvSpPr>
      <dsp:spPr>
        <a:xfrm>
          <a:off x="2002316" y="1036109"/>
          <a:ext cx="2499780" cy="2499780"/>
        </a:xfrm>
        <a:prstGeom prst="ellipse">
          <a:avLst/>
        </a:prstGeom>
        <a:solidFill>
          <a:schemeClr val="accent1">
            <a:alpha val="50000"/>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37571" tIns="20320" rIns="137571" bIns="20320" numCol="1" spcCol="1270" anchor="ctr" anchorCtr="0">
          <a:noAutofit/>
        </a:bodyPr>
        <a:lstStyle/>
        <a:p>
          <a:pPr lvl="0" algn="ctr" defTabSz="711200">
            <a:lnSpc>
              <a:spcPct val="90000"/>
            </a:lnSpc>
            <a:spcBef>
              <a:spcPct val="0"/>
            </a:spcBef>
            <a:spcAft>
              <a:spcPct val="35000"/>
            </a:spcAft>
          </a:pPr>
          <a:r>
            <a:rPr lang="el-GR" sz="1600" kern="1200" dirty="0" smtClean="0"/>
            <a:t>προσωπικό των βιβλιοθηκών</a:t>
          </a:r>
          <a:endParaRPr lang="el-GR" sz="1600" kern="1200" dirty="0"/>
        </a:p>
      </dsp:txBody>
      <dsp:txXfrm>
        <a:off x="2002316" y="1036109"/>
        <a:ext cx="2499780" cy="2499780"/>
      </dsp:txXfrm>
    </dsp:sp>
    <dsp:sp modelId="{3298BBD8-0DE4-4B90-84E0-2D4E31415EFD}">
      <dsp:nvSpPr>
        <dsp:cNvPr id="0" name=""/>
        <dsp:cNvSpPr/>
      </dsp:nvSpPr>
      <dsp:spPr>
        <a:xfrm>
          <a:off x="4002140" y="1036109"/>
          <a:ext cx="2499780" cy="2499780"/>
        </a:xfrm>
        <a:prstGeom prst="ellipse">
          <a:avLst/>
        </a:prstGeom>
        <a:solidFill>
          <a:schemeClr val="accent1">
            <a:alpha val="50000"/>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37571" tIns="20320" rIns="137571" bIns="20320" numCol="1" spcCol="1270" anchor="ctr" anchorCtr="0">
          <a:noAutofit/>
        </a:bodyPr>
        <a:lstStyle/>
        <a:p>
          <a:pPr lvl="0" algn="ctr" defTabSz="711200">
            <a:lnSpc>
              <a:spcPct val="90000"/>
            </a:lnSpc>
            <a:spcBef>
              <a:spcPct val="0"/>
            </a:spcBef>
            <a:spcAft>
              <a:spcPct val="35000"/>
            </a:spcAft>
          </a:pPr>
          <a:r>
            <a:rPr lang="el-GR" sz="1600" kern="1200" dirty="0" smtClean="0"/>
            <a:t>επικοινωνία μεταξύ των εταίρων</a:t>
          </a:r>
          <a:endParaRPr lang="el-GR" sz="1600" kern="1200" dirty="0"/>
        </a:p>
      </dsp:txBody>
      <dsp:txXfrm>
        <a:off x="4002140" y="1036109"/>
        <a:ext cx="2499780" cy="2499780"/>
      </dsp:txXfrm>
    </dsp:sp>
    <dsp:sp modelId="{FE8A0027-EDB3-4291-9743-7483A304EB68}">
      <dsp:nvSpPr>
        <dsp:cNvPr id="0" name=""/>
        <dsp:cNvSpPr/>
      </dsp:nvSpPr>
      <dsp:spPr>
        <a:xfrm>
          <a:off x="6001965" y="1036109"/>
          <a:ext cx="2499780" cy="2499780"/>
        </a:xfrm>
        <a:prstGeom prst="ellipse">
          <a:avLst/>
        </a:prstGeom>
        <a:solidFill>
          <a:schemeClr val="accent1">
            <a:alpha val="50000"/>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37571" tIns="20320" rIns="137571" bIns="20320" numCol="1" spcCol="1270" anchor="ctr" anchorCtr="0">
          <a:noAutofit/>
        </a:bodyPr>
        <a:lstStyle/>
        <a:p>
          <a:pPr lvl="0" algn="ctr" defTabSz="711200">
            <a:lnSpc>
              <a:spcPct val="90000"/>
            </a:lnSpc>
            <a:spcBef>
              <a:spcPct val="0"/>
            </a:spcBef>
            <a:spcAft>
              <a:spcPct val="35000"/>
            </a:spcAft>
          </a:pPr>
          <a:r>
            <a:rPr lang="el-GR" sz="1600" kern="1200" dirty="0" smtClean="0"/>
            <a:t>αναρτήσεις στην ιστοσελίδα του ΔΙ.Ο.ΒΙ., στα κοινωνικά δίκτυα και στις ιστοσελίδες των μελών</a:t>
          </a:r>
          <a:endParaRPr lang="el-GR" sz="1600" kern="1200" dirty="0"/>
        </a:p>
      </dsp:txBody>
      <dsp:txXfrm>
        <a:off x="6001965" y="1036109"/>
        <a:ext cx="2499780" cy="2499780"/>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8C34B9D-2D38-4AED-A18D-93BD805DD709}">
      <dsp:nvSpPr>
        <dsp:cNvPr id="0" name=""/>
        <dsp:cNvSpPr/>
      </dsp:nvSpPr>
      <dsp:spPr>
        <a:xfrm>
          <a:off x="0" y="425168"/>
          <a:ext cx="6548462" cy="1000350"/>
        </a:xfrm>
        <a:prstGeom prst="roundRect">
          <a:avLst/>
        </a:prstGeom>
        <a:solidFill>
          <a:schemeClr val="accent2">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l-GR" sz="1900" kern="1200" dirty="0" smtClean="0"/>
            <a:t>οι διοικήσεις των οργανισμών που εποπτεύουν τις βιβλιοθήκες-μέλη υποστηρίζουν τις δράσεις (διαθεσιμότητα  χώρου, δημιουργία έντυπου υλικού, κ.λπ.)</a:t>
          </a:r>
          <a:endParaRPr lang="el-GR" sz="1900" kern="1200" dirty="0"/>
        </a:p>
      </dsp:txBody>
      <dsp:txXfrm>
        <a:off x="0" y="425168"/>
        <a:ext cx="6548462" cy="1000350"/>
      </dsp:txXfrm>
    </dsp:sp>
    <dsp:sp modelId="{709B0259-9006-42F6-B757-21BB79C8E995}">
      <dsp:nvSpPr>
        <dsp:cNvPr id="0" name=""/>
        <dsp:cNvSpPr/>
      </dsp:nvSpPr>
      <dsp:spPr>
        <a:xfrm>
          <a:off x="0" y="1480238"/>
          <a:ext cx="6548462" cy="1000350"/>
        </a:xfrm>
        <a:prstGeom prst="roundRect">
          <a:avLst/>
        </a:prstGeom>
        <a:solidFill>
          <a:schemeClr val="accent3">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l-GR" sz="1900" kern="1200" dirty="0" smtClean="0"/>
            <a:t>η εμπλοκή του ανθρώπινου παράγοντα γίνεται σε εθελοντική βάση</a:t>
          </a:r>
        </a:p>
      </dsp:txBody>
      <dsp:txXfrm>
        <a:off x="0" y="1480238"/>
        <a:ext cx="6548462" cy="1000350"/>
      </dsp:txXfrm>
    </dsp:sp>
    <dsp:sp modelId="{11222E64-FF39-4C6F-89DE-2DAAA56CF612}">
      <dsp:nvSpPr>
        <dsp:cNvPr id="0" name=""/>
        <dsp:cNvSpPr/>
      </dsp:nvSpPr>
      <dsp:spPr>
        <a:xfrm>
          <a:off x="0" y="2535308"/>
          <a:ext cx="6548462" cy="1000350"/>
        </a:xfrm>
        <a:prstGeom prst="roundRect">
          <a:avLst/>
        </a:prstGeom>
        <a:solidFill>
          <a:schemeClr val="accent4">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l-GR" sz="1900" kern="1200" dirty="0" smtClean="0"/>
            <a:t>όλοι όσοι συνεισφέρουν (ομιλητές, γραμματειακό προσωπικό, κ.λπ.) προσφέρουν αφιλοκερδώς τις υπηρεσίες τους</a:t>
          </a:r>
        </a:p>
      </dsp:txBody>
      <dsp:txXfrm>
        <a:off x="0" y="2535308"/>
        <a:ext cx="6548462" cy="10003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730340B-DDF7-425B-AA85-0F830F289F1F}" type="datetimeFigureOut">
              <a:rPr lang="el-GR" smtClean="0"/>
              <a:pPr/>
              <a:t>24/11/2017</a:t>
            </a:fld>
            <a:endParaRPr lang="el-G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DE5FD53-EC01-42C5-818E-4899E75028B2}" type="slidenum">
              <a:rPr lang="el-GR" smtClean="0"/>
              <a:pPr/>
              <a:t>‹#›</a:t>
            </a:fld>
            <a:endParaRPr lang="el-GR"/>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47E3912-1E30-4F27-8CF6-52CD7F4A5D36}" type="datetimeFigureOut">
              <a:rPr lang="el-GR" smtClean="0"/>
              <a:pPr/>
              <a:t>24/11/2017</a:t>
            </a:fld>
            <a:endParaRPr lang="el-GR"/>
          </a:p>
        </p:txBody>
      </p:sp>
      <p:sp>
        <p:nvSpPr>
          <p:cNvPr id="17" name="Footer Placeholder 16"/>
          <p:cNvSpPr>
            <a:spLocks noGrp="1"/>
          </p:cNvSpPr>
          <p:nvPr>
            <p:ph type="ftr" sz="quarter" idx="11"/>
          </p:nvPr>
        </p:nvSpPr>
        <p:spPr/>
        <p:txBody>
          <a:bodyPr/>
          <a:lstStyle/>
          <a:p>
            <a:endParaRPr lang="el-GR"/>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DE672DF-447F-4E07-AE57-BBB290D79DED}" type="slidenum">
              <a:rPr lang="el-GR" smtClean="0"/>
              <a:pPr/>
              <a:t>‹#›</a:t>
            </a:fld>
            <a:endParaRPr lang="el-GR"/>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7E3912-1E30-4F27-8CF6-52CD7F4A5D36}" type="datetimeFigureOut">
              <a:rPr lang="el-GR" smtClean="0"/>
              <a:pPr/>
              <a:t>24/11/2017</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DE672DF-447F-4E07-AE57-BBB290D79DED}" type="slidenum">
              <a:rPr lang="el-GR" smtClean="0"/>
              <a:pPr/>
              <a:t>‹#›</a:t>
            </a:fld>
            <a:endParaRPr lang="el-GR"/>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0DE672DF-447F-4E07-AE57-BBB290D79DED}" type="slidenum">
              <a:rPr lang="el-GR" smtClean="0"/>
              <a:pPr/>
              <a:t>‹#›</a:t>
            </a:fld>
            <a:endParaRPr lang="el-GR"/>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7E3912-1E30-4F27-8CF6-52CD7F4A5D36}" type="datetimeFigureOut">
              <a:rPr lang="el-GR" smtClean="0"/>
              <a:pPr/>
              <a:t>24/11/2017</a:t>
            </a:fld>
            <a:endParaRPr lang="el-GR"/>
          </a:p>
        </p:txBody>
      </p:sp>
      <p:sp>
        <p:nvSpPr>
          <p:cNvPr id="5" name="Footer Placeholder 4"/>
          <p:cNvSpPr>
            <a:spLocks noGrp="1"/>
          </p:cNvSpPr>
          <p:nvPr>
            <p:ph type="ftr" sz="quarter" idx="11"/>
          </p:nvPr>
        </p:nvSpPr>
        <p:spPr/>
        <p:txBody>
          <a:bodyPr/>
          <a:lstStyle/>
          <a:p>
            <a:endParaRPr lang="el-GR"/>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47E3912-1E30-4F27-8CF6-52CD7F4A5D36}" type="datetimeFigureOut">
              <a:rPr lang="el-GR" smtClean="0"/>
              <a:pPr/>
              <a:t>24/11/2017</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a:xfrm>
            <a:off x="4361688" y="1026372"/>
            <a:ext cx="457200" cy="441325"/>
          </a:xfrm>
        </p:spPr>
        <p:txBody>
          <a:bodyPr/>
          <a:lstStyle/>
          <a:p>
            <a:fld id="{0DE672DF-447F-4E07-AE57-BBB290D79DED}" type="slidenum">
              <a:rPr lang="el-GR" smtClean="0"/>
              <a:pPr/>
              <a:t>‹#›</a:t>
            </a:fld>
            <a:endParaRPr lang="el-GR"/>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l-GR"/>
          </a:p>
        </p:txBody>
      </p:sp>
      <p:sp>
        <p:nvSpPr>
          <p:cNvPr id="4" name="Date Placeholder 3"/>
          <p:cNvSpPr>
            <a:spLocks noGrp="1"/>
          </p:cNvSpPr>
          <p:nvPr>
            <p:ph type="dt" sz="half" idx="10"/>
          </p:nvPr>
        </p:nvSpPr>
        <p:spPr/>
        <p:txBody>
          <a:bodyPr/>
          <a:lstStyle/>
          <a:p>
            <a:fld id="{147E3912-1E30-4F27-8CF6-52CD7F4A5D36}" type="datetimeFigureOut">
              <a:rPr lang="el-GR" smtClean="0"/>
              <a:pPr/>
              <a:t>24/11/2017</a:t>
            </a:fld>
            <a:endParaRPr lang="el-GR"/>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DE672DF-447F-4E07-AE57-BBB290D79DED}" type="slidenum">
              <a:rPr lang="el-GR" smtClean="0"/>
              <a:pPr/>
              <a:t>‹#›</a:t>
            </a:fld>
            <a:endParaRPr lang="el-GR"/>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47E3912-1E30-4F27-8CF6-52CD7F4A5D36}" type="datetimeFigureOut">
              <a:rPr lang="el-GR" smtClean="0"/>
              <a:pPr/>
              <a:t>24/11/2017</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DE672DF-447F-4E07-AE57-BBB290D79DED}" type="slidenum">
              <a:rPr lang="el-GR" smtClean="0"/>
              <a:pPr/>
              <a:t>‹#›</a:t>
            </a:fld>
            <a:endParaRPr lang="el-GR"/>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47E3912-1E30-4F27-8CF6-52CD7F4A5D36}" type="datetimeFigureOut">
              <a:rPr lang="el-GR" smtClean="0"/>
              <a:pPr/>
              <a:t>24/11/2017</a:t>
            </a:fld>
            <a:endParaRPr lang="el-GR"/>
          </a:p>
        </p:txBody>
      </p:sp>
      <p:sp>
        <p:nvSpPr>
          <p:cNvPr id="8" name="Footer Placeholder 7"/>
          <p:cNvSpPr>
            <a:spLocks noGrp="1"/>
          </p:cNvSpPr>
          <p:nvPr>
            <p:ph type="ftr" sz="quarter" idx="11"/>
          </p:nvPr>
        </p:nvSpPr>
        <p:spPr>
          <a:xfrm>
            <a:off x="304800" y="6409944"/>
            <a:ext cx="3581400" cy="365760"/>
          </a:xfrm>
        </p:spPr>
        <p:txBody>
          <a:bodyPr/>
          <a:lstStyle/>
          <a:p>
            <a:endParaRPr lang="el-GR"/>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0DE672DF-447F-4E07-AE57-BBB290D79DED}" type="slidenum">
              <a:rPr lang="el-GR" smtClean="0"/>
              <a:pPr/>
              <a:t>‹#›</a:t>
            </a:fld>
            <a:endParaRPr lang="el-GR"/>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47E3912-1E30-4F27-8CF6-52CD7F4A5D36}" type="datetimeFigureOut">
              <a:rPr lang="el-GR" smtClean="0"/>
              <a:pPr/>
              <a:t>24/11/2017</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a:xfrm>
            <a:off x="4343400" y="1036020"/>
            <a:ext cx="457200" cy="441325"/>
          </a:xfrm>
        </p:spPr>
        <p:txBody>
          <a:bodyPr/>
          <a:lstStyle/>
          <a:p>
            <a:fld id="{0DE672DF-447F-4E07-AE57-BBB290D79DED}" type="slidenum">
              <a:rPr lang="el-GR" smtClean="0"/>
              <a:pPr/>
              <a:t>‹#›</a:t>
            </a:fld>
            <a:endParaRPr lang="el-G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47E3912-1E30-4F27-8CF6-52CD7F4A5D36}" type="datetimeFigureOut">
              <a:rPr lang="el-GR" smtClean="0"/>
              <a:pPr/>
              <a:t>24/11/2017</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0DE672DF-447F-4E07-AE57-BBB290D79DED}" type="slidenum">
              <a:rPr lang="el-GR" smtClean="0"/>
              <a:pPr/>
              <a:t>‹#›</a:t>
            </a:fld>
            <a:endParaRPr lang="el-G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0DE672DF-447F-4E07-AE57-BBB290D79DED}" type="slidenum">
              <a:rPr lang="el-GR" smtClean="0"/>
              <a:pPr/>
              <a:t>‹#›</a:t>
            </a:fld>
            <a:endParaRPr lang="el-G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47E3912-1E30-4F27-8CF6-52CD7F4A5D36}" type="datetimeFigureOut">
              <a:rPr lang="el-GR" smtClean="0"/>
              <a:pPr/>
              <a:t>24/11/2017</a:t>
            </a:fld>
            <a:endParaRPr lang="el-GR"/>
          </a:p>
        </p:txBody>
      </p:sp>
      <p:sp>
        <p:nvSpPr>
          <p:cNvPr id="6" name="Footer Placeholder 5"/>
          <p:cNvSpPr>
            <a:spLocks noGrp="1"/>
          </p:cNvSpPr>
          <p:nvPr>
            <p:ph type="ftr" sz="quarter" idx="11"/>
          </p:nvPr>
        </p:nvSpPr>
        <p:spPr>
          <a:xfrm>
            <a:off x="301752" y="6410848"/>
            <a:ext cx="3383280" cy="365760"/>
          </a:xfrm>
        </p:spPr>
        <p:txBody>
          <a:bodyPr/>
          <a:lstStyle/>
          <a:p>
            <a:endParaRPr lang="el-GR"/>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0DE672DF-447F-4E07-AE57-BBB290D79DED}" type="slidenum">
              <a:rPr lang="el-GR" smtClean="0"/>
              <a:pPr/>
              <a:t>‹#›</a:t>
            </a:fld>
            <a:endParaRPr lang="el-G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47E3912-1E30-4F27-8CF6-52CD7F4A5D36}" type="datetimeFigureOut">
              <a:rPr lang="el-GR" smtClean="0"/>
              <a:pPr/>
              <a:t>24/11/2017</a:t>
            </a:fld>
            <a:endParaRPr lang="el-GR"/>
          </a:p>
        </p:txBody>
      </p:sp>
      <p:sp>
        <p:nvSpPr>
          <p:cNvPr id="6" name="Footer Placeholder 5"/>
          <p:cNvSpPr>
            <a:spLocks noGrp="1"/>
          </p:cNvSpPr>
          <p:nvPr>
            <p:ph type="ftr" sz="quarter" idx="11"/>
          </p:nvPr>
        </p:nvSpPr>
        <p:spPr>
          <a:xfrm>
            <a:off x="301752" y="6410848"/>
            <a:ext cx="3584448" cy="365760"/>
          </a:xfrm>
        </p:spPr>
        <p:txBody>
          <a:bodyPr/>
          <a:lstStyle/>
          <a:p>
            <a:endParaRPr lang="el-G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47E3912-1E30-4F27-8CF6-52CD7F4A5D36}" type="datetimeFigureOut">
              <a:rPr lang="el-GR" smtClean="0"/>
              <a:pPr/>
              <a:t>24/11/2017</a:t>
            </a:fld>
            <a:endParaRPr lang="el-GR"/>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l-G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0DE672DF-447F-4E07-AE57-BBB290D79DED}" type="slidenum">
              <a:rPr lang="el-GR" smtClean="0"/>
              <a:pPr/>
              <a:t>‹#›</a:t>
            </a:fld>
            <a:endParaRPr lang="el-G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docdroid.net/9fWg3bj/axiologisi-final-20161.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3.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3.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3.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12" Type="http://schemas.openxmlformats.org/officeDocument/2006/relationships/image" Target="../media/image3.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3.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1404926"/>
          </a:xfrm>
        </p:spPr>
        <p:txBody>
          <a:bodyPr>
            <a:noAutofit/>
          </a:bodyPr>
          <a:lstStyle/>
          <a:p>
            <a:r>
              <a:rPr lang="el-GR" sz="2600" b="1" dirty="0" smtClean="0"/>
              <a:t>23</a:t>
            </a:r>
            <a:r>
              <a:rPr lang="en-US" sz="2600" b="1" dirty="0" smtClean="0"/>
              <a:t>o</a:t>
            </a:r>
            <a:r>
              <a:rPr lang="el-GR" sz="2600" b="1" dirty="0" smtClean="0"/>
              <a:t> Πανελλήνιο Συνέδριο Ακαδημαϊκών Βιβλιοθηκών</a:t>
            </a:r>
            <a:r>
              <a:rPr lang="el-GR" sz="2600" dirty="0" smtClean="0"/>
              <a:t/>
            </a:r>
            <a:br>
              <a:rPr lang="el-GR" sz="2600" dirty="0" smtClean="0"/>
            </a:br>
            <a:r>
              <a:rPr lang="el-GR" sz="2600" b="1" dirty="0" smtClean="0"/>
              <a:t>Α.Π.Θ. - Θεσσαλονίκη, 15-16 Νοεμβρίου 2017</a:t>
            </a:r>
            <a:endParaRPr lang="el-GR" sz="2600" dirty="0"/>
          </a:p>
        </p:txBody>
      </p:sp>
      <p:sp>
        <p:nvSpPr>
          <p:cNvPr id="4" name="Title 1"/>
          <p:cNvSpPr txBox="1">
            <a:spLocks/>
          </p:cNvSpPr>
          <p:nvPr/>
        </p:nvSpPr>
        <p:spPr>
          <a:xfrm>
            <a:off x="714348" y="2714620"/>
            <a:ext cx="7772400" cy="1571636"/>
          </a:xfrm>
          <a:prstGeom prst="rect">
            <a:avLst/>
          </a:prstGeom>
        </p:spPr>
        <p:txBody>
          <a:bodyPr vert="horz" anchor="b">
            <a:noAutofit/>
          </a:bodyPr>
          <a:lstStyle/>
          <a:p>
            <a:pPr algn="ctr"/>
            <a:r>
              <a:rPr lang="el-GR" sz="2600" b="1" dirty="0"/>
              <a:t>Δίκτυο Οικονομικών Βιβλιοθηκών (ΔΙ.Ο.ΒΙ.): συνεργατικές δράσεις και προκλήσεις για ένα </a:t>
            </a:r>
            <a:r>
              <a:rPr lang="el-GR" sz="2600" b="1" dirty="0" err="1"/>
              <a:t>ομόθεμο</a:t>
            </a:r>
            <a:r>
              <a:rPr lang="el-GR" sz="2600" b="1" dirty="0"/>
              <a:t> δίκτυο ελληνικών βιβλιοθηκών</a:t>
            </a:r>
            <a:endParaRPr lang="el-GR" sz="2600" dirty="0"/>
          </a:p>
        </p:txBody>
      </p:sp>
      <p:sp>
        <p:nvSpPr>
          <p:cNvPr id="5" name="Rectangle 4"/>
          <p:cNvSpPr/>
          <p:nvPr/>
        </p:nvSpPr>
        <p:spPr>
          <a:xfrm>
            <a:off x="1643042" y="4643446"/>
            <a:ext cx="6072230" cy="707886"/>
          </a:xfrm>
          <a:prstGeom prst="rect">
            <a:avLst/>
          </a:prstGeom>
        </p:spPr>
        <p:txBody>
          <a:bodyPr wrap="square">
            <a:spAutoFit/>
          </a:bodyPr>
          <a:lstStyle/>
          <a:p>
            <a:pPr algn="ctr"/>
            <a:r>
              <a:rPr lang="el-GR" sz="2000" b="1" dirty="0">
                <a:solidFill>
                  <a:schemeClr val="accent1"/>
                </a:solidFill>
                <a:latin typeface="+mj-lt"/>
                <a:ea typeface="+mj-ea"/>
                <a:cs typeface="+mj-cs"/>
              </a:rPr>
              <a:t>Χριστίνα Δεληόγλου, Βασιλική </a:t>
            </a:r>
            <a:r>
              <a:rPr lang="el-GR" sz="2000" b="1" dirty="0" err="1">
                <a:solidFill>
                  <a:schemeClr val="accent1"/>
                </a:solidFill>
                <a:latin typeface="+mj-lt"/>
                <a:ea typeface="+mj-ea"/>
                <a:cs typeface="+mj-cs"/>
              </a:rPr>
              <a:t>Ρηγάκου</a:t>
            </a:r>
            <a:r>
              <a:rPr lang="el-GR" sz="2000" b="1" dirty="0">
                <a:solidFill>
                  <a:schemeClr val="accent1"/>
                </a:solidFill>
                <a:latin typeface="+mj-lt"/>
                <a:ea typeface="+mj-ea"/>
                <a:cs typeface="+mj-cs"/>
              </a:rPr>
              <a:t>, </a:t>
            </a:r>
          </a:p>
          <a:p>
            <a:pPr algn="ctr"/>
            <a:r>
              <a:rPr lang="el-GR" sz="2000" b="1" dirty="0">
                <a:solidFill>
                  <a:schemeClr val="accent1"/>
                </a:solidFill>
                <a:latin typeface="+mj-lt"/>
                <a:ea typeface="+mj-ea"/>
                <a:cs typeface="+mj-cs"/>
              </a:rPr>
              <a:t>Ιφιγένεια Βαρδακώστα, Εύα </a:t>
            </a:r>
            <a:r>
              <a:rPr lang="el-GR" sz="2000" b="1" dirty="0" err="1">
                <a:solidFill>
                  <a:schemeClr val="accent1"/>
                </a:solidFill>
                <a:latin typeface="+mj-lt"/>
                <a:ea typeface="+mj-ea"/>
                <a:cs typeface="+mj-cs"/>
              </a:rPr>
              <a:t>Τουλίτση</a:t>
            </a:r>
            <a:endParaRPr lang="el-GR" sz="2000" b="1" dirty="0">
              <a:solidFill>
                <a:schemeClr val="accent1"/>
              </a:solidFill>
              <a:latin typeface="+mj-lt"/>
              <a:ea typeface="+mj-ea"/>
              <a:cs typeface="+mj-cs"/>
            </a:endParaRPr>
          </a:p>
        </p:txBody>
      </p:sp>
      <p:pic>
        <p:nvPicPr>
          <p:cNvPr id="6" name="Picture 2" descr="C:\Users\n820\Desktop\helin_7_5_2.png"/>
          <p:cNvPicPr>
            <a:picLocks noChangeAspect="1" noChangeArrowheads="1"/>
          </p:cNvPicPr>
          <p:nvPr/>
        </p:nvPicPr>
        <p:blipFill>
          <a:blip r:embed="rId2" cstate="print"/>
          <a:srcRect/>
          <a:stretch>
            <a:fillRect/>
          </a:stretch>
        </p:blipFill>
        <p:spPr bwMode="auto">
          <a:xfrm>
            <a:off x="3571868" y="5429264"/>
            <a:ext cx="2220528" cy="785817"/>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sz="1800" dirty="0" smtClean="0"/>
              <a:t>Ημερίδα «Η συμβολή των οικονομικών βιβλιοθηκών στην έρευνα και την ανάπτυξη </a:t>
            </a:r>
            <a:br>
              <a:rPr lang="el-GR" sz="1800" dirty="0" smtClean="0"/>
            </a:br>
            <a:r>
              <a:rPr lang="el-GR" sz="1800" dirty="0" smtClean="0"/>
              <a:t>6 Μαρτίου 2015</a:t>
            </a:r>
            <a:br>
              <a:rPr lang="el-GR" sz="1800" dirty="0" smtClean="0"/>
            </a:br>
            <a:r>
              <a:rPr lang="el-GR" sz="1800" dirty="0" smtClean="0"/>
              <a:t/>
            </a:r>
            <a:br>
              <a:rPr lang="el-GR" sz="1800" dirty="0" smtClean="0"/>
            </a:br>
            <a:endParaRPr lang="el-GR" sz="1700" dirty="0"/>
          </a:p>
        </p:txBody>
      </p:sp>
      <p:pic>
        <p:nvPicPr>
          <p:cNvPr id="6" name="Content Placeholder 5" descr="http://diovi.lib.unipi.gr/components/com_eventgallery/helpers/image.php?option=com_eventgallery&amp;mode=full&amp;view=resizeimage&amp;folder=06_03_2015&amp;file=dscf3850.jpg"/>
          <p:cNvPicPr>
            <a:picLocks noGrp="1"/>
          </p:cNvPicPr>
          <p:nvPr>
            <p:ph type="pic" idx="1"/>
          </p:nvPr>
        </p:nvPicPr>
        <p:blipFill>
          <a:blip r:embed="rId2" cstate="print"/>
          <a:srcRect t="1515" b="1515"/>
          <a:stretch>
            <a:fillRect/>
          </a:stretch>
        </p:blipFill>
        <p:spPr bwMode="auto">
          <a:prstGeom prst="rect">
            <a:avLst/>
          </a:prstGeom>
          <a:noFill/>
          <a:ln w="9525">
            <a:noFill/>
            <a:miter lim="800000"/>
            <a:headEnd/>
            <a:tailEnd/>
          </a:ln>
        </p:spPr>
      </p:pic>
      <p:sp>
        <p:nvSpPr>
          <p:cNvPr id="7" name="Text Placeholder 6"/>
          <p:cNvSpPr>
            <a:spLocks noGrp="1"/>
          </p:cNvSpPr>
          <p:nvPr>
            <p:ph type="body" sz="half" idx="2"/>
          </p:nvPr>
        </p:nvSpPr>
        <p:spPr>
          <a:xfrm>
            <a:off x="381000" y="990600"/>
            <a:ext cx="2405050" cy="5257800"/>
          </a:xfrm>
        </p:spPr>
        <p:txBody>
          <a:bodyPr>
            <a:normAutofit/>
          </a:bodyPr>
          <a:lstStyle/>
          <a:p>
            <a:r>
              <a:rPr lang="el-GR" sz="2500" b="1" dirty="0" smtClean="0"/>
              <a:t>Δράσεις 2015</a:t>
            </a:r>
            <a:endParaRPr lang="el-GR" sz="2500" b="1" dirty="0"/>
          </a:p>
        </p:txBody>
      </p:sp>
      <p:pic>
        <p:nvPicPr>
          <p:cNvPr id="5" name="Picture 2" descr="C:\Users\n820\Desktop\helin_7_5_2.png"/>
          <p:cNvPicPr>
            <a:picLocks noChangeAspect="1" noChangeArrowheads="1"/>
          </p:cNvPicPr>
          <p:nvPr/>
        </p:nvPicPr>
        <p:blipFill>
          <a:blip r:embed="rId3" cstate="print"/>
          <a:srcRect/>
          <a:stretch>
            <a:fillRect/>
          </a:stretch>
        </p:blipFill>
        <p:spPr bwMode="auto">
          <a:xfrm>
            <a:off x="6786578" y="5929330"/>
            <a:ext cx="2220528" cy="785817"/>
          </a:xfrm>
          <a:prstGeom prst="rect">
            <a:avLst/>
          </a:prstGeom>
          <a:noFill/>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1600" dirty="0" smtClean="0"/>
              <a:t>Πρώτος Κύκλος Διαλέξεων Οικονομικού Περιεχομένου για Βιβλιοθήκες </a:t>
            </a:r>
            <a:endParaRPr lang="el-GR" sz="1600" dirty="0"/>
          </a:p>
        </p:txBody>
      </p:sp>
      <p:sp>
        <p:nvSpPr>
          <p:cNvPr id="4" name="Text Placeholder 3"/>
          <p:cNvSpPr>
            <a:spLocks noGrp="1"/>
          </p:cNvSpPr>
          <p:nvPr>
            <p:ph type="body" sz="half" idx="2"/>
          </p:nvPr>
        </p:nvSpPr>
        <p:spPr/>
        <p:txBody>
          <a:bodyPr>
            <a:normAutofit/>
          </a:bodyPr>
          <a:lstStyle/>
          <a:p>
            <a:r>
              <a:rPr lang="el-GR" sz="2500" b="1" dirty="0" smtClean="0"/>
              <a:t>Δράσεις 2016</a:t>
            </a:r>
            <a:endParaRPr lang="el-GR" sz="2500" b="1" dirty="0"/>
          </a:p>
        </p:txBody>
      </p:sp>
      <p:pic>
        <p:nvPicPr>
          <p:cNvPr id="5" name="Picture 2" descr="C:\Users\n820\Desktop\helin_7_5_2.png"/>
          <p:cNvPicPr>
            <a:picLocks noChangeAspect="1" noChangeArrowheads="1"/>
          </p:cNvPicPr>
          <p:nvPr/>
        </p:nvPicPr>
        <p:blipFill>
          <a:blip r:embed="rId2" cstate="print"/>
          <a:srcRect/>
          <a:stretch>
            <a:fillRect/>
          </a:stretch>
        </p:blipFill>
        <p:spPr bwMode="auto">
          <a:xfrm>
            <a:off x="6786578" y="5929330"/>
            <a:ext cx="2220528" cy="785817"/>
          </a:xfrm>
          <a:prstGeom prst="rect">
            <a:avLst/>
          </a:prstGeom>
          <a:noFill/>
        </p:spPr>
      </p:pic>
      <p:pic>
        <p:nvPicPr>
          <p:cNvPr id="7" name="Picture Placeholder 6" descr="http://diovi.lib.unipi.gr/components/com_eventgallery/helpers/image.php?option=com_eventgallery&amp;mode=full&amp;view=resizeimage&amp;folder=11_01_2016-1_02_2016&amp;file=DSCF4081.jpg"/>
          <p:cNvPicPr>
            <a:picLocks noGrp="1"/>
          </p:cNvPicPr>
          <p:nvPr>
            <p:ph type="pic" idx="1"/>
          </p:nvPr>
        </p:nvPicPr>
        <p:blipFill>
          <a:blip r:embed="rId3" cstate="print"/>
          <a:srcRect t="1515" b="1515"/>
          <a:stretch>
            <a:fillRect/>
          </a:stretch>
        </p:blipFill>
        <p:spPr bwMode="auto">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1500" dirty="0" smtClean="0"/>
              <a:t>Δεύτερος Κύκλος Διαλέξεων Οικονομικού Περιεχομένου για Βιβλιοθήκες</a:t>
            </a:r>
            <a:br>
              <a:rPr lang="el-GR" sz="1500" dirty="0" smtClean="0"/>
            </a:br>
            <a:r>
              <a:rPr lang="el-GR" sz="1500" dirty="0" smtClean="0"/>
              <a:t>Ενημερωτικές επισκέψεις στις βιβλιοθήκες - μέλη του ΔΙ.Ο.ΒΙ. </a:t>
            </a:r>
            <a:endParaRPr lang="el-GR" sz="1500" dirty="0"/>
          </a:p>
        </p:txBody>
      </p:sp>
      <p:sp>
        <p:nvSpPr>
          <p:cNvPr id="4" name="Text Placeholder 3"/>
          <p:cNvSpPr>
            <a:spLocks noGrp="1"/>
          </p:cNvSpPr>
          <p:nvPr>
            <p:ph type="body" sz="half" idx="2"/>
          </p:nvPr>
        </p:nvSpPr>
        <p:spPr/>
        <p:txBody>
          <a:bodyPr>
            <a:normAutofit/>
          </a:bodyPr>
          <a:lstStyle/>
          <a:p>
            <a:r>
              <a:rPr lang="el-GR" sz="2500" b="1" dirty="0" smtClean="0"/>
              <a:t>Δράσεις 2017</a:t>
            </a:r>
            <a:endParaRPr lang="el-GR" sz="2500" b="1" dirty="0"/>
          </a:p>
        </p:txBody>
      </p:sp>
      <p:pic>
        <p:nvPicPr>
          <p:cNvPr id="7" name="Picture Placeholder 6" descr="http://diovi.lib.unipi.gr/components/com_eventgallery/helpers/image.php?option=com_eventgallery&amp;mode=full&amp;view=resizeimage&amp;folder=KEPE&amp;file=6.jpg"/>
          <p:cNvPicPr>
            <a:picLocks noGrp="1"/>
          </p:cNvPicPr>
          <p:nvPr>
            <p:ph type="pic" idx="1"/>
          </p:nvPr>
        </p:nvPicPr>
        <p:blipFill>
          <a:blip r:embed="rId2" cstate="print"/>
          <a:srcRect l="11328" r="11328"/>
          <a:stretch>
            <a:fillRect/>
          </a:stretch>
        </p:blipFill>
        <p:spPr bwMode="auto">
          <a:prstGeom prst="rect">
            <a:avLst/>
          </a:prstGeom>
          <a:noFill/>
          <a:ln w="9525">
            <a:noFill/>
            <a:miter lim="800000"/>
            <a:headEnd/>
            <a:tailEnd/>
          </a:ln>
        </p:spPr>
      </p:pic>
      <p:pic>
        <p:nvPicPr>
          <p:cNvPr id="5" name="Picture 2" descr="C:\Users\n820\Desktop\helin_7_5_2.png"/>
          <p:cNvPicPr>
            <a:picLocks noChangeAspect="1" noChangeArrowheads="1"/>
          </p:cNvPicPr>
          <p:nvPr/>
        </p:nvPicPr>
        <p:blipFill>
          <a:blip r:embed="rId3" cstate="print"/>
          <a:srcRect/>
          <a:stretch>
            <a:fillRect/>
          </a:stretch>
        </p:blipFill>
        <p:spPr bwMode="auto">
          <a:xfrm>
            <a:off x="6786578" y="5929330"/>
            <a:ext cx="2220528" cy="785817"/>
          </a:xfrm>
          <a:prstGeom prst="rect">
            <a:avLst/>
          </a:prstGeom>
          <a:noFill/>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b="1" dirty="0" smtClean="0"/>
              <a:t>Αξιολόγηση</a:t>
            </a:r>
            <a:endParaRPr lang="el-GR" b="1" dirty="0"/>
          </a:p>
        </p:txBody>
      </p:sp>
      <p:sp>
        <p:nvSpPr>
          <p:cNvPr id="3" name="Content Placeholder 2"/>
          <p:cNvSpPr>
            <a:spLocks noGrp="1"/>
          </p:cNvSpPr>
          <p:nvPr>
            <p:ph sz="quarter" idx="1"/>
          </p:nvPr>
        </p:nvSpPr>
        <p:spPr/>
        <p:txBody>
          <a:bodyPr/>
          <a:lstStyle/>
          <a:p>
            <a:pPr>
              <a:buFont typeface="Wingdings" pitchFamily="2" charset="2"/>
              <a:buChar char="Ø"/>
            </a:pPr>
            <a:r>
              <a:rPr lang="el-GR" dirty="0" smtClean="0"/>
              <a:t>αναπόσπαστο κομμάτι της λειτουργίας του Δικτύου</a:t>
            </a:r>
          </a:p>
          <a:p>
            <a:pPr>
              <a:buFont typeface="Wingdings" pitchFamily="2" charset="2"/>
              <a:buChar char="Ø"/>
            </a:pPr>
            <a:r>
              <a:rPr lang="el-GR" dirty="0" smtClean="0"/>
              <a:t>το μέσο που επηρεάζει και καθορίζει τη λήψη αποφάσεων αναφορικά με τις δράσεις που θα υλοποιηθούν</a:t>
            </a:r>
          </a:p>
          <a:p>
            <a:endParaRPr lang="el-GR" dirty="0" smtClean="0"/>
          </a:p>
          <a:p>
            <a:pPr>
              <a:buNone/>
            </a:pPr>
            <a:r>
              <a:rPr lang="el-GR" dirty="0" smtClean="0"/>
              <a:t>	</a:t>
            </a:r>
            <a:r>
              <a:rPr lang="el-GR" sz="2400" dirty="0" smtClean="0"/>
              <a:t>Διαθέσιμη στην ιστοσελίδα του Δικτύου: Βαρδακώστα, 2017, </a:t>
            </a:r>
            <a:r>
              <a:rPr lang="el-GR" sz="2400" u="sng" dirty="0" smtClean="0">
                <a:hlinkClick r:id="rId2"/>
              </a:rPr>
              <a:t>https://www.docdroid.net/9fWg3bj/axiologisi-final-20161.pdf</a:t>
            </a:r>
            <a:endParaRPr lang="el-GR" sz="2400" dirty="0"/>
          </a:p>
        </p:txBody>
      </p:sp>
      <p:pic>
        <p:nvPicPr>
          <p:cNvPr id="4" name="Picture 2" descr="C:\Users\n820\Desktop\helin_7_5_2.png"/>
          <p:cNvPicPr>
            <a:picLocks noChangeAspect="1" noChangeArrowheads="1"/>
          </p:cNvPicPr>
          <p:nvPr/>
        </p:nvPicPr>
        <p:blipFill>
          <a:blip r:embed="rId3" cstate="print"/>
          <a:srcRect/>
          <a:stretch>
            <a:fillRect/>
          </a:stretch>
        </p:blipFill>
        <p:spPr bwMode="auto">
          <a:xfrm>
            <a:off x="6786578" y="5929330"/>
            <a:ext cx="2220528" cy="785817"/>
          </a:xfrm>
          <a:prstGeom prst="rect">
            <a:avLst/>
          </a:prstGeom>
          <a:noFill/>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Διεύρυνση</a:t>
            </a:r>
            <a:endParaRPr lang="el-GR" dirty="0"/>
          </a:p>
        </p:txBody>
      </p:sp>
      <p:graphicFrame>
        <p:nvGraphicFramePr>
          <p:cNvPr id="4" name="Content Placeholder 3"/>
          <p:cNvGraphicFramePr>
            <a:graphicFrameLocks noGrp="1"/>
          </p:cNvGraphicFramePr>
          <p:nvPr>
            <p:ph sz="quarter" idx="1"/>
          </p:nvPr>
        </p:nvGraphicFramePr>
        <p:xfrm>
          <a:off x="142844" y="1357298"/>
          <a:ext cx="8805863" cy="47418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descr="C:\Users\n820\Desktop\helin_7_5_2.png"/>
          <p:cNvPicPr>
            <a:picLocks noChangeAspect="1" noChangeArrowheads="1"/>
          </p:cNvPicPr>
          <p:nvPr/>
        </p:nvPicPr>
        <p:blipFill>
          <a:blip r:embed="rId7" cstate="print"/>
          <a:srcRect/>
          <a:stretch>
            <a:fillRect/>
          </a:stretch>
        </p:blipFill>
        <p:spPr bwMode="auto">
          <a:xfrm>
            <a:off x="6786578" y="5929330"/>
            <a:ext cx="2220528" cy="785817"/>
          </a:xfrm>
          <a:prstGeom prst="rect">
            <a:avLst/>
          </a:prstGeom>
          <a:noFill/>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Συμπεράσματα/ Πρόταση</a:t>
            </a:r>
            <a:endParaRPr lang="el-GR" dirty="0"/>
          </a:p>
        </p:txBody>
      </p:sp>
      <p:sp>
        <p:nvSpPr>
          <p:cNvPr id="3" name="Content Placeholder 2"/>
          <p:cNvSpPr>
            <a:spLocks noGrp="1"/>
          </p:cNvSpPr>
          <p:nvPr>
            <p:ph sz="quarter" idx="1"/>
          </p:nvPr>
        </p:nvSpPr>
        <p:spPr>
          <a:xfrm>
            <a:off x="428596" y="2286000"/>
            <a:ext cx="8503920" cy="2928950"/>
          </a:xfrm>
        </p:spPr>
        <p:txBody>
          <a:bodyPr/>
          <a:lstStyle/>
          <a:p>
            <a:pPr>
              <a:buFont typeface="Wingdings" pitchFamily="2" charset="2"/>
              <a:buChar char="Ø"/>
            </a:pPr>
            <a:r>
              <a:rPr lang="el-GR" dirty="0" smtClean="0"/>
              <a:t>το ΔΙ.Ο.ΒΙ. είναι έτοιμο να περάσει σε επόμενη φάση συνεργασίας, καλωσορίζοντας συγγενείς θεματικά βιβλιοθήκες που θα υιοθετήσουν το όραμά του, με κύριο στόχο τις βελτιωμένες υπηρεσίες προς στην κοινότητά τους, την κοινότητα των ερευνητών και το ευρύ κοινό.</a:t>
            </a:r>
            <a:endParaRPr lang="el-GR" dirty="0"/>
          </a:p>
        </p:txBody>
      </p:sp>
      <p:pic>
        <p:nvPicPr>
          <p:cNvPr id="4" name="Picture 2" descr="C:\Users\n820\Desktop\helin_7_5_2.png"/>
          <p:cNvPicPr>
            <a:picLocks noChangeAspect="1" noChangeArrowheads="1"/>
          </p:cNvPicPr>
          <p:nvPr/>
        </p:nvPicPr>
        <p:blipFill>
          <a:blip r:embed="rId2" cstate="print"/>
          <a:srcRect/>
          <a:stretch>
            <a:fillRect/>
          </a:stretch>
        </p:blipFill>
        <p:spPr bwMode="auto">
          <a:xfrm>
            <a:off x="6786578" y="5929330"/>
            <a:ext cx="2220528" cy="785817"/>
          </a:xfrm>
          <a:prstGeom prst="rect">
            <a:avLst/>
          </a:prstGeom>
          <a:noFill/>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2910" y="3286124"/>
            <a:ext cx="8320086" cy="1973398"/>
          </a:xfrm>
        </p:spPr>
        <p:txBody>
          <a:bodyPr>
            <a:normAutofit/>
          </a:bodyPr>
          <a:lstStyle/>
          <a:p>
            <a:pPr lvl="0"/>
            <a:r>
              <a:rPr lang="el-GR" sz="2800" b="1" dirty="0" smtClean="0"/>
              <a:t>Στοιχεία επικοινωνίας:</a:t>
            </a:r>
            <a:br>
              <a:rPr lang="el-GR" sz="2800" b="1" dirty="0" smtClean="0"/>
            </a:br>
            <a:r>
              <a:rPr lang="en-US" sz="2800" dirty="0" smtClean="0"/>
              <a:t>http://diovi.lib.unipi.gr/ </a:t>
            </a:r>
            <a:r>
              <a:rPr lang="el-GR" sz="2800" dirty="0" smtClean="0"/>
              <a:t/>
            </a:r>
            <a:br>
              <a:rPr lang="el-GR" sz="2800" dirty="0" smtClean="0"/>
            </a:br>
            <a:r>
              <a:rPr lang="en-US" sz="2800" dirty="0" err="1" smtClean="0"/>
              <a:t>Facebook</a:t>
            </a:r>
            <a:r>
              <a:rPr lang="el-GR" sz="2800" dirty="0" smtClean="0"/>
              <a:t>: ΔΙΟΒΙ</a:t>
            </a:r>
            <a:br>
              <a:rPr lang="el-GR" sz="2800" dirty="0" smtClean="0"/>
            </a:br>
            <a:r>
              <a:rPr lang="en-US" sz="2800" dirty="0" smtClean="0"/>
              <a:t>Twitter</a:t>
            </a:r>
            <a:r>
              <a:rPr lang="el-GR" sz="2800" dirty="0" smtClean="0"/>
              <a:t>: </a:t>
            </a:r>
            <a:r>
              <a:rPr lang="en-US" sz="2800" dirty="0" err="1" smtClean="0"/>
              <a:t>diovi</a:t>
            </a:r>
            <a:r>
              <a:rPr lang="el-GR" sz="2800" dirty="0" smtClean="0"/>
              <a:t>_</a:t>
            </a:r>
            <a:r>
              <a:rPr lang="en-US" sz="2800" dirty="0" err="1" smtClean="0"/>
              <a:t>helin</a:t>
            </a:r>
            <a:endParaRPr lang="el-GR" sz="2800" dirty="0"/>
          </a:p>
        </p:txBody>
      </p:sp>
      <p:pic>
        <p:nvPicPr>
          <p:cNvPr id="5" name="Picture 2" descr="C:\Users\n820\Desktop\helin_7_5_2.png"/>
          <p:cNvPicPr>
            <a:picLocks noChangeAspect="1" noChangeArrowheads="1"/>
          </p:cNvPicPr>
          <p:nvPr/>
        </p:nvPicPr>
        <p:blipFill>
          <a:blip r:embed="rId2" cstate="print"/>
          <a:srcRect/>
          <a:stretch>
            <a:fillRect/>
          </a:stretch>
        </p:blipFill>
        <p:spPr bwMode="auto">
          <a:xfrm>
            <a:off x="2357422" y="1643050"/>
            <a:ext cx="4463251" cy="1579489"/>
          </a:xfrm>
          <a:prstGeom prst="rect">
            <a:avLst/>
          </a:prstGeom>
          <a:noFill/>
        </p:spPr>
      </p:pic>
      <p:sp>
        <p:nvSpPr>
          <p:cNvPr id="7" name="Title 3"/>
          <p:cNvSpPr txBox="1">
            <a:spLocks/>
          </p:cNvSpPr>
          <p:nvPr/>
        </p:nvSpPr>
        <p:spPr>
          <a:xfrm>
            <a:off x="1500166" y="5572140"/>
            <a:ext cx="7072362" cy="758952"/>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l-GR" sz="3300" b="0" i="0" u="none" strike="noStrike" kern="1200" cap="none" spc="0" normalizeH="0" baseline="0" noProof="0" dirty="0">
              <a:ln>
                <a:noFill/>
              </a:ln>
              <a:solidFill>
                <a:schemeClr val="accent3">
                  <a:shade val="75000"/>
                </a:schemeClr>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sz="2900" b="1" dirty="0" smtClean="0"/>
              <a:t>Δίκτυο Οικονομικών Βιβλιοθηκών (ΔΙ.Ο.ΒΙ.)</a:t>
            </a:r>
            <a:endParaRPr lang="el-GR" sz="2900" b="1" dirty="0"/>
          </a:p>
        </p:txBody>
      </p:sp>
      <p:graphicFrame>
        <p:nvGraphicFramePr>
          <p:cNvPr id="4" name="Content Placeholder 3"/>
          <p:cNvGraphicFramePr>
            <a:graphicFrameLocks noGrp="1"/>
          </p:cNvGraphicFramePr>
          <p:nvPr>
            <p:ph sz="quarter" idx="1"/>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descr="C:\Users\n820\Desktop\helin_7_5_2.png"/>
          <p:cNvPicPr>
            <a:picLocks noChangeAspect="1" noChangeArrowheads="1"/>
          </p:cNvPicPr>
          <p:nvPr/>
        </p:nvPicPr>
        <p:blipFill>
          <a:blip r:embed="rId7" cstate="print"/>
          <a:srcRect/>
          <a:stretch>
            <a:fillRect/>
          </a:stretch>
        </p:blipFill>
        <p:spPr bwMode="auto">
          <a:xfrm>
            <a:off x="6786578" y="5929330"/>
            <a:ext cx="2220528" cy="785817"/>
          </a:xfrm>
          <a:prstGeom prst="rect">
            <a:avLst/>
          </a:prstGeom>
          <a:noFill/>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627966" cy="758952"/>
          </a:xfrm>
        </p:spPr>
        <p:txBody>
          <a:bodyPr>
            <a:noAutofit/>
          </a:bodyPr>
          <a:lstStyle/>
          <a:p>
            <a:r>
              <a:rPr lang="el-GR" b="1" dirty="0" smtClean="0"/>
              <a:t>Ανάγκη συνεργασίας</a:t>
            </a:r>
            <a:endParaRPr lang="el-GR" dirty="0"/>
          </a:p>
        </p:txBody>
      </p:sp>
      <p:sp>
        <p:nvSpPr>
          <p:cNvPr id="3" name="Content Placeholder 2"/>
          <p:cNvSpPr>
            <a:spLocks noGrp="1"/>
          </p:cNvSpPr>
          <p:nvPr>
            <p:ph sz="quarter" idx="1"/>
          </p:nvPr>
        </p:nvSpPr>
        <p:spPr/>
        <p:txBody>
          <a:bodyPr/>
          <a:lstStyle/>
          <a:p>
            <a:pPr>
              <a:buNone/>
            </a:pPr>
            <a:endParaRPr lang="en-US" dirty="0" smtClean="0"/>
          </a:p>
          <a:p>
            <a:endParaRPr lang="el-GR" dirty="0"/>
          </a:p>
        </p:txBody>
      </p:sp>
      <p:pic>
        <p:nvPicPr>
          <p:cNvPr id="6" name="Picture 2" descr="C:\Users\n820\Desktop\helin_7_5_2.png"/>
          <p:cNvPicPr>
            <a:picLocks noChangeAspect="1" noChangeArrowheads="1"/>
          </p:cNvPicPr>
          <p:nvPr/>
        </p:nvPicPr>
        <p:blipFill>
          <a:blip r:embed="rId2" cstate="print"/>
          <a:srcRect/>
          <a:stretch>
            <a:fillRect/>
          </a:stretch>
        </p:blipFill>
        <p:spPr bwMode="auto">
          <a:xfrm>
            <a:off x="6786578" y="5929330"/>
            <a:ext cx="2220528" cy="785817"/>
          </a:xfrm>
          <a:prstGeom prst="rect">
            <a:avLst/>
          </a:prstGeom>
          <a:noFill/>
        </p:spPr>
      </p:pic>
      <p:graphicFrame>
        <p:nvGraphicFramePr>
          <p:cNvPr id="13" name="Content Placeholder 12"/>
          <p:cNvGraphicFramePr>
            <a:graphicFrameLocks noGrp="1"/>
          </p:cNvGraphicFramePr>
          <p:nvPr>
            <p:ph sz="quarter" idx="1"/>
          </p:nvPr>
        </p:nvGraphicFramePr>
        <p:xfrm>
          <a:off x="214282" y="1214422"/>
          <a:ext cx="8789990" cy="5357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3600" b="1" dirty="0" smtClean="0"/>
              <a:t>Προσδοκώμενα οφέλη</a:t>
            </a:r>
            <a:endParaRPr lang="el-GR" dirty="0"/>
          </a:p>
        </p:txBody>
      </p:sp>
      <p:graphicFrame>
        <p:nvGraphicFramePr>
          <p:cNvPr id="4" name="Content Placeholder 3"/>
          <p:cNvGraphicFramePr>
            <a:graphicFrameLocks noGrp="1"/>
          </p:cNvGraphicFramePr>
          <p:nvPr>
            <p:ph sz="quarter" idx="1"/>
          </p:nvPr>
        </p:nvGraphicFramePr>
        <p:xfrm>
          <a:off x="-142908" y="1500174"/>
          <a:ext cx="8663019" cy="4830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descr="C:\Users\n820\Desktop\helin_7_5_2.png"/>
          <p:cNvPicPr>
            <a:picLocks noChangeAspect="1" noChangeArrowheads="1"/>
          </p:cNvPicPr>
          <p:nvPr/>
        </p:nvPicPr>
        <p:blipFill>
          <a:blip r:embed="rId7" cstate="print"/>
          <a:srcRect/>
          <a:stretch>
            <a:fillRect/>
          </a:stretch>
        </p:blipFill>
        <p:spPr bwMode="auto">
          <a:xfrm>
            <a:off x="6786578" y="5929330"/>
            <a:ext cx="2220528" cy="785817"/>
          </a:xfrm>
          <a:prstGeom prst="rect">
            <a:avLst/>
          </a:prstGeom>
          <a:noFill/>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Ιδρυτικά μέλη ΔΙ.Ο.ΒΙ.</a:t>
            </a:r>
            <a:endParaRPr lang="el-GR" b="1" dirty="0"/>
          </a:p>
        </p:txBody>
      </p:sp>
      <p:graphicFrame>
        <p:nvGraphicFramePr>
          <p:cNvPr id="4" name="Content Placeholder 3"/>
          <p:cNvGraphicFramePr>
            <a:graphicFrameLocks noGrp="1"/>
          </p:cNvGraphicFramePr>
          <p:nvPr>
            <p:ph sz="quarter" idx="1"/>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2" descr="C:\Users\n820\Desktop\helin_7_5_2.png"/>
          <p:cNvPicPr>
            <a:picLocks noChangeAspect="1" noChangeArrowheads="1"/>
          </p:cNvPicPr>
          <p:nvPr/>
        </p:nvPicPr>
        <p:blipFill>
          <a:blip r:embed="rId7" cstate="print"/>
          <a:srcRect/>
          <a:stretch>
            <a:fillRect/>
          </a:stretch>
        </p:blipFill>
        <p:spPr bwMode="auto">
          <a:xfrm>
            <a:off x="6786578" y="5929330"/>
            <a:ext cx="2220528" cy="785817"/>
          </a:xfrm>
          <a:prstGeom prst="rect">
            <a:avLst/>
          </a:prstGeom>
          <a:noFill/>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b="1" dirty="0" smtClean="0"/>
              <a:t>Όραμα, αποστολή και στόχοι</a:t>
            </a:r>
            <a:endParaRPr lang="el-GR" dirty="0"/>
          </a:p>
        </p:txBody>
      </p:sp>
      <p:sp>
        <p:nvSpPr>
          <p:cNvPr id="3" name="Content Placeholder 2"/>
          <p:cNvSpPr>
            <a:spLocks noGrp="1"/>
          </p:cNvSpPr>
          <p:nvPr>
            <p:ph sz="quarter" idx="1"/>
          </p:nvPr>
        </p:nvSpPr>
        <p:spPr/>
        <p:txBody>
          <a:bodyPr/>
          <a:lstStyle/>
          <a:p>
            <a:endParaRPr lang="en-US" dirty="0" smtClean="0"/>
          </a:p>
          <a:p>
            <a:endParaRPr lang="el-GR" dirty="0"/>
          </a:p>
        </p:txBody>
      </p:sp>
      <p:pic>
        <p:nvPicPr>
          <p:cNvPr id="4" name="Picture 2" descr="C:\Users\n820\Desktop\helin_7_5_2.png"/>
          <p:cNvPicPr>
            <a:picLocks noGrp="1" noChangeAspect="1" noChangeArrowheads="1"/>
          </p:cNvPicPr>
          <p:nvPr>
            <p:ph sz="quarter" idx="1"/>
          </p:nvPr>
        </p:nvPicPr>
        <p:blipFill>
          <a:blip r:embed="rId2" cstate="print"/>
          <a:srcRect/>
          <a:stretch>
            <a:fillRect/>
          </a:stretch>
        </p:blipFill>
        <p:spPr bwMode="auto">
          <a:xfrm>
            <a:off x="6786578" y="5929330"/>
            <a:ext cx="2220528" cy="785817"/>
          </a:xfrm>
          <a:prstGeom prst="rect">
            <a:avLst/>
          </a:prstGeom>
          <a:noFill/>
        </p:spPr>
      </p:pic>
      <p:graphicFrame>
        <p:nvGraphicFramePr>
          <p:cNvPr id="9" name="Diagram 8"/>
          <p:cNvGraphicFramePr/>
          <p:nvPr/>
        </p:nvGraphicFramePr>
        <p:xfrm>
          <a:off x="251520" y="1412776"/>
          <a:ext cx="8678198" cy="45323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Τρόπος Εργασίας</a:t>
            </a:r>
            <a:endParaRPr lang="el-GR" dirty="0"/>
          </a:p>
        </p:txBody>
      </p:sp>
      <p:sp>
        <p:nvSpPr>
          <p:cNvPr id="3" name="Content Placeholder 2"/>
          <p:cNvSpPr>
            <a:spLocks noGrp="1"/>
          </p:cNvSpPr>
          <p:nvPr>
            <p:ph sz="quarter" idx="1"/>
          </p:nvPr>
        </p:nvSpPr>
        <p:spPr/>
        <p:txBody>
          <a:bodyPr/>
          <a:lstStyle/>
          <a:p>
            <a:endParaRPr lang="en-US" dirty="0" smtClean="0"/>
          </a:p>
          <a:p>
            <a:endParaRPr lang="el-GR" dirty="0"/>
          </a:p>
        </p:txBody>
      </p:sp>
      <p:graphicFrame>
        <p:nvGraphicFramePr>
          <p:cNvPr id="8" name="Diagram 7"/>
          <p:cNvGraphicFramePr/>
          <p:nvPr/>
        </p:nvGraphicFramePr>
        <p:xfrm>
          <a:off x="214282" y="1500174"/>
          <a:ext cx="8750206" cy="24288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Diagram 8"/>
          <p:cNvGraphicFramePr/>
          <p:nvPr/>
        </p:nvGraphicFramePr>
        <p:xfrm>
          <a:off x="142844" y="3643314"/>
          <a:ext cx="8001056" cy="321468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5" name="Picture 2" descr="C:\Users\n820\Desktop\helin_7_5_2.png"/>
          <p:cNvPicPr>
            <a:picLocks noChangeAspect="1" noChangeArrowheads="1"/>
          </p:cNvPicPr>
          <p:nvPr/>
        </p:nvPicPr>
        <p:blipFill>
          <a:blip r:embed="rId12" cstate="print"/>
          <a:srcRect/>
          <a:stretch>
            <a:fillRect/>
          </a:stretch>
        </p:blipFill>
        <p:spPr bwMode="auto">
          <a:xfrm>
            <a:off x="6786578" y="5929330"/>
            <a:ext cx="2220528" cy="785817"/>
          </a:xfrm>
          <a:prstGeom prst="rect">
            <a:avLst/>
          </a:prstGeom>
          <a:noFill/>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b="1" dirty="0" smtClean="0"/>
              <a:t>Επικοινωνία</a:t>
            </a:r>
            <a:endParaRPr lang="el-GR" dirty="0"/>
          </a:p>
        </p:txBody>
      </p:sp>
      <p:graphicFrame>
        <p:nvGraphicFramePr>
          <p:cNvPr id="5" name="Content Placeholder 4"/>
          <p:cNvGraphicFramePr>
            <a:graphicFrameLocks noGrp="1"/>
          </p:cNvGraphicFramePr>
          <p:nvPr>
            <p:ph sz="quarter" idx="1"/>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2" descr="C:\Users\n820\Desktop\helin_7_5_2.png"/>
          <p:cNvPicPr>
            <a:picLocks noChangeAspect="1" noChangeArrowheads="1"/>
          </p:cNvPicPr>
          <p:nvPr/>
        </p:nvPicPr>
        <p:blipFill>
          <a:blip r:embed="rId7" cstate="print"/>
          <a:srcRect/>
          <a:stretch>
            <a:fillRect/>
          </a:stretch>
        </p:blipFill>
        <p:spPr bwMode="auto">
          <a:xfrm>
            <a:off x="6786578" y="5929330"/>
            <a:ext cx="2220528" cy="785817"/>
          </a:xfrm>
          <a:prstGeom prst="rect">
            <a:avLst/>
          </a:prstGeom>
          <a:noFill/>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b="1" dirty="0" smtClean="0"/>
              <a:t>Πόροι </a:t>
            </a:r>
            <a:endParaRPr lang="el-GR" dirty="0"/>
          </a:p>
        </p:txBody>
      </p:sp>
      <p:pic>
        <p:nvPicPr>
          <p:cNvPr id="4" name="Picture 2" descr="C:\Users\n820\Desktop\helin_7_5_2.png"/>
          <p:cNvPicPr>
            <a:picLocks noChangeAspect="1" noChangeArrowheads="1"/>
          </p:cNvPicPr>
          <p:nvPr/>
        </p:nvPicPr>
        <p:blipFill>
          <a:blip r:embed="rId2" cstate="print"/>
          <a:srcRect/>
          <a:stretch>
            <a:fillRect/>
          </a:stretch>
        </p:blipFill>
        <p:spPr bwMode="auto">
          <a:xfrm>
            <a:off x="6786578" y="5929330"/>
            <a:ext cx="2220528" cy="785817"/>
          </a:xfrm>
          <a:prstGeom prst="rect">
            <a:avLst/>
          </a:prstGeom>
          <a:noFill/>
        </p:spPr>
      </p:pic>
      <p:graphicFrame>
        <p:nvGraphicFramePr>
          <p:cNvPr id="8" name="Diagram 7"/>
          <p:cNvGraphicFramePr/>
          <p:nvPr/>
        </p:nvGraphicFramePr>
        <p:xfrm>
          <a:off x="1428728" y="1428736"/>
          <a:ext cx="6548462" cy="39608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838</TotalTime>
  <Words>621</Words>
  <Application>Microsoft Office PowerPoint</Application>
  <PresentationFormat>Προβολή στην οθόνη (4:3)</PresentationFormat>
  <Paragraphs>97</Paragraphs>
  <Slides>16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16</vt:i4>
      </vt:variant>
    </vt:vector>
  </HeadingPairs>
  <TitlesOfParts>
    <vt:vector size="17" baseType="lpstr">
      <vt:lpstr>Civic</vt:lpstr>
      <vt:lpstr>23o Πανελλήνιο Συνέδριο Ακαδημαϊκών Βιβλιοθηκών Α.Π.Θ. - Θεσσαλονίκη, 15-16 Νοεμβρίου 2017</vt:lpstr>
      <vt:lpstr>Δίκτυο Οικονομικών Βιβλιοθηκών (ΔΙ.Ο.ΒΙ.)</vt:lpstr>
      <vt:lpstr>Ανάγκη συνεργασίας</vt:lpstr>
      <vt:lpstr>Προσδοκώμενα οφέλη</vt:lpstr>
      <vt:lpstr>Ιδρυτικά μέλη ΔΙ.Ο.ΒΙ.</vt:lpstr>
      <vt:lpstr>Όραμα, αποστολή και στόχοι</vt:lpstr>
      <vt:lpstr>Τρόπος Εργασίας</vt:lpstr>
      <vt:lpstr>Επικοινωνία</vt:lpstr>
      <vt:lpstr>Πόροι </vt:lpstr>
      <vt:lpstr>Ημερίδα «Η συμβολή των οικονομικών βιβλιοθηκών στην έρευνα και την ανάπτυξη  6 Μαρτίου 2015  </vt:lpstr>
      <vt:lpstr>Πρώτος Κύκλος Διαλέξεων Οικονομικού Περιεχομένου για Βιβλιοθήκες </vt:lpstr>
      <vt:lpstr>Δεύτερος Κύκλος Διαλέξεων Οικονομικού Περιεχομένου για Βιβλιοθήκες Ενημερωτικές επισκέψεις στις βιβλιοθήκες - μέλη του ΔΙ.Ο.ΒΙ. </vt:lpstr>
      <vt:lpstr>Αξιολόγηση</vt:lpstr>
      <vt:lpstr>Διεύρυνση</vt:lpstr>
      <vt:lpstr>Συμπεράσματα/ Πρόταση</vt:lpstr>
      <vt:lpstr>Στοιχεία επικοινωνίας: http://diovi.lib.unipi.gr/  Facebook: ΔΙΟΒΙ Twitter: diovi_helin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23o Πανελλήνιο Συνέδριο Ακαδημαϊκών Βιβλιοθηκών Α.Π.Θ. - Θεσσαλονίκη, 15-16 Νοεμβρίου 2017</dc:title>
  <dc:creator>Administrator</dc:creator>
  <cp:lastModifiedBy>Ifigenia</cp:lastModifiedBy>
  <cp:revision>66</cp:revision>
  <dcterms:created xsi:type="dcterms:W3CDTF">2017-10-31T11:11:10Z</dcterms:created>
  <dcterms:modified xsi:type="dcterms:W3CDTF">2017-11-24T07:14:42Z</dcterms:modified>
</cp:coreProperties>
</file>