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sldIdLst>
    <p:sldId id="258" r:id="rId2"/>
    <p:sldId id="259" r:id="rId3"/>
    <p:sldId id="261" r:id="rId4"/>
    <p:sldId id="260" r:id="rId5"/>
    <p:sldId id="262" r:id="rId6"/>
    <p:sldId id="263"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15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D5152E-394B-4DB4-8BC9-8DC387E05E31}" type="doc">
      <dgm:prSet loTypeId="urn:microsoft.com/office/officeart/2005/8/layout/hList6" loCatId="list" qsTypeId="urn:microsoft.com/office/officeart/2005/8/quickstyle/3d4" qsCatId="3D" csTypeId="urn:microsoft.com/office/officeart/2005/8/colors/colorful3" csCatId="colorful" phldr="1"/>
      <dgm:spPr>
        <a:scene3d>
          <a:camera prst="orthographicFront">
            <a:rot lat="0" lon="0" rev="0"/>
          </a:camera>
          <a:lightRig rig="glow" dir="t">
            <a:rot lat="0" lon="0" rev="4800000"/>
          </a:lightRig>
        </a:scene3d>
      </dgm:spPr>
      <dgm:t>
        <a:bodyPr/>
        <a:lstStyle/>
        <a:p>
          <a:endParaRPr lang="en-US"/>
        </a:p>
      </dgm:t>
    </dgm:pt>
    <dgm:pt modelId="{77997416-B685-465B-ADD4-FD2236A312C1}">
      <dgm:prSet phldrT="[Text]"/>
      <dgm:spPr>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dirty="0" smtClean="0">
              <a:latin typeface="+mj-lt"/>
            </a:rPr>
            <a:t>Mechanical Calculating Devices</a:t>
          </a:r>
          <a:endParaRPr lang="en-US" dirty="0">
            <a:latin typeface="+mj-lt"/>
          </a:endParaRPr>
        </a:p>
      </dgm:t>
    </dgm:pt>
    <dgm:pt modelId="{C9947C48-F3F6-4918-94FF-F4785D98CF01}" type="parTrans" cxnId="{987EABC6-4255-49B4-A9BF-9E8E77C49ABC}">
      <dgm:prSet/>
      <dgm:spPr/>
      <dgm:t>
        <a:bodyPr/>
        <a:lstStyle/>
        <a:p>
          <a:endParaRPr lang="en-US"/>
        </a:p>
      </dgm:t>
    </dgm:pt>
    <dgm:pt modelId="{82DB0841-C2EE-485E-8C3F-70E9BC7776FA}" type="sibTrans" cxnId="{987EABC6-4255-49B4-A9BF-9E8E77C49ABC}">
      <dgm:prSet/>
      <dgm:spPr/>
      <dgm:t>
        <a:bodyPr/>
        <a:lstStyle/>
        <a:p>
          <a:endParaRPr lang="en-US"/>
        </a:p>
      </dgm:t>
    </dgm:pt>
    <dgm:pt modelId="{455F7549-FBE6-4616-99D8-FE5072A369E0}">
      <dgm:prSet phldrT="[Text]"/>
      <dgm:spPr>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dirty="0" smtClean="0">
              <a:latin typeface="+mj-lt"/>
            </a:rPr>
            <a:t>Electromechanical Calculating Devices</a:t>
          </a:r>
          <a:endParaRPr lang="en-US" dirty="0">
            <a:latin typeface="+mj-lt"/>
          </a:endParaRPr>
        </a:p>
      </dgm:t>
    </dgm:pt>
    <dgm:pt modelId="{89DE53C7-3404-460C-81DB-1ACBB8757181}" type="parTrans" cxnId="{20CA7F9C-6FB2-47A8-B325-188D4925C18E}">
      <dgm:prSet/>
      <dgm:spPr/>
      <dgm:t>
        <a:bodyPr/>
        <a:lstStyle/>
        <a:p>
          <a:endParaRPr lang="en-US"/>
        </a:p>
      </dgm:t>
    </dgm:pt>
    <dgm:pt modelId="{FC1A2C13-48D8-4AB0-8460-E27B2E177A16}" type="sibTrans" cxnId="{20CA7F9C-6FB2-47A8-B325-188D4925C18E}">
      <dgm:prSet/>
      <dgm:spPr/>
      <dgm:t>
        <a:bodyPr/>
        <a:lstStyle/>
        <a:p>
          <a:endParaRPr lang="en-US"/>
        </a:p>
      </dgm:t>
    </dgm:pt>
    <dgm:pt modelId="{5B657C8D-F132-4BD2-9BAE-44A7FCEEA5D2}">
      <dgm:prSet phldrT="[Text]"/>
      <dgm:spPr>
        <a:ln>
          <a:noFill/>
        </a:ln>
        <a:effectLst>
          <a:glow rad="228600">
            <a:schemeClr val="accent6">
              <a:satMod val="175000"/>
              <a:alpha val="40000"/>
            </a:schemeClr>
          </a:glow>
          <a:outerShdw blurRad="190500" dist="228600" dir="2700000" algn="ctr">
            <a:srgbClr val="000000">
              <a:alpha val="30000"/>
            </a:srgbClr>
          </a:outerShdw>
          <a:softEdge rad="635000"/>
        </a:effectLst>
        <a:scene3d>
          <a:camera prst="orthographicFront">
            <a:rot lat="0" lon="0" rev="0"/>
          </a:camera>
          <a:lightRig rig="glow" dir="t">
            <a:rot lat="0" lon="0" rev="4800000"/>
          </a:lightRig>
        </a:scene3d>
        <a:sp3d prstMaterial="matte">
          <a:bevelT w="127000" h="63500"/>
        </a:sp3d>
      </dgm:spPr>
      <dgm:t>
        <a:bodyPr/>
        <a:lstStyle/>
        <a:p>
          <a:r>
            <a:rPr lang="en-US" dirty="0" smtClean="0">
              <a:latin typeface="+mj-lt"/>
            </a:rPr>
            <a:t>Electronic Computers</a:t>
          </a:r>
          <a:endParaRPr lang="en-US" dirty="0">
            <a:latin typeface="+mj-lt"/>
          </a:endParaRPr>
        </a:p>
      </dgm:t>
    </dgm:pt>
    <dgm:pt modelId="{C5C2704D-7C05-4EC6-BAA7-AAE71C770A60}" type="parTrans" cxnId="{42780187-F666-4C22-BB5D-5A634352E660}">
      <dgm:prSet/>
      <dgm:spPr/>
      <dgm:t>
        <a:bodyPr/>
        <a:lstStyle/>
        <a:p>
          <a:endParaRPr lang="en-US"/>
        </a:p>
      </dgm:t>
    </dgm:pt>
    <dgm:pt modelId="{DEDA833F-92EA-4CCC-8BC0-AE13D9D17E8E}" type="sibTrans" cxnId="{42780187-F666-4C22-BB5D-5A634352E660}">
      <dgm:prSet/>
      <dgm:spPr/>
      <dgm:t>
        <a:bodyPr/>
        <a:lstStyle/>
        <a:p>
          <a:endParaRPr lang="en-US"/>
        </a:p>
      </dgm:t>
    </dgm:pt>
    <dgm:pt modelId="{7DC194F7-4FB9-4E65-ADE9-C5BF4FB02478}" type="pres">
      <dgm:prSet presAssocID="{1FD5152E-394B-4DB4-8BC9-8DC387E05E31}" presName="Name0" presStyleCnt="0">
        <dgm:presLayoutVars>
          <dgm:dir/>
          <dgm:resizeHandles val="exact"/>
        </dgm:presLayoutVars>
      </dgm:prSet>
      <dgm:spPr/>
      <dgm:t>
        <a:bodyPr/>
        <a:lstStyle/>
        <a:p>
          <a:endParaRPr lang="en-US"/>
        </a:p>
      </dgm:t>
    </dgm:pt>
    <dgm:pt modelId="{A4A211BF-C58E-4038-B9BA-31FE9DCE8E6F}" type="pres">
      <dgm:prSet presAssocID="{77997416-B685-465B-ADD4-FD2236A312C1}" presName="node" presStyleLbl="node1" presStyleIdx="0" presStyleCnt="3">
        <dgm:presLayoutVars>
          <dgm:bulletEnabled val="1"/>
        </dgm:presLayoutVars>
      </dgm:prSet>
      <dgm:spPr/>
      <dgm:t>
        <a:bodyPr/>
        <a:lstStyle/>
        <a:p>
          <a:endParaRPr lang="en-US"/>
        </a:p>
      </dgm:t>
    </dgm:pt>
    <dgm:pt modelId="{4745A1A3-DB29-4ECB-8DDE-38B1B32243CD}" type="pres">
      <dgm:prSet presAssocID="{82DB0841-C2EE-485E-8C3F-70E9BC7776FA}" presName="sibTrans"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BEF96E39-865A-49F9-AC58-5D7FD184E763}" type="pres">
      <dgm:prSet presAssocID="{455F7549-FBE6-4616-99D8-FE5072A369E0}" presName="node" presStyleLbl="node1" presStyleIdx="1" presStyleCnt="3">
        <dgm:presLayoutVars>
          <dgm:bulletEnabled val="1"/>
        </dgm:presLayoutVars>
      </dgm:prSet>
      <dgm:spPr/>
      <dgm:t>
        <a:bodyPr/>
        <a:lstStyle/>
        <a:p>
          <a:endParaRPr lang="en-US"/>
        </a:p>
      </dgm:t>
    </dgm:pt>
    <dgm:pt modelId="{929B912B-3243-4A82-9528-CBEE314B4207}" type="pres">
      <dgm:prSet presAssocID="{FC1A2C13-48D8-4AB0-8460-E27B2E177A16}" presName="sibTrans"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0CB261C1-96E7-41FC-89BD-85213C74CB7D}" type="pres">
      <dgm:prSet presAssocID="{5B657C8D-F132-4BD2-9BAE-44A7FCEEA5D2}" presName="node" presStyleLbl="node1" presStyleIdx="2" presStyleCnt="3">
        <dgm:presLayoutVars>
          <dgm:bulletEnabled val="1"/>
        </dgm:presLayoutVars>
      </dgm:prSet>
      <dgm:spPr/>
      <dgm:t>
        <a:bodyPr/>
        <a:lstStyle/>
        <a:p>
          <a:endParaRPr lang="en-US"/>
        </a:p>
      </dgm:t>
    </dgm:pt>
  </dgm:ptLst>
  <dgm:cxnLst>
    <dgm:cxn modelId="{DFF40B2C-D837-433B-8BB9-786005E196A1}" type="presOf" srcId="{455F7549-FBE6-4616-99D8-FE5072A369E0}" destId="{BEF96E39-865A-49F9-AC58-5D7FD184E763}" srcOrd="0" destOrd="0" presId="urn:microsoft.com/office/officeart/2005/8/layout/hList6"/>
    <dgm:cxn modelId="{20CA7F9C-6FB2-47A8-B325-188D4925C18E}" srcId="{1FD5152E-394B-4DB4-8BC9-8DC387E05E31}" destId="{455F7549-FBE6-4616-99D8-FE5072A369E0}" srcOrd="1" destOrd="0" parTransId="{89DE53C7-3404-460C-81DB-1ACBB8757181}" sibTransId="{FC1A2C13-48D8-4AB0-8460-E27B2E177A16}"/>
    <dgm:cxn modelId="{24BD70F6-5E12-4052-B933-A25EA5B133CD}" type="presOf" srcId="{77997416-B685-465B-ADD4-FD2236A312C1}" destId="{A4A211BF-C58E-4038-B9BA-31FE9DCE8E6F}" srcOrd="0" destOrd="0" presId="urn:microsoft.com/office/officeart/2005/8/layout/hList6"/>
    <dgm:cxn modelId="{42780187-F666-4C22-BB5D-5A634352E660}" srcId="{1FD5152E-394B-4DB4-8BC9-8DC387E05E31}" destId="{5B657C8D-F132-4BD2-9BAE-44A7FCEEA5D2}" srcOrd="2" destOrd="0" parTransId="{C5C2704D-7C05-4EC6-BAA7-AAE71C770A60}" sibTransId="{DEDA833F-92EA-4CCC-8BC0-AE13D9D17E8E}"/>
    <dgm:cxn modelId="{EB43BB7F-7E3B-4A63-8BF0-6147A50A7D79}" type="presOf" srcId="{1FD5152E-394B-4DB4-8BC9-8DC387E05E31}" destId="{7DC194F7-4FB9-4E65-ADE9-C5BF4FB02478}" srcOrd="0" destOrd="0" presId="urn:microsoft.com/office/officeart/2005/8/layout/hList6"/>
    <dgm:cxn modelId="{987EABC6-4255-49B4-A9BF-9E8E77C49ABC}" srcId="{1FD5152E-394B-4DB4-8BC9-8DC387E05E31}" destId="{77997416-B685-465B-ADD4-FD2236A312C1}" srcOrd="0" destOrd="0" parTransId="{C9947C48-F3F6-4918-94FF-F4785D98CF01}" sibTransId="{82DB0841-C2EE-485E-8C3F-70E9BC7776FA}"/>
    <dgm:cxn modelId="{C0CB2C3A-3D46-4101-9CA4-ECF00F64AC19}" type="presOf" srcId="{5B657C8D-F132-4BD2-9BAE-44A7FCEEA5D2}" destId="{0CB261C1-96E7-41FC-89BD-85213C74CB7D}" srcOrd="0" destOrd="0" presId="urn:microsoft.com/office/officeart/2005/8/layout/hList6"/>
    <dgm:cxn modelId="{88BE3F8E-418D-4DDC-9AA0-41646BFCA372}" type="presParOf" srcId="{7DC194F7-4FB9-4E65-ADE9-C5BF4FB02478}" destId="{A4A211BF-C58E-4038-B9BA-31FE9DCE8E6F}" srcOrd="0" destOrd="0" presId="urn:microsoft.com/office/officeart/2005/8/layout/hList6"/>
    <dgm:cxn modelId="{DCA230FE-0EB9-4ED9-A1EE-3F36E3C5F6C8}" type="presParOf" srcId="{7DC194F7-4FB9-4E65-ADE9-C5BF4FB02478}" destId="{4745A1A3-DB29-4ECB-8DDE-38B1B32243CD}" srcOrd="1" destOrd="0" presId="urn:microsoft.com/office/officeart/2005/8/layout/hList6"/>
    <dgm:cxn modelId="{1CEB84F2-63D5-4EB3-8504-83CCB5AF6A4C}" type="presParOf" srcId="{7DC194F7-4FB9-4E65-ADE9-C5BF4FB02478}" destId="{BEF96E39-865A-49F9-AC58-5D7FD184E763}" srcOrd="2" destOrd="0" presId="urn:microsoft.com/office/officeart/2005/8/layout/hList6"/>
    <dgm:cxn modelId="{2F3F1B9E-3E81-4A50-995F-E1CEA9735FC8}" type="presParOf" srcId="{7DC194F7-4FB9-4E65-ADE9-C5BF4FB02478}" destId="{929B912B-3243-4A82-9528-CBEE314B4207}" srcOrd="3" destOrd="0" presId="urn:microsoft.com/office/officeart/2005/8/layout/hList6"/>
    <dgm:cxn modelId="{7B521652-E0EE-4F8E-A80C-78D97A73F989}" type="presParOf" srcId="{7DC194F7-4FB9-4E65-ADE9-C5BF4FB02478}" destId="{0CB261C1-96E7-41FC-89BD-85213C74CB7D}" srcOrd="4" destOrd="0" presId="urn:microsoft.com/office/officeart/2005/8/layout/hList6"/>
  </dgm:cxnLst>
  <dgm:bg>
    <a:effectLst>
      <a:softEdge rad="635000"/>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E632CB-5AEA-4DEA-AA5D-8D16FA290F5E}" type="doc">
      <dgm:prSet loTypeId="urn:microsoft.com/office/officeart/2005/8/layout/vList2" loCatId="list" qsTypeId="urn:microsoft.com/office/officeart/2005/8/quickstyle/3d4" qsCatId="3D" csTypeId="urn:microsoft.com/office/officeart/2005/8/colors/colorful3" csCatId="colorful" phldr="1"/>
      <dgm:spPr/>
    </dgm:pt>
    <dgm:pt modelId="{19F8377C-245C-4056-88EF-812A6275764C}">
      <dgm:prSet phldrT="[Text]"/>
      <dgm:spPr/>
      <dgm:t>
        <a:bodyPr/>
        <a:lstStyle/>
        <a:p>
          <a:r>
            <a:rPr lang="en-US" dirty="0" smtClean="0">
              <a:latin typeface="+mj-lt"/>
            </a:rPr>
            <a:t>Manual calculating device</a:t>
          </a:r>
          <a:endParaRPr lang="en-US" dirty="0">
            <a:latin typeface="+mj-lt"/>
          </a:endParaRPr>
        </a:p>
      </dgm:t>
    </dgm:pt>
    <dgm:pt modelId="{C0E12B75-9C7A-4058-B9E7-9683B7480718}" type="parTrans" cxnId="{4EF476BC-CC68-4333-8681-C29BB0AD3473}">
      <dgm:prSet/>
      <dgm:spPr/>
      <dgm:t>
        <a:bodyPr/>
        <a:lstStyle/>
        <a:p>
          <a:endParaRPr lang="en-US"/>
        </a:p>
      </dgm:t>
    </dgm:pt>
    <dgm:pt modelId="{0AC45F1F-982C-4B5A-9759-65AB8FFF9AEC}" type="sibTrans" cxnId="{4EF476BC-CC68-4333-8681-C29BB0AD3473}">
      <dgm:prSet/>
      <dgm:spPr/>
      <dgm:t>
        <a:bodyPr/>
        <a:lstStyle/>
        <a:p>
          <a:endParaRPr lang="en-US"/>
        </a:p>
      </dgm:t>
    </dgm:pt>
    <dgm:pt modelId="{29B724B0-426A-4F18-80BF-B1E54AE65957}">
      <dgm:prSet phldrT="[Text]"/>
      <dgm:spPr/>
      <dgm:t>
        <a:bodyPr/>
        <a:lstStyle/>
        <a:p>
          <a:r>
            <a:rPr lang="en-US" dirty="0" smtClean="0">
              <a:latin typeface="+mj-lt"/>
            </a:rPr>
            <a:t>Semi-automatic calculating device</a:t>
          </a:r>
          <a:endParaRPr lang="en-US" dirty="0">
            <a:latin typeface="+mj-lt"/>
          </a:endParaRPr>
        </a:p>
      </dgm:t>
    </dgm:pt>
    <dgm:pt modelId="{A7914ECF-D5CC-4A8D-928D-B93D1375F2A6}" type="parTrans" cxnId="{247175F9-B064-48CC-B9F1-18E22AD2F8F1}">
      <dgm:prSet/>
      <dgm:spPr/>
      <dgm:t>
        <a:bodyPr/>
        <a:lstStyle/>
        <a:p>
          <a:endParaRPr lang="en-US"/>
        </a:p>
      </dgm:t>
    </dgm:pt>
    <dgm:pt modelId="{B303B18A-5F47-417C-BA0D-2FAEB99C7D08}" type="sibTrans" cxnId="{247175F9-B064-48CC-B9F1-18E22AD2F8F1}">
      <dgm:prSet/>
      <dgm:spPr/>
      <dgm:t>
        <a:bodyPr/>
        <a:lstStyle/>
        <a:p>
          <a:endParaRPr lang="en-US"/>
        </a:p>
      </dgm:t>
    </dgm:pt>
    <dgm:pt modelId="{D7E9F624-127F-4E14-A299-B6E245540366}" type="pres">
      <dgm:prSet presAssocID="{B2E632CB-5AEA-4DEA-AA5D-8D16FA290F5E}" presName="linear" presStyleCnt="0">
        <dgm:presLayoutVars>
          <dgm:animLvl val="lvl"/>
          <dgm:resizeHandles val="exact"/>
        </dgm:presLayoutVars>
      </dgm:prSet>
      <dgm:spPr/>
    </dgm:pt>
    <dgm:pt modelId="{696791A5-BB7A-45EF-AB10-CB7310EC683B}" type="pres">
      <dgm:prSet presAssocID="{19F8377C-245C-4056-88EF-812A6275764C}" presName="parentText" presStyleLbl="node1" presStyleIdx="0" presStyleCnt="2" custScaleY="97642">
        <dgm:presLayoutVars>
          <dgm:chMax val="0"/>
          <dgm:bulletEnabled val="1"/>
        </dgm:presLayoutVars>
      </dgm:prSet>
      <dgm:spPr/>
      <dgm:t>
        <a:bodyPr/>
        <a:lstStyle/>
        <a:p>
          <a:endParaRPr lang="en-US"/>
        </a:p>
      </dgm:t>
    </dgm:pt>
    <dgm:pt modelId="{488AF331-082B-43EC-870E-BA332026425E}" type="pres">
      <dgm:prSet presAssocID="{0AC45F1F-982C-4B5A-9759-65AB8FFF9AEC}" presName="spacer" presStyleCnt="0"/>
      <dgm:spPr/>
    </dgm:pt>
    <dgm:pt modelId="{A7552961-DF02-43C3-A370-A927C5F03979}" type="pres">
      <dgm:prSet presAssocID="{29B724B0-426A-4F18-80BF-B1E54AE65957}" presName="parentText" presStyleLbl="node1" presStyleIdx="1" presStyleCnt="2" custScaleY="114766">
        <dgm:presLayoutVars>
          <dgm:chMax val="0"/>
          <dgm:bulletEnabled val="1"/>
        </dgm:presLayoutVars>
      </dgm:prSet>
      <dgm:spPr/>
      <dgm:t>
        <a:bodyPr/>
        <a:lstStyle/>
        <a:p>
          <a:endParaRPr lang="en-US"/>
        </a:p>
      </dgm:t>
    </dgm:pt>
  </dgm:ptLst>
  <dgm:cxnLst>
    <dgm:cxn modelId="{EF2C5E7B-B6DF-475C-A150-8C0BD4D1A689}" type="presOf" srcId="{29B724B0-426A-4F18-80BF-B1E54AE65957}" destId="{A7552961-DF02-43C3-A370-A927C5F03979}" srcOrd="0" destOrd="0" presId="urn:microsoft.com/office/officeart/2005/8/layout/vList2"/>
    <dgm:cxn modelId="{C5012BBD-32E6-48EB-965D-4080CF0805C2}" type="presOf" srcId="{19F8377C-245C-4056-88EF-812A6275764C}" destId="{696791A5-BB7A-45EF-AB10-CB7310EC683B}" srcOrd="0" destOrd="0" presId="urn:microsoft.com/office/officeart/2005/8/layout/vList2"/>
    <dgm:cxn modelId="{4EF476BC-CC68-4333-8681-C29BB0AD3473}" srcId="{B2E632CB-5AEA-4DEA-AA5D-8D16FA290F5E}" destId="{19F8377C-245C-4056-88EF-812A6275764C}" srcOrd="0" destOrd="0" parTransId="{C0E12B75-9C7A-4058-B9E7-9683B7480718}" sibTransId="{0AC45F1F-982C-4B5A-9759-65AB8FFF9AEC}"/>
    <dgm:cxn modelId="{D3E94277-0F5F-4214-A1B9-9DFCE0C0D153}" type="presOf" srcId="{B2E632CB-5AEA-4DEA-AA5D-8D16FA290F5E}" destId="{D7E9F624-127F-4E14-A299-B6E245540366}" srcOrd="0" destOrd="0" presId="urn:microsoft.com/office/officeart/2005/8/layout/vList2"/>
    <dgm:cxn modelId="{247175F9-B064-48CC-B9F1-18E22AD2F8F1}" srcId="{B2E632CB-5AEA-4DEA-AA5D-8D16FA290F5E}" destId="{29B724B0-426A-4F18-80BF-B1E54AE65957}" srcOrd="1" destOrd="0" parTransId="{A7914ECF-D5CC-4A8D-928D-B93D1375F2A6}" sibTransId="{B303B18A-5F47-417C-BA0D-2FAEB99C7D08}"/>
    <dgm:cxn modelId="{9A9113B0-F469-46D9-B135-DF19FAEF7E8A}" type="presParOf" srcId="{D7E9F624-127F-4E14-A299-B6E245540366}" destId="{696791A5-BB7A-45EF-AB10-CB7310EC683B}" srcOrd="0" destOrd="0" presId="urn:microsoft.com/office/officeart/2005/8/layout/vList2"/>
    <dgm:cxn modelId="{49CE3B57-DFC3-4D9F-B5C4-860A15B554EC}" type="presParOf" srcId="{D7E9F624-127F-4E14-A299-B6E245540366}" destId="{488AF331-082B-43EC-870E-BA332026425E}" srcOrd="1" destOrd="0" presId="urn:microsoft.com/office/officeart/2005/8/layout/vList2"/>
    <dgm:cxn modelId="{ADBD4F9F-BFE9-44FA-BD3B-7CBCFD8EF3BE}" type="presParOf" srcId="{D7E9F624-127F-4E14-A299-B6E245540366}" destId="{A7552961-DF02-43C3-A370-A927C5F0397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B757DA-8220-4C94-84D8-1B0F4C8D383E}" type="doc">
      <dgm:prSet loTypeId="urn:microsoft.com/office/officeart/2005/8/layout/cycle6" loCatId="relationship" qsTypeId="urn:microsoft.com/office/officeart/2005/8/quickstyle/3d9" qsCatId="3D" csTypeId="urn:microsoft.com/office/officeart/2005/8/colors/colorful4" csCatId="colorful" phldr="1"/>
      <dgm:spPr/>
      <dgm:t>
        <a:bodyPr/>
        <a:lstStyle/>
        <a:p>
          <a:endParaRPr lang="en-US"/>
        </a:p>
      </dgm:t>
    </dgm:pt>
    <dgm:pt modelId="{AB2CE27E-445D-470D-AB29-AD725C0E17B1}">
      <dgm:prSet phldrT="[Text]"/>
      <dgm:spPr/>
      <dgm:t>
        <a:bodyPr/>
        <a:lstStyle/>
        <a:p>
          <a:r>
            <a:rPr lang="en-US" dirty="0" smtClean="0">
              <a:latin typeface="+mj-lt"/>
            </a:rPr>
            <a:t>First generation</a:t>
          </a:r>
          <a:endParaRPr lang="en-US" dirty="0">
            <a:latin typeface="+mj-lt"/>
          </a:endParaRPr>
        </a:p>
      </dgm:t>
    </dgm:pt>
    <dgm:pt modelId="{0A7837AD-B949-450F-8F02-6E6AF15B7823}" type="parTrans" cxnId="{BCA238C0-FE32-4BA1-8DBA-64E216D4E8DA}">
      <dgm:prSet/>
      <dgm:spPr/>
      <dgm:t>
        <a:bodyPr/>
        <a:lstStyle/>
        <a:p>
          <a:endParaRPr lang="en-US"/>
        </a:p>
      </dgm:t>
    </dgm:pt>
    <dgm:pt modelId="{26CF9950-A2C2-45E1-8684-2C4D4818B9C4}" type="sibTrans" cxnId="{BCA238C0-FE32-4BA1-8DBA-64E216D4E8DA}">
      <dgm:prSet/>
      <dgm:spPr/>
      <dgm:t>
        <a:bodyPr/>
        <a:lstStyle/>
        <a:p>
          <a:endParaRPr lang="en-US"/>
        </a:p>
      </dgm:t>
    </dgm:pt>
    <dgm:pt modelId="{02E63101-D6D1-4DC1-A77F-AF549F150630}">
      <dgm:prSet phldrT="[Text]"/>
      <dgm:spPr/>
      <dgm:t>
        <a:bodyPr/>
        <a:lstStyle/>
        <a:p>
          <a:r>
            <a:rPr lang="en-US" dirty="0" smtClean="0">
              <a:latin typeface="+mj-lt"/>
            </a:rPr>
            <a:t>Second generation</a:t>
          </a:r>
          <a:endParaRPr lang="en-US" dirty="0">
            <a:latin typeface="+mj-lt"/>
          </a:endParaRPr>
        </a:p>
      </dgm:t>
    </dgm:pt>
    <dgm:pt modelId="{B6767B7A-4110-4896-B251-0473AA0C8E4E}" type="parTrans" cxnId="{F72C43FA-42AE-46A0-A646-B54815A22DF2}">
      <dgm:prSet/>
      <dgm:spPr/>
      <dgm:t>
        <a:bodyPr/>
        <a:lstStyle/>
        <a:p>
          <a:endParaRPr lang="en-US"/>
        </a:p>
      </dgm:t>
    </dgm:pt>
    <dgm:pt modelId="{94688C89-08D4-436E-974E-7FC090B95478}" type="sibTrans" cxnId="{F72C43FA-42AE-46A0-A646-B54815A22DF2}">
      <dgm:prSet/>
      <dgm:spPr/>
      <dgm:t>
        <a:bodyPr/>
        <a:lstStyle/>
        <a:p>
          <a:endParaRPr lang="en-US"/>
        </a:p>
      </dgm:t>
    </dgm:pt>
    <dgm:pt modelId="{1F92D7B1-BB30-4E75-90CC-50505A4F93FE}">
      <dgm:prSet phldrT="[Text]"/>
      <dgm:spPr/>
      <dgm:t>
        <a:bodyPr/>
        <a:lstStyle/>
        <a:p>
          <a:r>
            <a:rPr lang="en-US" dirty="0" smtClean="0">
              <a:latin typeface="+mj-lt"/>
            </a:rPr>
            <a:t>Third generation</a:t>
          </a:r>
          <a:endParaRPr lang="en-US" dirty="0">
            <a:latin typeface="+mj-lt"/>
          </a:endParaRPr>
        </a:p>
      </dgm:t>
    </dgm:pt>
    <dgm:pt modelId="{C7C589BA-511C-4AE3-978A-09F2004CD875}" type="parTrans" cxnId="{0F74AE5D-A5CE-4A96-9A0F-EB6F25A7F5EC}">
      <dgm:prSet/>
      <dgm:spPr/>
      <dgm:t>
        <a:bodyPr/>
        <a:lstStyle/>
        <a:p>
          <a:endParaRPr lang="en-US"/>
        </a:p>
      </dgm:t>
    </dgm:pt>
    <dgm:pt modelId="{A2174A7E-5DF9-476B-A8D3-B0ED831B8899}" type="sibTrans" cxnId="{0F74AE5D-A5CE-4A96-9A0F-EB6F25A7F5EC}">
      <dgm:prSet/>
      <dgm:spPr/>
      <dgm:t>
        <a:bodyPr/>
        <a:lstStyle/>
        <a:p>
          <a:endParaRPr lang="en-US"/>
        </a:p>
      </dgm:t>
    </dgm:pt>
    <dgm:pt modelId="{99D6A006-4CB1-467D-A7B1-31F9A3A1B433}">
      <dgm:prSet phldrT="[Text]"/>
      <dgm:spPr/>
      <dgm:t>
        <a:bodyPr/>
        <a:lstStyle/>
        <a:p>
          <a:r>
            <a:rPr lang="en-US" dirty="0" smtClean="0">
              <a:latin typeface="+mj-lt"/>
            </a:rPr>
            <a:t>Fourth generation</a:t>
          </a:r>
          <a:endParaRPr lang="en-US" dirty="0">
            <a:latin typeface="+mj-lt"/>
          </a:endParaRPr>
        </a:p>
      </dgm:t>
    </dgm:pt>
    <dgm:pt modelId="{8EB02381-6C8B-4CC3-941D-4C7360964AE5}" type="parTrans" cxnId="{2B6D99E9-581E-4EB9-A6B4-CC7426C707B2}">
      <dgm:prSet/>
      <dgm:spPr/>
      <dgm:t>
        <a:bodyPr/>
        <a:lstStyle/>
        <a:p>
          <a:endParaRPr lang="en-US"/>
        </a:p>
      </dgm:t>
    </dgm:pt>
    <dgm:pt modelId="{36A259E6-3158-4B6F-82BB-90955F6C846E}" type="sibTrans" cxnId="{2B6D99E9-581E-4EB9-A6B4-CC7426C707B2}">
      <dgm:prSet/>
      <dgm:spPr/>
      <dgm:t>
        <a:bodyPr/>
        <a:lstStyle/>
        <a:p>
          <a:endParaRPr lang="en-US"/>
        </a:p>
      </dgm:t>
    </dgm:pt>
    <dgm:pt modelId="{62834779-E16A-40D1-A785-93E236CC3BCD}">
      <dgm:prSet phldrT="[Text]"/>
      <dgm:spPr/>
      <dgm:t>
        <a:bodyPr/>
        <a:lstStyle/>
        <a:p>
          <a:r>
            <a:rPr lang="en-US" dirty="0" smtClean="0">
              <a:latin typeface="+mj-lt"/>
            </a:rPr>
            <a:t>Fifth generation</a:t>
          </a:r>
          <a:endParaRPr lang="en-US" dirty="0">
            <a:latin typeface="+mj-lt"/>
          </a:endParaRPr>
        </a:p>
      </dgm:t>
    </dgm:pt>
    <dgm:pt modelId="{26FEC967-6B91-4ABD-9C2F-EE00CCE7CD6E}" type="parTrans" cxnId="{4D17D185-FD62-4589-B2A6-AE42469598D6}">
      <dgm:prSet/>
      <dgm:spPr/>
      <dgm:t>
        <a:bodyPr/>
        <a:lstStyle/>
        <a:p>
          <a:endParaRPr lang="en-US"/>
        </a:p>
      </dgm:t>
    </dgm:pt>
    <dgm:pt modelId="{0E49F642-589E-478E-8E79-CDFF442A5DAD}" type="sibTrans" cxnId="{4D17D185-FD62-4589-B2A6-AE42469598D6}">
      <dgm:prSet/>
      <dgm:spPr/>
      <dgm:t>
        <a:bodyPr/>
        <a:lstStyle/>
        <a:p>
          <a:endParaRPr lang="en-US"/>
        </a:p>
      </dgm:t>
    </dgm:pt>
    <dgm:pt modelId="{EC403675-DB1A-4E8E-BF52-DF9A28B7C8A9}" type="pres">
      <dgm:prSet presAssocID="{3BB757DA-8220-4C94-84D8-1B0F4C8D383E}" presName="cycle" presStyleCnt="0">
        <dgm:presLayoutVars>
          <dgm:dir/>
          <dgm:resizeHandles val="exact"/>
        </dgm:presLayoutVars>
      </dgm:prSet>
      <dgm:spPr/>
      <dgm:t>
        <a:bodyPr/>
        <a:lstStyle/>
        <a:p>
          <a:endParaRPr lang="en-US"/>
        </a:p>
      </dgm:t>
    </dgm:pt>
    <dgm:pt modelId="{3A48DC11-EEA2-4B7E-9074-EE0C8CE5F0CA}" type="pres">
      <dgm:prSet presAssocID="{AB2CE27E-445D-470D-AB29-AD725C0E17B1}" presName="node" presStyleLbl="node1" presStyleIdx="0" presStyleCnt="5">
        <dgm:presLayoutVars>
          <dgm:bulletEnabled val="1"/>
        </dgm:presLayoutVars>
      </dgm:prSet>
      <dgm:spPr/>
      <dgm:t>
        <a:bodyPr/>
        <a:lstStyle/>
        <a:p>
          <a:endParaRPr lang="en-US"/>
        </a:p>
      </dgm:t>
    </dgm:pt>
    <dgm:pt modelId="{102DECAF-3E42-4518-A236-2839AFA0A53B}" type="pres">
      <dgm:prSet presAssocID="{AB2CE27E-445D-470D-AB29-AD725C0E17B1}" presName="spNode" presStyleCnt="0"/>
      <dgm:spPr/>
    </dgm:pt>
    <dgm:pt modelId="{318BAA14-A9A0-4376-B51C-9C45F7DA17EF}" type="pres">
      <dgm:prSet presAssocID="{26CF9950-A2C2-45E1-8684-2C4D4818B9C4}" presName="sibTrans" presStyleLbl="sibTrans1D1" presStyleIdx="0" presStyleCnt="5"/>
      <dgm:spPr/>
      <dgm:t>
        <a:bodyPr/>
        <a:lstStyle/>
        <a:p>
          <a:endParaRPr lang="en-US"/>
        </a:p>
      </dgm:t>
    </dgm:pt>
    <dgm:pt modelId="{4F233820-76F1-41A9-95C0-9B912866906B}" type="pres">
      <dgm:prSet presAssocID="{02E63101-D6D1-4DC1-A77F-AF549F150630}" presName="node" presStyleLbl="node1" presStyleIdx="1" presStyleCnt="5">
        <dgm:presLayoutVars>
          <dgm:bulletEnabled val="1"/>
        </dgm:presLayoutVars>
      </dgm:prSet>
      <dgm:spPr/>
      <dgm:t>
        <a:bodyPr/>
        <a:lstStyle/>
        <a:p>
          <a:endParaRPr lang="en-US"/>
        </a:p>
      </dgm:t>
    </dgm:pt>
    <dgm:pt modelId="{2E1E9810-AC9E-4D2A-A4B5-39F11E84CB04}" type="pres">
      <dgm:prSet presAssocID="{02E63101-D6D1-4DC1-A77F-AF549F150630}" presName="spNode" presStyleCnt="0"/>
      <dgm:spPr/>
    </dgm:pt>
    <dgm:pt modelId="{2F2011DA-C025-477D-B725-BDA963B1E383}" type="pres">
      <dgm:prSet presAssocID="{94688C89-08D4-436E-974E-7FC090B95478}" presName="sibTrans" presStyleLbl="sibTrans1D1" presStyleIdx="1" presStyleCnt="5"/>
      <dgm:spPr/>
      <dgm:t>
        <a:bodyPr/>
        <a:lstStyle/>
        <a:p>
          <a:endParaRPr lang="en-US"/>
        </a:p>
      </dgm:t>
    </dgm:pt>
    <dgm:pt modelId="{69826CA6-B0A6-405A-8961-CA469A31D5A5}" type="pres">
      <dgm:prSet presAssocID="{1F92D7B1-BB30-4E75-90CC-50505A4F93FE}" presName="node" presStyleLbl="node1" presStyleIdx="2" presStyleCnt="5">
        <dgm:presLayoutVars>
          <dgm:bulletEnabled val="1"/>
        </dgm:presLayoutVars>
      </dgm:prSet>
      <dgm:spPr/>
      <dgm:t>
        <a:bodyPr/>
        <a:lstStyle/>
        <a:p>
          <a:endParaRPr lang="en-US"/>
        </a:p>
      </dgm:t>
    </dgm:pt>
    <dgm:pt modelId="{3EA212A3-B036-4FBB-B093-CC35FC978A1C}" type="pres">
      <dgm:prSet presAssocID="{1F92D7B1-BB30-4E75-90CC-50505A4F93FE}" presName="spNode" presStyleCnt="0"/>
      <dgm:spPr/>
    </dgm:pt>
    <dgm:pt modelId="{08771272-E9CB-4773-B5D1-28357BEC3F6B}" type="pres">
      <dgm:prSet presAssocID="{A2174A7E-5DF9-476B-A8D3-B0ED831B8899}" presName="sibTrans" presStyleLbl="sibTrans1D1" presStyleIdx="2" presStyleCnt="5"/>
      <dgm:spPr/>
      <dgm:t>
        <a:bodyPr/>
        <a:lstStyle/>
        <a:p>
          <a:endParaRPr lang="en-US"/>
        </a:p>
      </dgm:t>
    </dgm:pt>
    <dgm:pt modelId="{9891DEB2-01B8-43F6-B8C0-C0A287AC1C9B}" type="pres">
      <dgm:prSet presAssocID="{99D6A006-4CB1-467D-A7B1-31F9A3A1B433}" presName="node" presStyleLbl="node1" presStyleIdx="3" presStyleCnt="5">
        <dgm:presLayoutVars>
          <dgm:bulletEnabled val="1"/>
        </dgm:presLayoutVars>
      </dgm:prSet>
      <dgm:spPr/>
      <dgm:t>
        <a:bodyPr/>
        <a:lstStyle/>
        <a:p>
          <a:endParaRPr lang="en-US"/>
        </a:p>
      </dgm:t>
    </dgm:pt>
    <dgm:pt modelId="{F795D1B0-55FA-42EA-AE46-9AC848DFD58E}" type="pres">
      <dgm:prSet presAssocID="{99D6A006-4CB1-467D-A7B1-31F9A3A1B433}" presName="spNode" presStyleCnt="0"/>
      <dgm:spPr/>
    </dgm:pt>
    <dgm:pt modelId="{D2BAAA85-E028-4DE5-931B-271FD522F058}" type="pres">
      <dgm:prSet presAssocID="{36A259E6-3158-4B6F-82BB-90955F6C846E}" presName="sibTrans" presStyleLbl="sibTrans1D1" presStyleIdx="3" presStyleCnt="5"/>
      <dgm:spPr/>
      <dgm:t>
        <a:bodyPr/>
        <a:lstStyle/>
        <a:p>
          <a:endParaRPr lang="en-US"/>
        </a:p>
      </dgm:t>
    </dgm:pt>
    <dgm:pt modelId="{729D4E70-9D15-4F3E-92F9-39C76B8AD50F}" type="pres">
      <dgm:prSet presAssocID="{62834779-E16A-40D1-A785-93E236CC3BCD}" presName="node" presStyleLbl="node1" presStyleIdx="4" presStyleCnt="5">
        <dgm:presLayoutVars>
          <dgm:bulletEnabled val="1"/>
        </dgm:presLayoutVars>
      </dgm:prSet>
      <dgm:spPr/>
      <dgm:t>
        <a:bodyPr/>
        <a:lstStyle/>
        <a:p>
          <a:endParaRPr lang="en-US"/>
        </a:p>
      </dgm:t>
    </dgm:pt>
    <dgm:pt modelId="{719BF7D2-C353-48A5-B2BD-1CA12FD942BE}" type="pres">
      <dgm:prSet presAssocID="{62834779-E16A-40D1-A785-93E236CC3BCD}" presName="spNode" presStyleCnt="0"/>
      <dgm:spPr/>
    </dgm:pt>
    <dgm:pt modelId="{C56355B6-EFC7-45CD-950A-34860CCFBE42}" type="pres">
      <dgm:prSet presAssocID="{0E49F642-589E-478E-8E79-CDFF442A5DAD}" presName="sibTrans" presStyleLbl="sibTrans1D1" presStyleIdx="4" presStyleCnt="5"/>
      <dgm:spPr/>
      <dgm:t>
        <a:bodyPr/>
        <a:lstStyle/>
        <a:p>
          <a:endParaRPr lang="en-US"/>
        </a:p>
      </dgm:t>
    </dgm:pt>
  </dgm:ptLst>
  <dgm:cxnLst>
    <dgm:cxn modelId="{4D17D185-FD62-4589-B2A6-AE42469598D6}" srcId="{3BB757DA-8220-4C94-84D8-1B0F4C8D383E}" destId="{62834779-E16A-40D1-A785-93E236CC3BCD}" srcOrd="4" destOrd="0" parTransId="{26FEC967-6B91-4ABD-9C2F-EE00CCE7CD6E}" sibTransId="{0E49F642-589E-478E-8E79-CDFF442A5DAD}"/>
    <dgm:cxn modelId="{1D24271E-46F2-46C1-93FA-CAD7CB461158}" type="presOf" srcId="{62834779-E16A-40D1-A785-93E236CC3BCD}" destId="{729D4E70-9D15-4F3E-92F9-39C76B8AD50F}" srcOrd="0" destOrd="0" presId="urn:microsoft.com/office/officeart/2005/8/layout/cycle6"/>
    <dgm:cxn modelId="{F72C43FA-42AE-46A0-A646-B54815A22DF2}" srcId="{3BB757DA-8220-4C94-84D8-1B0F4C8D383E}" destId="{02E63101-D6D1-4DC1-A77F-AF549F150630}" srcOrd="1" destOrd="0" parTransId="{B6767B7A-4110-4896-B251-0473AA0C8E4E}" sibTransId="{94688C89-08D4-436E-974E-7FC090B95478}"/>
    <dgm:cxn modelId="{0F74AE5D-A5CE-4A96-9A0F-EB6F25A7F5EC}" srcId="{3BB757DA-8220-4C94-84D8-1B0F4C8D383E}" destId="{1F92D7B1-BB30-4E75-90CC-50505A4F93FE}" srcOrd="2" destOrd="0" parTransId="{C7C589BA-511C-4AE3-978A-09F2004CD875}" sibTransId="{A2174A7E-5DF9-476B-A8D3-B0ED831B8899}"/>
    <dgm:cxn modelId="{82193D82-7C93-4115-8415-2ACF0FD7337F}" type="presOf" srcId="{AB2CE27E-445D-470D-AB29-AD725C0E17B1}" destId="{3A48DC11-EEA2-4B7E-9074-EE0C8CE5F0CA}" srcOrd="0" destOrd="0" presId="urn:microsoft.com/office/officeart/2005/8/layout/cycle6"/>
    <dgm:cxn modelId="{7B1A750E-299F-4870-810B-DB22DB5DCB47}" type="presOf" srcId="{26CF9950-A2C2-45E1-8684-2C4D4818B9C4}" destId="{318BAA14-A9A0-4376-B51C-9C45F7DA17EF}" srcOrd="0" destOrd="0" presId="urn:microsoft.com/office/officeart/2005/8/layout/cycle6"/>
    <dgm:cxn modelId="{FCE97723-5941-4388-8575-EEA71D5CB73B}" type="presOf" srcId="{02E63101-D6D1-4DC1-A77F-AF549F150630}" destId="{4F233820-76F1-41A9-95C0-9B912866906B}" srcOrd="0" destOrd="0" presId="urn:microsoft.com/office/officeart/2005/8/layout/cycle6"/>
    <dgm:cxn modelId="{3B810BC0-F6CF-4A29-8EB8-32B5E6C113C4}" type="presOf" srcId="{A2174A7E-5DF9-476B-A8D3-B0ED831B8899}" destId="{08771272-E9CB-4773-B5D1-28357BEC3F6B}" srcOrd="0" destOrd="0" presId="urn:microsoft.com/office/officeart/2005/8/layout/cycle6"/>
    <dgm:cxn modelId="{2B6D99E9-581E-4EB9-A6B4-CC7426C707B2}" srcId="{3BB757DA-8220-4C94-84D8-1B0F4C8D383E}" destId="{99D6A006-4CB1-467D-A7B1-31F9A3A1B433}" srcOrd="3" destOrd="0" parTransId="{8EB02381-6C8B-4CC3-941D-4C7360964AE5}" sibTransId="{36A259E6-3158-4B6F-82BB-90955F6C846E}"/>
    <dgm:cxn modelId="{4235BAD4-97BC-4114-AAF8-404BF6A7B568}" type="presOf" srcId="{0E49F642-589E-478E-8E79-CDFF442A5DAD}" destId="{C56355B6-EFC7-45CD-950A-34860CCFBE42}" srcOrd="0" destOrd="0" presId="urn:microsoft.com/office/officeart/2005/8/layout/cycle6"/>
    <dgm:cxn modelId="{BEA2A058-F7E0-4D96-8CD3-413783AFED6C}" type="presOf" srcId="{99D6A006-4CB1-467D-A7B1-31F9A3A1B433}" destId="{9891DEB2-01B8-43F6-B8C0-C0A287AC1C9B}" srcOrd="0" destOrd="0" presId="urn:microsoft.com/office/officeart/2005/8/layout/cycle6"/>
    <dgm:cxn modelId="{88B57872-C161-4B04-BBD7-118FF844E66D}" type="presOf" srcId="{94688C89-08D4-436E-974E-7FC090B95478}" destId="{2F2011DA-C025-477D-B725-BDA963B1E383}" srcOrd="0" destOrd="0" presId="urn:microsoft.com/office/officeart/2005/8/layout/cycle6"/>
    <dgm:cxn modelId="{BCA238C0-FE32-4BA1-8DBA-64E216D4E8DA}" srcId="{3BB757DA-8220-4C94-84D8-1B0F4C8D383E}" destId="{AB2CE27E-445D-470D-AB29-AD725C0E17B1}" srcOrd="0" destOrd="0" parTransId="{0A7837AD-B949-450F-8F02-6E6AF15B7823}" sibTransId="{26CF9950-A2C2-45E1-8684-2C4D4818B9C4}"/>
    <dgm:cxn modelId="{13164AA4-5994-480F-93B8-0915211A5C66}" type="presOf" srcId="{36A259E6-3158-4B6F-82BB-90955F6C846E}" destId="{D2BAAA85-E028-4DE5-931B-271FD522F058}" srcOrd="0" destOrd="0" presId="urn:microsoft.com/office/officeart/2005/8/layout/cycle6"/>
    <dgm:cxn modelId="{84920996-89B1-4D9E-B475-861014130E6F}" type="presOf" srcId="{3BB757DA-8220-4C94-84D8-1B0F4C8D383E}" destId="{EC403675-DB1A-4E8E-BF52-DF9A28B7C8A9}" srcOrd="0" destOrd="0" presId="urn:microsoft.com/office/officeart/2005/8/layout/cycle6"/>
    <dgm:cxn modelId="{F5030D81-EDEC-4546-BB2B-50F7BA0A6DA8}" type="presOf" srcId="{1F92D7B1-BB30-4E75-90CC-50505A4F93FE}" destId="{69826CA6-B0A6-405A-8961-CA469A31D5A5}" srcOrd="0" destOrd="0" presId="urn:microsoft.com/office/officeart/2005/8/layout/cycle6"/>
    <dgm:cxn modelId="{E93F0512-4645-4E54-B934-E0456BBD1A0A}" type="presParOf" srcId="{EC403675-DB1A-4E8E-BF52-DF9A28B7C8A9}" destId="{3A48DC11-EEA2-4B7E-9074-EE0C8CE5F0CA}" srcOrd="0" destOrd="0" presId="urn:microsoft.com/office/officeart/2005/8/layout/cycle6"/>
    <dgm:cxn modelId="{33F71A0B-8F21-4EAC-B104-195F81281A63}" type="presParOf" srcId="{EC403675-DB1A-4E8E-BF52-DF9A28B7C8A9}" destId="{102DECAF-3E42-4518-A236-2839AFA0A53B}" srcOrd="1" destOrd="0" presId="urn:microsoft.com/office/officeart/2005/8/layout/cycle6"/>
    <dgm:cxn modelId="{DFBE6AAF-D1EE-4664-A158-9E1CF3236D56}" type="presParOf" srcId="{EC403675-DB1A-4E8E-BF52-DF9A28B7C8A9}" destId="{318BAA14-A9A0-4376-B51C-9C45F7DA17EF}" srcOrd="2" destOrd="0" presId="urn:microsoft.com/office/officeart/2005/8/layout/cycle6"/>
    <dgm:cxn modelId="{31C3D668-2012-4363-A94A-CD1AAC56E342}" type="presParOf" srcId="{EC403675-DB1A-4E8E-BF52-DF9A28B7C8A9}" destId="{4F233820-76F1-41A9-95C0-9B912866906B}" srcOrd="3" destOrd="0" presId="urn:microsoft.com/office/officeart/2005/8/layout/cycle6"/>
    <dgm:cxn modelId="{EE7D029B-7FC2-465A-86BC-5CC53D91CA56}" type="presParOf" srcId="{EC403675-DB1A-4E8E-BF52-DF9A28B7C8A9}" destId="{2E1E9810-AC9E-4D2A-A4B5-39F11E84CB04}" srcOrd="4" destOrd="0" presId="urn:microsoft.com/office/officeart/2005/8/layout/cycle6"/>
    <dgm:cxn modelId="{703723CC-8A82-4953-96AD-E1A84CBD4C37}" type="presParOf" srcId="{EC403675-DB1A-4E8E-BF52-DF9A28B7C8A9}" destId="{2F2011DA-C025-477D-B725-BDA963B1E383}" srcOrd="5" destOrd="0" presId="urn:microsoft.com/office/officeart/2005/8/layout/cycle6"/>
    <dgm:cxn modelId="{CC6BFEF8-700D-4B13-A34F-477DD159536A}" type="presParOf" srcId="{EC403675-DB1A-4E8E-BF52-DF9A28B7C8A9}" destId="{69826CA6-B0A6-405A-8961-CA469A31D5A5}" srcOrd="6" destOrd="0" presId="urn:microsoft.com/office/officeart/2005/8/layout/cycle6"/>
    <dgm:cxn modelId="{54ADFDB9-B34C-4730-8D9A-70D547F026E1}" type="presParOf" srcId="{EC403675-DB1A-4E8E-BF52-DF9A28B7C8A9}" destId="{3EA212A3-B036-4FBB-B093-CC35FC978A1C}" srcOrd="7" destOrd="0" presId="urn:microsoft.com/office/officeart/2005/8/layout/cycle6"/>
    <dgm:cxn modelId="{F16C50E8-B2C2-40D1-972D-6948912B5D05}" type="presParOf" srcId="{EC403675-DB1A-4E8E-BF52-DF9A28B7C8A9}" destId="{08771272-E9CB-4773-B5D1-28357BEC3F6B}" srcOrd="8" destOrd="0" presId="urn:microsoft.com/office/officeart/2005/8/layout/cycle6"/>
    <dgm:cxn modelId="{25100F0B-58CE-44B9-B87E-65D2B9EA36CC}" type="presParOf" srcId="{EC403675-DB1A-4E8E-BF52-DF9A28B7C8A9}" destId="{9891DEB2-01B8-43F6-B8C0-C0A287AC1C9B}" srcOrd="9" destOrd="0" presId="urn:microsoft.com/office/officeart/2005/8/layout/cycle6"/>
    <dgm:cxn modelId="{F19E0DA0-20F1-4204-8069-3BFD65E85D13}" type="presParOf" srcId="{EC403675-DB1A-4E8E-BF52-DF9A28B7C8A9}" destId="{F795D1B0-55FA-42EA-AE46-9AC848DFD58E}" srcOrd="10" destOrd="0" presId="urn:microsoft.com/office/officeart/2005/8/layout/cycle6"/>
    <dgm:cxn modelId="{0C3EB52E-CB9E-410C-A73A-D8C5D6D4CDCE}" type="presParOf" srcId="{EC403675-DB1A-4E8E-BF52-DF9A28B7C8A9}" destId="{D2BAAA85-E028-4DE5-931B-271FD522F058}" srcOrd="11" destOrd="0" presId="urn:microsoft.com/office/officeart/2005/8/layout/cycle6"/>
    <dgm:cxn modelId="{5EFE9777-FF3F-4285-964E-D8FCFAEF049C}" type="presParOf" srcId="{EC403675-DB1A-4E8E-BF52-DF9A28B7C8A9}" destId="{729D4E70-9D15-4F3E-92F9-39C76B8AD50F}" srcOrd="12" destOrd="0" presId="urn:microsoft.com/office/officeart/2005/8/layout/cycle6"/>
    <dgm:cxn modelId="{C30917B8-CFB8-44C4-BC76-071230A12699}" type="presParOf" srcId="{EC403675-DB1A-4E8E-BF52-DF9A28B7C8A9}" destId="{719BF7D2-C353-48A5-B2BD-1CA12FD942BE}" srcOrd="13" destOrd="0" presId="urn:microsoft.com/office/officeart/2005/8/layout/cycle6"/>
    <dgm:cxn modelId="{A3CD478F-5299-45A7-9A82-D6723CC5DF26}" type="presParOf" srcId="{EC403675-DB1A-4E8E-BF52-DF9A28B7C8A9}" destId="{C56355B6-EFC7-45CD-950A-34860CCFBE42}"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211BF-C58E-4038-B9BA-31FE9DCE8E6F}">
      <dsp:nvSpPr>
        <dsp:cNvPr id="0" name=""/>
        <dsp:cNvSpPr/>
      </dsp:nvSpPr>
      <dsp:spPr>
        <a:xfrm rot="16200000">
          <a:off x="-548985" y="549889"/>
          <a:ext cx="3451225" cy="2351445"/>
        </a:xfrm>
        <a:prstGeom prst="flowChartManualOperation">
          <a:avLst/>
        </a:prstGeom>
        <a:solidFill>
          <a:schemeClr val="accent3">
            <a:hueOff val="0"/>
            <a:satOff val="0"/>
            <a:lumOff val="0"/>
            <a:alphaOff val="0"/>
          </a:schemeClr>
        </a:solidFill>
        <a:ln>
          <a:noFill/>
        </a:ln>
        <a:effectLst>
          <a:glow rad="228600">
            <a:schemeClr val="accent6">
              <a:satMod val="175000"/>
              <a:alpha val="40000"/>
            </a:schemeClr>
          </a:glow>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171450" tIns="0" rIns="171741" bIns="0" numCol="1" spcCol="1270" anchor="ctr" anchorCtr="0">
          <a:noAutofit/>
        </a:bodyPr>
        <a:lstStyle/>
        <a:p>
          <a:pPr lvl="0" algn="ctr" defTabSz="1200150">
            <a:lnSpc>
              <a:spcPct val="90000"/>
            </a:lnSpc>
            <a:spcBef>
              <a:spcPct val="0"/>
            </a:spcBef>
            <a:spcAft>
              <a:spcPct val="35000"/>
            </a:spcAft>
          </a:pPr>
          <a:r>
            <a:rPr lang="en-US" sz="2700" kern="1200" dirty="0" smtClean="0">
              <a:latin typeface="+mj-lt"/>
            </a:rPr>
            <a:t>Mechanical Calculating Devices</a:t>
          </a:r>
          <a:endParaRPr lang="en-US" sz="2700" kern="1200" dirty="0">
            <a:latin typeface="+mj-lt"/>
          </a:endParaRPr>
        </a:p>
      </dsp:txBody>
      <dsp:txXfrm rot="5400000">
        <a:off x="905" y="690244"/>
        <a:ext cx="2351445" cy="2070735"/>
      </dsp:txXfrm>
    </dsp:sp>
    <dsp:sp modelId="{BEF96E39-865A-49F9-AC58-5D7FD184E763}">
      <dsp:nvSpPr>
        <dsp:cNvPr id="0" name=""/>
        <dsp:cNvSpPr/>
      </dsp:nvSpPr>
      <dsp:spPr>
        <a:xfrm rot="16200000">
          <a:off x="1978818" y="549889"/>
          <a:ext cx="3451225" cy="2351445"/>
        </a:xfrm>
        <a:prstGeom prst="flowChartManualOperation">
          <a:avLst/>
        </a:prstGeom>
        <a:solidFill>
          <a:schemeClr val="accent3">
            <a:hueOff val="-1785407"/>
            <a:satOff val="6146"/>
            <a:lumOff val="-5000"/>
            <a:alphaOff val="0"/>
          </a:schemeClr>
        </a:solidFill>
        <a:ln>
          <a:noFill/>
        </a:ln>
        <a:effectLst>
          <a:glow rad="228600">
            <a:schemeClr val="accent6">
              <a:satMod val="175000"/>
              <a:alpha val="40000"/>
            </a:schemeClr>
          </a:glow>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171450" tIns="0" rIns="171741" bIns="0" numCol="1" spcCol="1270" anchor="ctr" anchorCtr="0">
          <a:noAutofit/>
        </a:bodyPr>
        <a:lstStyle/>
        <a:p>
          <a:pPr lvl="0" algn="ctr" defTabSz="1200150">
            <a:lnSpc>
              <a:spcPct val="90000"/>
            </a:lnSpc>
            <a:spcBef>
              <a:spcPct val="0"/>
            </a:spcBef>
            <a:spcAft>
              <a:spcPct val="35000"/>
            </a:spcAft>
          </a:pPr>
          <a:r>
            <a:rPr lang="en-US" sz="2700" kern="1200" dirty="0" smtClean="0">
              <a:latin typeface="+mj-lt"/>
            </a:rPr>
            <a:t>Electromechanical Calculating Devices</a:t>
          </a:r>
          <a:endParaRPr lang="en-US" sz="2700" kern="1200" dirty="0">
            <a:latin typeface="+mj-lt"/>
          </a:endParaRPr>
        </a:p>
      </dsp:txBody>
      <dsp:txXfrm rot="5400000">
        <a:off x="2528708" y="690244"/>
        <a:ext cx="2351445" cy="2070735"/>
      </dsp:txXfrm>
    </dsp:sp>
    <dsp:sp modelId="{0CB261C1-96E7-41FC-89BD-85213C74CB7D}">
      <dsp:nvSpPr>
        <dsp:cNvPr id="0" name=""/>
        <dsp:cNvSpPr/>
      </dsp:nvSpPr>
      <dsp:spPr>
        <a:xfrm rot="16200000">
          <a:off x="4506622" y="549889"/>
          <a:ext cx="3451225" cy="2351445"/>
        </a:xfrm>
        <a:prstGeom prst="flowChartManualOperation">
          <a:avLst/>
        </a:prstGeom>
        <a:solidFill>
          <a:schemeClr val="accent3">
            <a:hueOff val="-3570814"/>
            <a:satOff val="12291"/>
            <a:lumOff val="-10000"/>
            <a:alphaOff val="0"/>
          </a:schemeClr>
        </a:solidFill>
        <a:ln>
          <a:noFill/>
        </a:ln>
        <a:effectLst>
          <a:glow rad="228600">
            <a:schemeClr val="accent6">
              <a:satMod val="175000"/>
              <a:alpha val="40000"/>
            </a:schemeClr>
          </a:glow>
          <a:outerShdw blurRad="190500" dist="228600" dir="2700000" algn="ctr" rotWithShape="0">
            <a:srgbClr val="000000">
              <a:alpha val="30000"/>
            </a:srgbClr>
          </a:outerShdw>
          <a:softEdge rad="635000"/>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171450" tIns="0" rIns="171741" bIns="0" numCol="1" spcCol="1270" anchor="ctr" anchorCtr="0">
          <a:noAutofit/>
        </a:bodyPr>
        <a:lstStyle/>
        <a:p>
          <a:pPr lvl="0" algn="ctr" defTabSz="1200150">
            <a:lnSpc>
              <a:spcPct val="90000"/>
            </a:lnSpc>
            <a:spcBef>
              <a:spcPct val="0"/>
            </a:spcBef>
            <a:spcAft>
              <a:spcPct val="35000"/>
            </a:spcAft>
          </a:pPr>
          <a:r>
            <a:rPr lang="en-US" sz="2700" kern="1200" dirty="0" smtClean="0">
              <a:latin typeface="+mj-lt"/>
            </a:rPr>
            <a:t>Electronic Computers</a:t>
          </a:r>
          <a:endParaRPr lang="en-US" sz="2700" kern="1200" dirty="0">
            <a:latin typeface="+mj-lt"/>
          </a:endParaRPr>
        </a:p>
      </dsp:txBody>
      <dsp:txXfrm rot="5400000">
        <a:off x="5056512" y="690244"/>
        <a:ext cx="2351445" cy="2070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791A5-BB7A-45EF-AB10-CB7310EC683B}">
      <dsp:nvSpPr>
        <dsp:cNvPr id="0" name=""/>
        <dsp:cNvSpPr/>
      </dsp:nvSpPr>
      <dsp:spPr>
        <a:xfrm>
          <a:off x="0" y="533401"/>
          <a:ext cx="6781800" cy="1062656"/>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latin typeface="+mj-lt"/>
            </a:rPr>
            <a:t>Manual calculating device</a:t>
          </a:r>
          <a:endParaRPr lang="en-US" sz="4400" kern="1200" dirty="0">
            <a:latin typeface="+mj-lt"/>
          </a:endParaRPr>
        </a:p>
      </dsp:txBody>
      <dsp:txXfrm>
        <a:off x="51875" y="585276"/>
        <a:ext cx="6678050" cy="958906"/>
      </dsp:txXfrm>
    </dsp:sp>
    <dsp:sp modelId="{A7552961-DF02-43C3-A370-A927C5F03979}">
      <dsp:nvSpPr>
        <dsp:cNvPr id="0" name=""/>
        <dsp:cNvSpPr/>
      </dsp:nvSpPr>
      <dsp:spPr>
        <a:xfrm>
          <a:off x="0" y="1722778"/>
          <a:ext cx="6781800" cy="1249020"/>
        </a:xfrm>
        <a:prstGeom prst="roundRect">
          <a:avLst/>
        </a:prstGeom>
        <a:solidFill>
          <a:schemeClr val="accent3">
            <a:hueOff val="-3570814"/>
            <a:satOff val="12291"/>
            <a:lumOff val="-1000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latin typeface="+mj-lt"/>
            </a:rPr>
            <a:t>Semi-automatic calculating device</a:t>
          </a:r>
          <a:endParaRPr lang="en-US" sz="4400" kern="1200" dirty="0">
            <a:latin typeface="+mj-lt"/>
          </a:endParaRPr>
        </a:p>
      </dsp:txBody>
      <dsp:txXfrm>
        <a:off x="60972" y="1783750"/>
        <a:ext cx="6659856" cy="11270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48DC11-EEA2-4B7E-9074-EE0C8CE5F0CA}">
      <dsp:nvSpPr>
        <dsp:cNvPr id="0" name=""/>
        <dsp:cNvSpPr/>
      </dsp:nvSpPr>
      <dsp:spPr>
        <a:xfrm>
          <a:off x="3607593" y="1134"/>
          <a:ext cx="1928812" cy="1253728"/>
        </a:xfrm>
        <a:prstGeom prst="roundRect">
          <a:avLst/>
        </a:prstGeom>
        <a:solidFill>
          <a:schemeClr val="accent4">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US" sz="3100" kern="1200" dirty="0" smtClean="0">
              <a:latin typeface="+mj-lt"/>
            </a:rPr>
            <a:t>First generation</a:t>
          </a:r>
          <a:endParaRPr lang="en-US" sz="3100" kern="1200" dirty="0">
            <a:latin typeface="+mj-lt"/>
          </a:endParaRPr>
        </a:p>
      </dsp:txBody>
      <dsp:txXfrm>
        <a:off x="3668795" y="62336"/>
        <a:ext cx="1806408" cy="1131324"/>
      </dsp:txXfrm>
    </dsp:sp>
    <dsp:sp modelId="{318BAA14-A9A0-4376-B51C-9C45F7DA17EF}">
      <dsp:nvSpPr>
        <dsp:cNvPr id="0" name=""/>
        <dsp:cNvSpPr/>
      </dsp:nvSpPr>
      <dsp:spPr>
        <a:xfrm>
          <a:off x="2068595" y="627998"/>
          <a:ext cx="5006808" cy="5006808"/>
        </a:xfrm>
        <a:custGeom>
          <a:avLst/>
          <a:gdLst/>
          <a:ahLst/>
          <a:cxnLst/>
          <a:rect l="0" t="0" r="0" b="0"/>
          <a:pathLst>
            <a:path>
              <a:moveTo>
                <a:pt x="3481042" y="198788"/>
              </a:moveTo>
              <a:arcTo wR="2503404" hR="2503404" stAng="17579226" swAng="1960111"/>
            </a:path>
          </a:pathLst>
        </a:custGeom>
        <a:noFill/>
        <a:ln w="9525" cap="flat" cmpd="sng" algn="ctr">
          <a:solidFill>
            <a:schemeClr val="accent4">
              <a:hueOff val="0"/>
              <a:satOff val="0"/>
              <a:lumOff val="0"/>
              <a:alphaOff val="0"/>
            </a:schemeClr>
          </a:solidFill>
          <a:prstDash val="solid"/>
        </a:ln>
        <a:effectLst/>
        <a:sp3d z="-227350" prstMaterial="matte"/>
      </dsp:spPr>
      <dsp:style>
        <a:lnRef idx="1">
          <a:scrgbClr r="0" g="0" b="0"/>
        </a:lnRef>
        <a:fillRef idx="0">
          <a:scrgbClr r="0" g="0" b="0"/>
        </a:fillRef>
        <a:effectRef idx="0">
          <a:scrgbClr r="0" g="0" b="0"/>
        </a:effectRef>
        <a:fontRef idx="minor"/>
      </dsp:style>
    </dsp:sp>
    <dsp:sp modelId="{4F233820-76F1-41A9-95C0-9B912866906B}">
      <dsp:nvSpPr>
        <dsp:cNvPr id="0" name=""/>
        <dsp:cNvSpPr/>
      </dsp:nvSpPr>
      <dsp:spPr>
        <a:xfrm>
          <a:off x="5988472" y="1730944"/>
          <a:ext cx="1928812" cy="1253728"/>
        </a:xfrm>
        <a:prstGeom prst="roundRect">
          <a:avLst/>
        </a:prstGeom>
        <a:solidFill>
          <a:schemeClr val="accent4">
            <a:hueOff val="-493895"/>
            <a:satOff val="5577"/>
            <a:lumOff val="299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US" sz="3100" kern="1200" dirty="0" smtClean="0">
              <a:latin typeface="+mj-lt"/>
            </a:rPr>
            <a:t>Second generation</a:t>
          </a:r>
          <a:endParaRPr lang="en-US" sz="3100" kern="1200" dirty="0">
            <a:latin typeface="+mj-lt"/>
          </a:endParaRPr>
        </a:p>
      </dsp:txBody>
      <dsp:txXfrm>
        <a:off x="6049674" y="1792146"/>
        <a:ext cx="1806408" cy="1131324"/>
      </dsp:txXfrm>
    </dsp:sp>
    <dsp:sp modelId="{2F2011DA-C025-477D-B725-BDA963B1E383}">
      <dsp:nvSpPr>
        <dsp:cNvPr id="0" name=""/>
        <dsp:cNvSpPr/>
      </dsp:nvSpPr>
      <dsp:spPr>
        <a:xfrm>
          <a:off x="2068595" y="627998"/>
          <a:ext cx="5006808" cy="5006808"/>
        </a:xfrm>
        <a:custGeom>
          <a:avLst/>
          <a:gdLst/>
          <a:ahLst/>
          <a:cxnLst/>
          <a:rect l="0" t="0" r="0" b="0"/>
          <a:pathLst>
            <a:path>
              <a:moveTo>
                <a:pt x="5003392" y="2372668"/>
              </a:moveTo>
              <a:arcTo wR="2503404" hR="2503404" stAng="21420388" swAng="2195206"/>
            </a:path>
          </a:pathLst>
        </a:custGeom>
        <a:noFill/>
        <a:ln w="9525" cap="flat" cmpd="sng" algn="ctr">
          <a:solidFill>
            <a:schemeClr val="accent4">
              <a:hueOff val="-493895"/>
              <a:satOff val="5577"/>
              <a:lumOff val="2990"/>
              <a:alphaOff val="0"/>
            </a:schemeClr>
          </a:solidFill>
          <a:prstDash val="solid"/>
        </a:ln>
        <a:effectLst/>
        <a:sp3d z="-227350" prstMaterial="matte"/>
      </dsp:spPr>
      <dsp:style>
        <a:lnRef idx="1">
          <a:scrgbClr r="0" g="0" b="0"/>
        </a:lnRef>
        <a:fillRef idx="0">
          <a:scrgbClr r="0" g="0" b="0"/>
        </a:fillRef>
        <a:effectRef idx="0">
          <a:scrgbClr r="0" g="0" b="0"/>
        </a:effectRef>
        <a:fontRef idx="minor"/>
      </dsp:style>
    </dsp:sp>
    <dsp:sp modelId="{69826CA6-B0A6-405A-8961-CA469A31D5A5}">
      <dsp:nvSpPr>
        <dsp:cNvPr id="0" name=""/>
        <dsp:cNvSpPr/>
      </dsp:nvSpPr>
      <dsp:spPr>
        <a:xfrm>
          <a:off x="5079057" y="4529835"/>
          <a:ext cx="1928812" cy="1253728"/>
        </a:xfrm>
        <a:prstGeom prst="roundRect">
          <a:avLst/>
        </a:prstGeom>
        <a:solidFill>
          <a:schemeClr val="accent4">
            <a:hueOff val="-987791"/>
            <a:satOff val="11154"/>
            <a:lumOff val="598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US" sz="3100" kern="1200" dirty="0" smtClean="0">
              <a:latin typeface="+mj-lt"/>
            </a:rPr>
            <a:t>Third generation</a:t>
          </a:r>
          <a:endParaRPr lang="en-US" sz="3100" kern="1200" dirty="0">
            <a:latin typeface="+mj-lt"/>
          </a:endParaRPr>
        </a:p>
      </dsp:txBody>
      <dsp:txXfrm>
        <a:off x="5140259" y="4591037"/>
        <a:ext cx="1806408" cy="1131324"/>
      </dsp:txXfrm>
    </dsp:sp>
    <dsp:sp modelId="{08771272-E9CB-4773-B5D1-28357BEC3F6B}">
      <dsp:nvSpPr>
        <dsp:cNvPr id="0" name=""/>
        <dsp:cNvSpPr/>
      </dsp:nvSpPr>
      <dsp:spPr>
        <a:xfrm>
          <a:off x="2068595" y="627998"/>
          <a:ext cx="5006808" cy="5006808"/>
        </a:xfrm>
        <a:custGeom>
          <a:avLst/>
          <a:gdLst/>
          <a:ahLst/>
          <a:cxnLst/>
          <a:rect l="0" t="0" r="0" b="0"/>
          <a:pathLst>
            <a:path>
              <a:moveTo>
                <a:pt x="3000526" y="4956952"/>
              </a:moveTo>
              <a:arcTo wR="2503404" hR="2503404" stAng="4712769" swAng="1374463"/>
            </a:path>
          </a:pathLst>
        </a:custGeom>
        <a:noFill/>
        <a:ln w="9525" cap="flat" cmpd="sng" algn="ctr">
          <a:solidFill>
            <a:schemeClr val="accent4">
              <a:hueOff val="-987791"/>
              <a:satOff val="11154"/>
              <a:lumOff val="5980"/>
              <a:alphaOff val="0"/>
            </a:schemeClr>
          </a:solidFill>
          <a:prstDash val="solid"/>
        </a:ln>
        <a:effectLst/>
        <a:sp3d z="-227350" prstMaterial="matte"/>
      </dsp:spPr>
      <dsp:style>
        <a:lnRef idx="1">
          <a:scrgbClr r="0" g="0" b="0"/>
        </a:lnRef>
        <a:fillRef idx="0">
          <a:scrgbClr r="0" g="0" b="0"/>
        </a:fillRef>
        <a:effectRef idx="0">
          <a:scrgbClr r="0" g="0" b="0"/>
        </a:effectRef>
        <a:fontRef idx="minor"/>
      </dsp:style>
    </dsp:sp>
    <dsp:sp modelId="{9891DEB2-01B8-43F6-B8C0-C0A287AC1C9B}">
      <dsp:nvSpPr>
        <dsp:cNvPr id="0" name=""/>
        <dsp:cNvSpPr/>
      </dsp:nvSpPr>
      <dsp:spPr>
        <a:xfrm>
          <a:off x="2136129" y="4529835"/>
          <a:ext cx="1928812" cy="1253728"/>
        </a:xfrm>
        <a:prstGeom prst="roundRect">
          <a:avLst/>
        </a:prstGeom>
        <a:solidFill>
          <a:schemeClr val="accent4">
            <a:hueOff val="-1481686"/>
            <a:satOff val="16732"/>
            <a:lumOff val="897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US" sz="3100" kern="1200" dirty="0" smtClean="0">
              <a:latin typeface="+mj-lt"/>
            </a:rPr>
            <a:t>Fourth generation</a:t>
          </a:r>
          <a:endParaRPr lang="en-US" sz="3100" kern="1200" dirty="0">
            <a:latin typeface="+mj-lt"/>
          </a:endParaRPr>
        </a:p>
      </dsp:txBody>
      <dsp:txXfrm>
        <a:off x="2197331" y="4591037"/>
        <a:ext cx="1806408" cy="1131324"/>
      </dsp:txXfrm>
    </dsp:sp>
    <dsp:sp modelId="{D2BAAA85-E028-4DE5-931B-271FD522F058}">
      <dsp:nvSpPr>
        <dsp:cNvPr id="0" name=""/>
        <dsp:cNvSpPr/>
      </dsp:nvSpPr>
      <dsp:spPr>
        <a:xfrm>
          <a:off x="2068595" y="627998"/>
          <a:ext cx="5006808" cy="5006808"/>
        </a:xfrm>
        <a:custGeom>
          <a:avLst/>
          <a:gdLst/>
          <a:ahLst/>
          <a:cxnLst/>
          <a:rect l="0" t="0" r="0" b="0"/>
          <a:pathLst>
            <a:path>
              <a:moveTo>
                <a:pt x="418102" y="3888521"/>
              </a:moveTo>
              <a:arcTo wR="2503404" hR="2503404" stAng="8784405" swAng="2195206"/>
            </a:path>
          </a:pathLst>
        </a:custGeom>
        <a:noFill/>
        <a:ln w="9525" cap="flat" cmpd="sng" algn="ctr">
          <a:solidFill>
            <a:schemeClr val="accent4">
              <a:hueOff val="-1481686"/>
              <a:satOff val="16732"/>
              <a:lumOff val="8970"/>
              <a:alphaOff val="0"/>
            </a:schemeClr>
          </a:solidFill>
          <a:prstDash val="solid"/>
        </a:ln>
        <a:effectLst/>
        <a:sp3d z="-227350" prstMaterial="matte"/>
      </dsp:spPr>
      <dsp:style>
        <a:lnRef idx="1">
          <a:scrgbClr r="0" g="0" b="0"/>
        </a:lnRef>
        <a:fillRef idx="0">
          <a:scrgbClr r="0" g="0" b="0"/>
        </a:fillRef>
        <a:effectRef idx="0">
          <a:scrgbClr r="0" g="0" b="0"/>
        </a:effectRef>
        <a:fontRef idx="minor"/>
      </dsp:style>
    </dsp:sp>
    <dsp:sp modelId="{729D4E70-9D15-4F3E-92F9-39C76B8AD50F}">
      <dsp:nvSpPr>
        <dsp:cNvPr id="0" name=""/>
        <dsp:cNvSpPr/>
      </dsp:nvSpPr>
      <dsp:spPr>
        <a:xfrm>
          <a:off x="1226714" y="1730944"/>
          <a:ext cx="1928812" cy="1253728"/>
        </a:xfrm>
        <a:prstGeom prst="roundRect">
          <a:avLst/>
        </a:prstGeom>
        <a:solidFill>
          <a:schemeClr val="accent4">
            <a:hueOff val="-1975582"/>
            <a:satOff val="22309"/>
            <a:lumOff val="1196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US" sz="3100" kern="1200" dirty="0" smtClean="0">
              <a:latin typeface="+mj-lt"/>
            </a:rPr>
            <a:t>Fifth generation</a:t>
          </a:r>
          <a:endParaRPr lang="en-US" sz="3100" kern="1200" dirty="0">
            <a:latin typeface="+mj-lt"/>
          </a:endParaRPr>
        </a:p>
      </dsp:txBody>
      <dsp:txXfrm>
        <a:off x="1287916" y="1792146"/>
        <a:ext cx="1806408" cy="1131324"/>
      </dsp:txXfrm>
    </dsp:sp>
    <dsp:sp modelId="{C56355B6-EFC7-45CD-950A-34860CCFBE42}">
      <dsp:nvSpPr>
        <dsp:cNvPr id="0" name=""/>
        <dsp:cNvSpPr/>
      </dsp:nvSpPr>
      <dsp:spPr>
        <a:xfrm>
          <a:off x="2068595" y="627998"/>
          <a:ext cx="5006808" cy="5006808"/>
        </a:xfrm>
        <a:custGeom>
          <a:avLst/>
          <a:gdLst/>
          <a:ahLst/>
          <a:cxnLst/>
          <a:rect l="0" t="0" r="0" b="0"/>
          <a:pathLst>
            <a:path>
              <a:moveTo>
                <a:pt x="436439" y="1091068"/>
              </a:moveTo>
              <a:arcTo wR="2503404" hR="2503404" stAng="12860663" swAng="1960111"/>
            </a:path>
          </a:pathLst>
        </a:custGeom>
        <a:noFill/>
        <a:ln w="9525" cap="flat" cmpd="sng" algn="ctr">
          <a:solidFill>
            <a:schemeClr val="accent4">
              <a:hueOff val="-1975582"/>
              <a:satOff val="22309"/>
              <a:lumOff val="11960"/>
              <a:alphaOff val="0"/>
            </a:schemeClr>
          </a:solidFill>
          <a:prstDash val="solid"/>
        </a:ln>
        <a:effectLst/>
        <a:sp3d z="-22735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FF9172-2641-48DD-A65F-5A1D6E80E974}" type="datetimeFigureOut">
              <a:rPr lang="en-US" smtClean="0"/>
              <a:pPr/>
              <a:t>6/17/2014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B08D98-AD3D-4DF6-BC12-449259A88A68}" type="slidenum">
              <a:rPr lang="en-US" smtClean="0"/>
              <a:pPr/>
              <a:t>‹#›</a:t>
            </a:fld>
            <a:endParaRPr lang="en-US"/>
          </a:p>
        </p:txBody>
      </p:sp>
    </p:spTree>
    <p:extLst>
      <p:ext uri="{BB962C8B-B14F-4D97-AF65-F5344CB8AC3E}">
        <p14:creationId xmlns:p14="http://schemas.microsoft.com/office/powerpoint/2010/main" val="3339324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newsfla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newsfla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newsflash/>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transition spd="slow">
    <p:newsflash/>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6/17/2014</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slow">
    <p:newsflash/>
  </p:transition>
  <p:timing>
    <p:tnLst>
      <p:par>
        <p:cTn id="1" dur="indefinite" restart="never" nodeType="tmRoot"/>
      </p:par>
    </p:tnLst>
  </p:timing>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webopedia.com/TERM/S/silicon.html" TargetMode="External"/><Relationship Id="rId2" Type="http://schemas.openxmlformats.org/officeDocument/2006/relationships/hyperlink" Target="http://www.webopedia.com/TERM/I/integrated_circuit_IC.html" TargetMode="Externa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hyperlink" Target="http://webopedia.com/TERM/s/semiconductor.html" TargetMode="External"/><Relationship Id="rId4" Type="http://schemas.openxmlformats.org/officeDocument/2006/relationships/hyperlink" Target="http://webopedia.com/TERM/C/chip.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ebopedia.com/TERM/CPU.html" TargetMode="External"/><Relationship Id="rId2" Type="http://schemas.openxmlformats.org/officeDocument/2006/relationships/hyperlink" Target="http://webopedia.com/TERM/microprocessor.html" TargetMode="Externa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webopedia.com/TERM/voice_recognition.html" TargetMode="External"/><Relationship Id="rId7" Type="http://schemas.openxmlformats.org/officeDocument/2006/relationships/hyperlink" Target="http://webopedia.com/TERM/natural_language.html" TargetMode="External"/><Relationship Id="rId2" Type="http://schemas.openxmlformats.org/officeDocument/2006/relationships/hyperlink" Target="http://webopedia.com/TERM/artificial_intelligence.html" TargetMode="External"/><Relationship Id="rId1" Type="http://schemas.openxmlformats.org/officeDocument/2006/relationships/slideLayout" Target="../slideLayouts/slideLayout6.xml"/><Relationship Id="rId6" Type="http://schemas.openxmlformats.org/officeDocument/2006/relationships/hyperlink" Target="http://webopedia.com/TERM/nanotechnology.html" TargetMode="External"/><Relationship Id="rId5" Type="http://schemas.openxmlformats.org/officeDocument/2006/relationships/hyperlink" Target="http://webopedia.com/TERM/quantum_computing.html" TargetMode="External"/><Relationship Id="rId4" Type="http://schemas.openxmlformats.org/officeDocument/2006/relationships/hyperlink" Target="http://webopedia.com/TERM/parallel_processing.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webopedia.com/TERM/T/transistor.html" TargetMode="External"/><Relationship Id="rId1" Type="http://schemas.openxmlformats.org/officeDocument/2006/relationships/slideLayout" Target="../slideLayouts/slideLayout6.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533400"/>
            <a:ext cx="8873070" cy="646331"/>
          </a:xfrm>
          <a:prstGeom prst="rect">
            <a:avLst/>
          </a:prstGeom>
        </p:spPr>
        <p:txBody>
          <a:bodyPr wrap="none">
            <a:prstTxWarp prst="textArchUp">
              <a:avLst/>
            </a:prstTxWarp>
            <a:spAutoFit/>
          </a:bodyPr>
          <a:lstStyle/>
          <a:p>
            <a:r>
              <a:rPr lang="en-US" sz="3600" dirty="0" smtClean="0">
                <a:effectLst>
                  <a:glow rad="63500">
                    <a:schemeClr val="accent6">
                      <a:satMod val="175000"/>
                      <a:alpha val="40000"/>
                    </a:schemeClr>
                  </a:glow>
                  <a:outerShdw blurRad="60007" dist="310007" dir="7680000" sy="30000" kx="1300200" algn="ctr" rotWithShape="0">
                    <a:prstClr val="black">
                      <a:alpha val="32000"/>
                    </a:prstClr>
                  </a:outerShdw>
                  <a:reflection blurRad="6350" stA="60000" endA="900" endPos="60000" dist="29997" dir="5400000" sy="-100000" algn="bl" rotWithShape="0"/>
                </a:effectLst>
                <a:latin typeface="Brush Script MT" pitchFamily="66" charset="0"/>
              </a:rPr>
              <a:t>Topic – Trace the evolution of computing over the centuries</a:t>
            </a:r>
            <a:endParaRPr lang="en-US" sz="3600" dirty="0"/>
          </a:p>
        </p:txBody>
      </p:sp>
      <p:sp>
        <p:nvSpPr>
          <p:cNvPr id="1025" name="Rectangle 1"/>
          <p:cNvSpPr>
            <a:spLocks noChangeArrowheads="1"/>
          </p:cNvSpPr>
          <p:nvPr/>
        </p:nvSpPr>
        <p:spPr bwMode="auto">
          <a:xfrm>
            <a:off x="-381000" y="1170325"/>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914400" marR="0" lvl="2" indent="0" defTabSz="914400" rtl="0" eaLnBrk="1" fontAlgn="base" latinLnBrk="0" hangingPunct="1">
              <a:lnSpc>
                <a:spcPct val="100000"/>
              </a:lnSpc>
              <a:spcBef>
                <a:spcPct val="0"/>
              </a:spcBef>
              <a:spcAft>
                <a:spcPct val="0"/>
              </a:spcAft>
              <a:buClrTx/>
              <a:buSzTx/>
              <a:tabLst>
                <a:tab pos="1371600" algn="l"/>
              </a:tabLst>
            </a:pPr>
            <a:r>
              <a:rPr lang="en-US" sz="4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Times New Roman" pitchFamily="18" charset="0"/>
                <a:cs typeface="Arial" pitchFamily="34" charset="0"/>
              </a:rPr>
              <a:t>Computer is a</a:t>
            </a:r>
            <a:r>
              <a:rPr kumimoji="0" lang="en-US" sz="440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Times New Roman" pitchFamily="18" charset="0"/>
                <a:cs typeface="Arial" pitchFamily="34" charset="0"/>
              </a:rPr>
              <a:t>n electronic device for storing and processing data, typically in binary form, according to instructions given to it in a variable program.</a:t>
            </a:r>
          </a:p>
          <a:p>
            <a:pPr marL="914400" marR="0" lvl="2" indent="0" defTabSz="914400" rtl="0" eaLnBrk="1" fontAlgn="base" latinLnBrk="0" hangingPunct="1">
              <a:lnSpc>
                <a:spcPct val="100000"/>
              </a:lnSpc>
              <a:spcBef>
                <a:spcPct val="0"/>
              </a:spcBef>
              <a:spcAft>
                <a:spcPct val="0"/>
              </a:spcAft>
              <a:buClrTx/>
              <a:buSzTx/>
              <a:tabLst>
                <a:tab pos="1371600" algn="l"/>
              </a:tabLst>
            </a:pPr>
            <a:r>
              <a:rPr lang="en-US" sz="4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cs typeface="Arial" pitchFamily="34" charset="0"/>
              </a:rPr>
              <a:t>No one think of modern life without computers. </a:t>
            </a:r>
            <a:endParaRPr kumimoji="0" lang="en-US" sz="440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cs typeface="Arial" pitchFamily="34" charset="0"/>
            </a:endParaRPr>
          </a:p>
        </p:txBody>
      </p:sp>
    </p:spTree>
  </p:cSld>
  <p:clrMapOvr>
    <a:masterClrMapping/>
  </p:clrMapOvr>
  <p:transition spd="slow" advTm="5000">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26" presetClass="entr" presetSubtype="0" fill="hold" grpId="0" nodeType="afterEffect">
                                  <p:stCondLst>
                                    <p:cond delay="0"/>
                                  </p:stCondLst>
                                  <p:childTnLst>
                                    <p:set>
                                      <p:cBhvr>
                                        <p:cTn id="12" dur="1" fill="hold">
                                          <p:stCondLst>
                                            <p:cond delay="0"/>
                                          </p:stCondLst>
                                        </p:cTn>
                                        <p:tgtEl>
                                          <p:spTgt spid="1025"/>
                                        </p:tgtEl>
                                        <p:attrNameLst>
                                          <p:attrName>style.visibility</p:attrName>
                                        </p:attrNameLst>
                                      </p:cBhvr>
                                      <p:to>
                                        <p:strVal val="visible"/>
                                      </p:to>
                                    </p:set>
                                    <p:animEffect transition="in" filter="wipe(down)">
                                      <p:cBhvr>
                                        <p:cTn id="13" dur="580">
                                          <p:stCondLst>
                                            <p:cond delay="0"/>
                                          </p:stCondLst>
                                        </p:cTn>
                                        <p:tgtEl>
                                          <p:spTgt spid="1025"/>
                                        </p:tgtEl>
                                      </p:cBhvr>
                                    </p:animEffect>
                                    <p:anim calcmode="lin" valueType="num">
                                      <p:cBhvr>
                                        <p:cTn id="14" dur="1822" tmFilter="0,0; 0.14,0.36; 0.43,0.73; 0.71,0.91; 1.0,1.0">
                                          <p:stCondLst>
                                            <p:cond delay="0"/>
                                          </p:stCondLst>
                                        </p:cTn>
                                        <p:tgtEl>
                                          <p:spTgt spid="102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02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02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02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025"/>
                                        </p:tgtEl>
                                        <p:attrNameLst>
                                          <p:attrName>ppt_y</p:attrName>
                                        </p:attrNameLst>
                                      </p:cBhvr>
                                      <p:tavLst>
                                        <p:tav tm="0" fmla="#ppt_y-sin(pi*$)/81">
                                          <p:val>
                                            <p:fltVal val="0"/>
                                          </p:val>
                                        </p:tav>
                                        <p:tav tm="100000">
                                          <p:val>
                                            <p:fltVal val="1"/>
                                          </p:val>
                                        </p:tav>
                                      </p:tavLst>
                                    </p:anim>
                                    <p:animScale>
                                      <p:cBhvr>
                                        <p:cTn id="19" dur="26">
                                          <p:stCondLst>
                                            <p:cond delay="650"/>
                                          </p:stCondLst>
                                        </p:cTn>
                                        <p:tgtEl>
                                          <p:spTgt spid="1025"/>
                                        </p:tgtEl>
                                      </p:cBhvr>
                                      <p:to x="100000" y="60000"/>
                                    </p:animScale>
                                    <p:animScale>
                                      <p:cBhvr>
                                        <p:cTn id="20" dur="166" decel="50000">
                                          <p:stCondLst>
                                            <p:cond delay="676"/>
                                          </p:stCondLst>
                                        </p:cTn>
                                        <p:tgtEl>
                                          <p:spTgt spid="1025"/>
                                        </p:tgtEl>
                                      </p:cBhvr>
                                      <p:to x="100000" y="100000"/>
                                    </p:animScale>
                                    <p:animScale>
                                      <p:cBhvr>
                                        <p:cTn id="21" dur="26">
                                          <p:stCondLst>
                                            <p:cond delay="1312"/>
                                          </p:stCondLst>
                                        </p:cTn>
                                        <p:tgtEl>
                                          <p:spTgt spid="1025"/>
                                        </p:tgtEl>
                                      </p:cBhvr>
                                      <p:to x="100000" y="80000"/>
                                    </p:animScale>
                                    <p:animScale>
                                      <p:cBhvr>
                                        <p:cTn id="22" dur="166" decel="50000">
                                          <p:stCondLst>
                                            <p:cond delay="1338"/>
                                          </p:stCondLst>
                                        </p:cTn>
                                        <p:tgtEl>
                                          <p:spTgt spid="1025"/>
                                        </p:tgtEl>
                                      </p:cBhvr>
                                      <p:to x="100000" y="100000"/>
                                    </p:animScale>
                                    <p:animScale>
                                      <p:cBhvr>
                                        <p:cTn id="23" dur="26">
                                          <p:stCondLst>
                                            <p:cond delay="1642"/>
                                          </p:stCondLst>
                                        </p:cTn>
                                        <p:tgtEl>
                                          <p:spTgt spid="1025"/>
                                        </p:tgtEl>
                                      </p:cBhvr>
                                      <p:to x="100000" y="90000"/>
                                    </p:animScale>
                                    <p:animScale>
                                      <p:cBhvr>
                                        <p:cTn id="24" dur="166" decel="50000">
                                          <p:stCondLst>
                                            <p:cond delay="1668"/>
                                          </p:stCondLst>
                                        </p:cTn>
                                        <p:tgtEl>
                                          <p:spTgt spid="1025"/>
                                        </p:tgtEl>
                                      </p:cBhvr>
                                      <p:to x="100000" y="100000"/>
                                    </p:animScale>
                                    <p:animScale>
                                      <p:cBhvr>
                                        <p:cTn id="25" dur="26">
                                          <p:stCondLst>
                                            <p:cond delay="1808"/>
                                          </p:stCondLst>
                                        </p:cTn>
                                        <p:tgtEl>
                                          <p:spTgt spid="1025"/>
                                        </p:tgtEl>
                                      </p:cBhvr>
                                      <p:to x="100000" y="95000"/>
                                    </p:animScale>
                                    <p:animScale>
                                      <p:cBhvr>
                                        <p:cTn id="26" dur="166" decel="50000">
                                          <p:stCondLst>
                                            <p:cond delay="1834"/>
                                          </p:stCondLst>
                                        </p:cTn>
                                        <p:tgtEl>
                                          <p:spTgt spid="10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780288"/>
          </a:xfrm>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rPr>
              <a:t>Third generation </a:t>
            </a:r>
            <a:endParaRPr lang="en-US" dirty="0"/>
          </a:p>
        </p:txBody>
      </p:sp>
      <p:sp>
        <p:nvSpPr>
          <p:cNvPr id="1025" name="Rectangle 1"/>
          <p:cNvSpPr>
            <a:spLocks noChangeArrowheads="1"/>
          </p:cNvSpPr>
          <p:nvPr/>
        </p:nvSpPr>
        <p:spPr bwMode="auto">
          <a:xfrm>
            <a:off x="381000" y="1143000"/>
            <a:ext cx="8763000" cy="3508556"/>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Mangal" pitchFamily="18" charset="0"/>
              </a:rPr>
              <a:t>The development of the </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Arial" pitchFamily="34" charset="0"/>
                <a:hlinkClick r:id="rId2"/>
              </a:rPr>
              <a:t>integrated circuit</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Mangal" pitchFamily="18" charset="0"/>
              </a:rPr>
              <a:t> was the hallmark of the third generation of computers. Transistors were miniaturized and placed on </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Arial" pitchFamily="34" charset="0"/>
                <a:hlinkClick r:id="rId3"/>
              </a:rPr>
              <a:t>silicon</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Mangal" pitchFamily="18" charset="0"/>
              </a:rPr>
              <a:t> </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Arial" pitchFamily="34" charset="0"/>
                <a:hlinkClick r:id="rId4"/>
              </a:rPr>
              <a:t>chips</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Mangal" pitchFamily="18" charset="0"/>
              </a:rPr>
              <a:t>, called </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Arial" pitchFamily="34" charset="0"/>
                <a:hlinkClick r:id="rId5"/>
              </a:rPr>
              <a:t>semiconductors</a:t>
            </a: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63500">
                    <a:schemeClr val="accent2">
                      <a:satMod val="175000"/>
                      <a:alpha val="40000"/>
                    </a:schemeClr>
                  </a:glow>
                  <a:innerShdw blurRad="69850" dist="43180" dir="5400000">
                    <a:srgbClr val="000000">
                      <a:alpha val="65000"/>
                    </a:srgbClr>
                  </a:innerShdw>
                </a:effectLst>
                <a:latin typeface="+mj-lt"/>
                <a:ea typeface="Times New Roman" pitchFamily="18" charset="0"/>
                <a:cs typeface="Mangal" pitchFamily="18" charset="0"/>
              </a:rPr>
              <a:t>, which drastically increased the speed and efficiency of computers.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mj-lt"/>
              <a:cs typeface="Arial" pitchFamily="34" charset="0"/>
            </a:endParaRPr>
          </a:p>
        </p:txBody>
      </p:sp>
      <p:pic>
        <p:nvPicPr>
          <p:cNvPr id="6146" name="Picture 2" descr="D:\documents\circuit.JPG"/>
          <p:cNvPicPr>
            <a:picLocks noChangeAspect="1" noChangeArrowheads="1"/>
          </p:cNvPicPr>
          <p:nvPr/>
        </p:nvPicPr>
        <p:blipFill>
          <a:blip r:embed="rId6"/>
          <a:srcRect/>
          <a:stretch>
            <a:fillRect/>
          </a:stretch>
        </p:blipFill>
        <p:spPr bwMode="auto">
          <a:xfrm>
            <a:off x="2819400" y="4267200"/>
            <a:ext cx="3289690" cy="2362200"/>
          </a:xfrm>
          <a:prstGeom prst="snip2DiagRect">
            <a:avLst/>
          </a:prstGeom>
          <a:solidFill>
            <a:srgbClr val="FFFFFF">
              <a:shade val="85000"/>
            </a:srgbClr>
          </a:solidFill>
          <a:ln w="88900" cap="sq">
            <a:solidFill>
              <a:srgbClr val="FFFFFF"/>
            </a:solidFill>
            <a:miter lim="800000"/>
          </a:ln>
          <a:effectLst>
            <a:glow rad="228600">
              <a:schemeClr val="accent5">
                <a:satMod val="175000"/>
                <a:alpha val="40000"/>
              </a:schemeClr>
            </a:glow>
            <a:outerShdw blurRad="88900" algn="tl" rotWithShape="0">
              <a:srgbClr val="000000">
                <a:alpha val="45000"/>
              </a:srgbClr>
            </a:outerShdw>
            <a:reflection blurRad="6350" stA="52000" endA="300" endPos="35000" dir="5400000" sy="-100000" algn="bl" rotWithShape="0"/>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5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2400"/>
                            </p:stCondLst>
                            <p:childTnLst>
                              <p:par>
                                <p:cTn id="11" presetID="31" presetClass="entr" presetSubtype="0" fill="hold" grpId="0" nodeType="afterEffect">
                                  <p:stCondLst>
                                    <p:cond delay="0"/>
                                  </p:stCondLst>
                                  <p:iterate type="lt">
                                    <p:tmPct val="5000"/>
                                  </p:iterate>
                                  <p:childTnLst>
                                    <p:set>
                                      <p:cBhvr>
                                        <p:cTn id="12" dur="1" fill="hold">
                                          <p:stCondLst>
                                            <p:cond delay="0"/>
                                          </p:stCondLst>
                                        </p:cTn>
                                        <p:tgtEl>
                                          <p:spTgt spid="1025"/>
                                        </p:tgtEl>
                                        <p:attrNameLst>
                                          <p:attrName>style.visibility</p:attrName>
                                        </p:attrNameLst>
                                      </p:cBhvr>
                                      <p:to>
                                        <p:strVal val="visible"/>
                                      </p:to>
                                    </p:set>
                                    <p:anim calcmode="lin" valueType="num">
                                      <p:cBhvr>
                                        <p:cTn id="13" dur="1000" fill="hold"/>
                                        <p:tgtEl>
                                          <p:spTgt spid="1025"/>
                                        </p:tgtEl>
                                        <p:attrNameLst>
                                          <p:attrName>ppt_w</p:attrName>
                                        </p:attrNameLst>
                                      </p:cBhvr>
                                      <p:tavLst>
                                        <p:tav tm="0">
                                          <p:val>
                                            <p:fltVal val="0"/>
                                          </p:val>
                                        </p:tav>
                                        <p:tav tm="100000">
                                          <p:val>
                                            <p:strVal val="#ppt_w"/>
                                          </p:val>
                                        </p:tav>
                                      </p:tavLst>
                                    </p:anim>
                                    <p:anim calcmode="lin" valueType="num">
                                      <p:cBhvr>
                                        <p:cTn id="14" dur="1000" fill="hold"/>
                                        <p:tgtEl>
                                          <p:spTgt spid="1025"/>
                                        </p:tgtEl>
                                        <p:attrNameLst>
                                          <p:attrName>ppt_h</p:attrName>
                                        </p:attrNameLst>
                                      </p:cBhvr>
                                      <p:tavLst>
                                        <p:tav tm="0">
                                          <p:val>
                                            <p:fltVal val="0"/>
                                          </p:val>
                                        </p:tav>
                                        <p:tav tm="100000">
                                          <p:val>
                                            <p:strVal val="#ppt_h"/>
                                          </p:val>
                                        </p:tav>
                                      </p:tavLst>
                                    </p:anim>
                                    <p:anim calcmode="lin" valueType="num">
                                      <p:cBhvr>
                                        <p:cTn id="15" dur="1000" fill="hold"/>
                                        <p:tgtEl>
                                          <p:spTgt spid="1025"/>
                                        </p:tgtEl>
                                        <p:attrNameLst>
                                          <p:attrName>style.rotation</p:attrName>
                                        </p:attrNameLst>
                                      </p:cBhvr>
                                      <p:tavLst>
                                        <p:tav tm="0">
                                          <p:val>
                                            <p:fltVal val="90"/>
                                          </p:val>
                                        </p:tav>
                                        <p:tav tm="100000">
                                          <p:val>
                                            <p:fltVal val="0"/>
                                          </p:val>
                                        </p:tav>
                                      </p:tavLst>
                                    </p:anim>
                                    <p:animEffect transition="in" filter="fade">
                                      <p:cBhvr>
                                        <p:cTn id="16" dur="1000"/>
                                        <p:tgtEl>
                                          <p:spTgt spid="1025"/>
                                        </p:tgtEl>
                                      </p:cBhvr>
                                    </p:animEffect>
                                  </p:childTnLst>
                                </p:cTn>
                              </p:par>
                            </p:childTnLst>
                          </p:cTn>
                        </p:par>
                        <p:par>
                          <p:cTn id="17" fill="hold">
                            <p:stCondLst>
                              <p:cond delay="13950"/>
                            </p:stCondLst>
                            <p:childTnLst>
                              <p:par>
                                <p:cTn id="18" presetID="13" presetClass="entr" presetSubtype="16" fill="hold" nodeType="afterEffect">
                                  <p:stCondLst>
                                    <p:cond delay="0"/>
                                  </p:stCondLst>
                                  <p:childTnLst>
                                    <p:set>
                                      <p:cBhvr>
                                        <p:cTn id="19" dur="1" fill="hold">
                                          <p:stCondLst>
                                            <p:cond delay="0"/>
                                          </p:stCondLst>
                                        </p:cTn>
                                        <p:tgtEl>
                                          <p:spTgt spid="6146"/>
                                        </p:tgtEl>
                                        <p:attrNameLst>
                                          <p:attrName>style.visibility</p:attrName>
                                        </p:attrNameLst>
                                      </p:cBhvr>
                                      <p:to>
                                        <p:strVal val="visible"/>
                                      </p:to>
                                    </p:set>
                                    <p:animEffect transition="in" filter="plus(in)">
                                      <p:cBhvr>
                                        <p:cTn id="20"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780288"/>
          </a:xfrm>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rPr>
              <a:t>Fourth generation</a:t>
            </a:r>
            <a:endParaRPr lang="en-US" dirty="0"/>
          </a:p>
        </p:txBody>
      </p:sp>
      <p:sp>
        <p:nvSpPr>
          <p:cNvPr id="26625" name="Rectangle 1"/>
          <p:cNvSpPr>
            <a:spLocks noChangeArrowheads="1"/>
          </p:cNvSpPr>
          <p:nvPr/>
        </p:nvSpPr>
        <p:spPr bwMode="auto">
          <a:xfrm>
            <a:off x="0" y="914400"/>
            <a:ext cx="9144000" cy="3262335"/>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2800" i="0" u="none" strike="noStrike" cap="none" normalizeH="0" baseline="0" dirty="0" smtClean="0">
                <a:ln>
                  <a:noFill/>
                </a:ln>
                <a:solidFill>
                  <a:srgbClr val="333333"/>
                </a:solidFill>
                <a:effectLst>
                  <a:glow rad="228600">
                    <a:schemeClr val="accent6">
                      <a:satMod val="175000"/>
                      <a:alpha val="40000"/>
                    </a:schemeClr>
                  </a:glow>
                </a:effectLst>
                <a:latin typeface="+mj-lt"/>
                <a:ea typeface="Times New Roman" pitchFamily="18" charset="0"/>
                <a:cs typeface="Mangal" pitchFamily="18" charset="0"/>
              </a:rPr>
              <a:t>The </a:t>
            </a:r>
            <a:r>
              <a:rPr kumimoji="0" lang="en-US" sz="2800" i="0" u="none" strike="noStrike" cap="none" normalizeH="0" baseline="0" dirty="0" smtClean="0">
                <a:ln>
                  <a:noFill/>
                </a:ln>
                <a:solidFill>
                  <a:srgbClr val="365F91"/>
                </a:solidFill>
                <a:effectLst>
                  <a:glow rad="228600">
                    <a:schemeClr val="accent6">
                      <a:satMod val="175000"/>
                      <a:alpha val="40000"/>
                    </a:schemeClr>
                  </a:glow>
                </a:effectLst>
                <a:latin typeface="+mj-lt"/>
                <a:ea typeface="Times New Roman" pitchFamily="18" charset="0"/>
                <a:cs typeface="Arial" pitchFamily="34" charset="0"/>
                <a:hlinkClick r:id="rId2"/>
              </a:rPr>
              <a:t>microprocessor</a:t>
            </a:r>
            <a:r>
              <a:rPr kumimoji="0" lang="en-US" sz="2800" i="0" u="none" strike="noStrike" cap="none" normalizeH="0" baseline="0" dirty="0" smtClean="0">
                <a:ln>
                  <a:noFill/>
                </a:ln>
                <a:solidFill>
                  <a:srgbClr val="333333"/>
                </a:solidFill>
                <a:effectLst>
                  <a:glow rad="228600">
                    <a:schemeClr val="accent6">
                      <a:satMod val="175000"/>
                      <a:alpha val="40000"/>
                    </a:schemeClr>
                  </a:glow>
                </a:effectLst>
                <a:latin typeface="+mj-lt"/>
                <a:ea typeface="Times New Roman" pitchFamily="18" charset="0"/>
                <a:cs typeface="Mangal" pitchFamily="18" charset="0"/>
              </a:rPr>
              <a:t> brought the fourth generation of computers, as thousands of integrated circuits were built onto a single silicon chip. What in the first generation filled an entire room could now fit in the palm of the hand. The Intel 4004 chip, developed in 1971, located all the components of the computer—from the </a:t>
            </a:r>
            <a:r>
              <a:rPr kumimoji="0" lang="en-US" sz="2800" i="0" u="none" strike="noStrike" cap="none" normalizeH="0" baseline="0" dirty="0" smtClean="0">
                <a:ln>
                  <a:noFill/>
                </a:ln>
                <a:solidFill>
                  <a:srgbClr val="365F91"/>
                </a:solidFill>
                <a:effectLst>
                  <a:glow rad="228600">
                    <a:schemeClr val="accent6">
                      <a:satMod val="175000"/>
                      <a:alpha val="40000"/>
                    </a:schemeClr>
                  </a:glow>
                </a:effectLst>
                <a:latin typeface="+mj-lt"/>
                <a:ea typeface="Times New Roman" pitchFamily="18" charset="0"/>
                <a:cs typeface="Arial" pitchFamily="34" charset="0"/>
                <a:hlinkClick r:id="rId3"/>
              </a:rPr>
              <a:t>central processing unit</a:t>
            </a:r>
            <a:r>
              <a:rPr kumimoji="0" lang="en-US" sz="2800" i="0" u="none" strike="noStrike" cap="none" normalizeH="0" baseline="0" dirty="0" smtClean="0">
                <a:ln>
                  <a:noFill/>
                </a:ln>
                <a:solidFill>
                  <a:srgbClr val="333333"/>
                </a:solidFill>
                <a:effectLst>
                  <a:glow rad="228600">
                    <a:schemeClr val="accent6">
                      <a:satMod val="175000"/>
                      <a:alpha val="40000"/>
                    </a:schemeClr>
                  </a:glow>
                </a:effectLst>
                <a:latin typeface="+mj-lt"/>
                <a:ea typeface="Times New Roman" pitchFamily="18" charset="0"/>
                <a:cs typeface="Mangal" pitchFamily="18" charset="0"/>
              </a:rPr>
              <a:t> and memory to input/output controls—on a single chip.</a:t>
            </a:r>
            <a:endParaRPr kumimoji="0" lang="en-US" sz="2800" i="0" u="none" strike="noStrike" cap="none" normalizeH="0" baseline="0" dirty="0" smtClean="0">
              <a:ln>
                <a:noFill/>
              </a:ln>
              <a:solidFill>
                <a:srgbClr val="365F91"/>
              </a:solidFill>
              <a:effectLst>
                <a:glow rad="228600">
                  <a:schemeClr val="accent6">
                    <a:satMod val="175000"/>
                    <a:alpha val="40000"/>
                  </a:schemeClr>
                </a:glow>
              </a:effectLst>
              <a:latin typeface="+mj-lt"/>
              <a:ea typeface="Times New Roman" pitchFamily="18" charset="0"/>
              <a:cs typeface="Mangal"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mj-lt"/>
              <a:cs typeface="Arial" pitchFamily="34" charset="0"/>
            </a:endParaRPr>
          </a:p>
        </p:txBody>
      </p:sp>
      <p:pic>
        <p:nvPicPr>
          <p:cNvPr id="7170" name="Picture 2" descr="D:\documents\fourth2.JPG"/>
          <p:cNvPicPr>
            <a:picLocks noChangeAspect="1" noChangeArrowheads="1"/>
          </p:cNvPicPr>
          <p:nvPr/>
        </p:nvPicPr>
        <p:blipFill>
          <a:blip r:embed="rId4"/>
          <a:srcRect/>
          <a:stretch>
            <a:fillRect/>
          </a:stretch>
        </p:blipFill>
        <p:spPr bwMode="auto">
          <a:xfrm>
            <a:off x="228601" y="4419600"/>
            <a:ext cx="3505200" cy="2057400"/>
          </a:xfrm>
          <a:prstGeom prst="roundRect">
            <a:avLst>
              <a:gd name="adj" fmla="val 16667"/>
            </a:avLst>
          </a:prstGeom>
          <a:ln>
            <a:noFill/>
          </a:ln>
          <a:effectLst>
            <a:glow rad="228600">
              <a:schemeClr val="accent6">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171" name="Picture 3" descr="D:\documents\fourth.JPG"/>
          <p:cNvPicPr>
            <a:picLocks noChangeAspect="1" noChangeArrowheads="1"/>
          </p:cNvPicPr>
          <p:nvPr/>
        </p:nvPicPr>
        <p:blipFill>
          <a:blip r:embed="rId5"/>
          <a:srcRect/>
          <a:stretch>
            <a:fillRect/>
          </a:stretch>
        </p:blipFill>
        <p:spPr bwMode="auto">
          <a:xfrm>
            <a:off x="5410200" y="4343400"/>
            <a:ext cx="2667000" cy="2109553"/>
          </a:xfrm>
          <a:prstGeom prst="round2DiagRect">
            <a:avLst>
              <a:gd name="adj1" fmla="val 16667"/>
              <a:gd name="adj2" fmla="val 0"/>
            </a:avLst>
          </a:prstGeom>
          <a:ln w="88900" cap="sq">
            <a:solidFill>
              <a:srgbClr val="FFFFFF"/>
            </a:solidFill>
            <a:miter lim="800000"/>
          </a:ln>
          <a:effectLst>
            <a:glow rad="228600">
              <a:schemeClr val="accent4">
                <a:satMod val="175000"/>
                <a:alpha val="40000"/>
              </a:schemeClr>
            </a:glow>
            <a:outerShdw blurRad="254000" algn="tl" rotWithShape="0">
              <a:srgbClr val="000000">
                <a:alpha val="43000"/>
              </a:srgbClr>
            </a:outerShdw>
          </a:effectLst>
        </p:spPr>
      </p:pic>
    </p:spTree>
  </p:cSld>
  <p:clrMapOvr>
    <a:masterClrMapping/>
  </p:clrMapOvr>
  <p:transition spd="slow"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50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26625"/>
                                        </p:tgtEl>
                                        <p:attrNameLst>
                                          <p:attrName>style.visibility</p:attrName>
                                        </p:attrNameLst>
                                      </p:cBhvr>
                                      <p:to>
                                        <p:strVal val="visible"/>
                                      </p:to>
                                    </p:set>
                                    <p:animEffect transition="in" filter="fade">
                                      <p:cBhvr>
                                        <p:cTn id="13" dur="1000"/>
                                        <p:tgtEl>
                                          <p:spTgt spid="26625"/>
                                        </p:tgtEl>
                                      </p:cBhvr>
                                    </p:animEffect>
                                    <p:anim calcmode="lin" valueType="num">
                                      <p:cBhvr>
                                        <p:cTn id="14" dur="1000" fill="hold"/>
                                        <p:tgtEl>
                                          <p:spTgt spid="26625"/>
                                        </p:tgtEl>
                                        <p:attrNameLst>
                                          <p:attrName>ppt_x</p:attrName>
                                        </p:attrNameLst>
                                      </p:cBhvr>
                                      <p:tavLst>
                                        <p:tav tm="0">
                                          <p:val>
                                            <p:strVal val="#ppt_x-.1"/>
                                          </p:val>
                                        </p:tav>
                                        <p:tav tm="100000">
                                          <p:val>
                                            <p:strVal val="#ppt_x"/>
                                          </p:val>
                                        </p:tav>
                                      </p:tavLst>
                                    </p:anim>
                                    <p:anim calcmode="lin" valueType="num">
                                      <p:cBhvr>
                                        <p:cTn id="15" dur="1000" fill="hold"/>
                                        <p:tgtEl>
                                          <p:spTgt spid="26625"/>
                                        </p:tgtEl>
                                        <p:attrNameLst>
                                          <p:attrName>ppt_y</p:attrName>
                                        </p:attrNameLst>
                                      </p:cBhvr>
                                      <p:tavLst>
                                        <p:tav tm="0">
                                          <p:val>
                                            <p:strVal val="#ppt_y"/>
                                          </p:val>
                                        </p:tav>
                                        <p:tav tm="100000">
                                          <p:val>
                                            <p:strVal val="#ppt_y"/>
                                          </p:val>
                                        </p:tav>
                                      </p:tavLst>
                                    </p:anim>
                                  </p:childTnLst>
                                </p:cTn>
                              </p:par>
                            </p:childTnLst>
                          </p:cTn>
                        </p:par>
                        <p:par>
                          <p:cTn id="16" fill="hold">
                            <p:stCondLst>
                              <p:cond delay="39300"/>
                            </p:stCondLst>
                            <p:childTnLst>
                              <p:par>
                                <p:cTn id="17" presetID="18" presetClass="entr" presetSubtype="3" fill="hold" nodeType="after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strips(upRight)">
                                      <p:cBhvr>
                                        <p:cTn id="19" dur="1000"/>
                                        <p:tgtEl>
                                          <p:spTgt spid="7170"/>
                                        </p:tgtEl>
                                      </p:cBhvr>
                                    </p:animEffect>
                                  </p:childTnLst>
                                </p:cTn>
                              </p:par>
                            </p:childTnLst>
                          </p:cTn>
                        </p:par>
                        <p:par>
                          <p:cTn id="20" fill="hold">
                            <p:stCondLst>
                              <p:cond delay="40300"/>
                            </p:stCondLst>
                            <p:childTnLst>
                              <p:par>
                                <p:cTn id="21" presetID="18" presetClass="entr" presetSubtype="6" fill="hold" nodeType="afterEffect">
                                  <p:stCondLst>
                                    <p:cond delay="0"/>
                                  </p:stCondLst>
                                  <p:childTnLst>
                                    <p:set>
                                      <p:cBhvr>
                                        <p:cTn id="22" dur="1" fill="hold">
                                          <p:stCondLst>
                                            <p:cond delay="0"/>
                                          </p:stCondLst>
                                        </p:cTn>
                                        <p:tgtEl>
                                          <p:spTgt spid="7171"/>
                                        </p:tgtEl>
                                        <p:attrNameLst>
                                          <p:attrName>style.visibility</p:attrName>
                                        </p:attrNameLst>
                                      </p:cBhvr>
                                      <p:to>
                                        <p:strVal val="visible"/>
                                      </p:to>
                                    </p:set>
                                    <p:animEffect transition="in" filter="strips(downRight)">
                                      <p:cBhvr>
                                        <p:cTn id="23"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6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627888"/>
          </a:xfrm>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rPr>
              <a:t>Fifth generation</a:t>
            </a:r>
            <a:endParaRPr lang="en-US" dirty="0"/>
          </a:p>
        </p:txBody>
      </p:sp>
      <p:sp>
        <p:nvSpPr>
          <p:cNvPr id="27649" name="Rectangle 1"/>
          <p:cNvSpPr>
            <a:spLocks noChangeArrowheads="1"/>
          </p:cNvSpPr>
          <p:nvPr/>
        </p:nvSpPr>
        <p:spPr bwMode="auto">
          <a:xfrm>
            <a:off x="304800" y="609600"/>
            <a:ext cx="8610600" cy="4031776"/>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Fifth generation computing devices, based on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2"/>
              </a:rPr>
              <a:t>artificial intelligence</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are still in development, though there are some applications, such as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3"/>
              </a:rPr>
              <a:t>voice recognition</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that are being used today. The use of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4"/>
              </a:rPr>
              <a:t>parallel processing</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and superconductors is helping to make artificial intelligence a reality.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5"/>
              </a:rPr>
              <a:t>Quantum computation</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and molecular and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6"/>
              </a:rPr>
              <a:t>nanotechnology</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will radically change the face of computers in years to come. The goal of fifth-generation computing is to develop devices that respond to </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Arial" pitchFamily="34" charset="0"/>
                <a:hlinkClick r:id="rId7"/>
              </a:rPr>
              <a:t>natural language</a:t>
            </a:r>
            <a:r>
              <a:rPr kumimoji="0" lang="en-US" sz="2800"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6">
                      <a:satMod val="175000"/>
                      <a:alpha val="40000"/>
                    </a:schemeClr>
                  </a:glow>
                  <a:innerShdw blurRad="101600" dist="76200" dir="5400000">
                    <a:schemeClr val="accent1">
                      <a:satMod val="190000"/>
                      <a:tint val="100000"/>
                      <a:alpha val="74000"/>
                    </a:schemeClr>
                  </a:innerShdw>
                </a:effectLst>
                <a:latin typeface="+mj-lt"/>
                <a:ea typeface="Times New Roman" pitchFamily="18" charset="0"/>
                <a:cs typeface="Mangal" pitchFamily="18" charset="0"/>
              </a:rPr>
              <a:t> input and are capable of learning and self-organization.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normalizeH="0" baseline="0" dirty="0" smtClean="0">
              <a:ln w="900" cmpd="sng">
                <a:solidFill>
                  <a:schemeClr val="accent1">
                    <a:satMod val="190000"/>
                    <a:alpha val="55000"/>
                  </a:schemeClr>
                </a:solidFill>
                <a:prstDash val="solid"/>
              </a:ln>
              <a:solidFill>
                <a:schemeClr val="accent1">
                  <a:satMod val="200000"/>
                  <a:tint val="3000"/>
                </a:schemeClr>
              </a:solidFill>
              <a:effectLst>
                <a:glow rad="101600">
                  <a:schemeClr val="accent6">
                    <a:satMod val="175000"/>
                    <a:alpha val="40000"/>
                  </a:schemeClr>
                </a:glow>
                <a:innerShdw blurRad="101600" dist="76200" dir="5400000">
                  <a:schemeClr val="accent1">
                    <a:satMod val="190000"/>
                    <a:tint val="100000"/>
                    <a:alpha val="74000"/>
                  </a:schemeClr>
                </a:innerShdw>
              </a:effectLst>
              <a:latin typeface="Arial" pitchFamily="34" charset="0"/>
              <a:cs typeface="Arial" pitchFamily="34" charset="0"/>
            </a:endParaRPr>
          </a:p>
        </p:txBody>
      </p:sp>
      <p:pic>
        <p:nvPicPr>
          <p:cNvPr id="8194" name="Picture 2" descr="D:\documents\fifth.JPG"/>
          <p:cNvPicPr>
            <a:picLocks noChangeAspect="1" noChangeArrowheads="1"/>
          </p:cNvPicPr>
          <p:nvPr/>
        </p:nvPicPr>
        <p:blipFill>
          <a:blip r:embed="rId8"/>
          <a:srcRect/>
          <a:stretch>
            <a:fillRect/>
          </a:stretch>
        </p:blipFill>
        <p:spPr bwMode="auto">
          <a:xfrm>
            <a:off x="2286000" y="4419600"/>
            <a:ext cx="3505200" cy="2234817"/>
          </a:xfrm>
          <a:prstGeom prst="snip2DiagRect">
            <a:avLst/>
          </a:prstGeom>
          <a:solidFill>
            <a:srgbClr val="FFFFFF">
              <a:shade val="85000"/>
            </a:srgbClr>
          </a:solidFill>
          <a:ln w="88900" cap="sq">
            <a:solidFill>
              <a:srgbClr val="FFFFFF"/>
            </a:solidFill>
            <a:miter lim="800000"/>
          </a:ln>
          <a:effectLst>
            <a:glow rad="228600">
              <a:schemeClr val="accent5">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5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par>
                          <p:cTn id="11" fill="hold">
                            <p:stCondLst>
                              <p:cond delay="1200"/>
                            </p:stCondLst>
                            <p:childTnLst>
                              <p:par>
                                <p:cTn id="12" presetID="54" presetClass="entr" presetSubtype="0" accel="100000" fill="hold" nodeType="afterEffect">
                                  <p:stCondLst>
                                    <p:cond delay="0"/>
                                  </p:stCondLst>
                                  <p:childTnLst>
                                    <p:set>
                                      <p:cBhvr>
                                        <p:cTn id="13" dur="1" fill="hold">
                                          <p:stCondLst>
                                            <p:cond delay="0"/>
                                          </p:stCondLst>
                                        </p:cTn>
                                        <p:tgtEl>
                                          <p:spTgt spid="8194"/>
                                        </p:tgtEl>
                                        <p:attrNameLst>
                                          <p:attrName>style.visibility</p:attrName>
                                        </p:attrNameLst>
                                      </p:cBhvr>
                                      <p:to>
                                        <p:strVal val="visible"/>
                                      </p:to>
                                    </p:set>
                                    <p:anim calcmode="lin" valueType="num">
                                      <p:cBhvr>
                                        <p:cTn id="14" dur="500" fill="hold"/>
                                        <p:tgtEl>
                                          <p:spTgt spid="8194"/>
                                        </p:tgtEl>
                                        <p:attrNameLst>
                                          <p:attrName>ppt_w</p:attrName>
                                        </p:attrNameLst>
                                      </p:cBhvr>
                                      <p:tavLst>
                                        <p:tav tm="0">
                                          <p:val>
                                            <p:strVal val="#ppt_w*0.05"/>
                                          </p:val>
                                        </p:tav>
                                        <p:tav tm="100000">
                                          <p:val>
                                            <p:strVal val="#ppt_w"/>
                                          </p:val>
                                        </p:tav>
                                      </p:tavLst>
                                    </p:anim>
                                    <p:anim calcmode="lin" valueType="num">
                                      <p:cBhvr>
                                        <p:cTn id="15" dur="500" fill="hold"/>
                                        <p:tgtEl>
                                          <p:spTgt spid="8194"/>
                                        </p:tgtEl>
                                        <p:attrNameLst>
                                          <p:attrName>ppt_h</p:attrName>
                                        </p:attrNameLst>
                                      </p:cBhvr>
                                      <p:tavLst>
                                        <p:tav tm="0">
                                          <p:val>
                                            <p:strVal val="#ppt_h"/>
                                          </p:val>
                                        </p:tav>
                                        <p:tav tm="100000">
                                          <p:val>
                                            <p:strVal val="#ppt_h"/>
                                          </p:val>
                                        </p:tav>
                                      </p:tavLst>
                                    </p:anim>
                                    <p:anim calcmode="lin" valueType="num">
                                      <p:cBhvr>
                                        <p:cTn id="16" dur="500" fill="hold"/>
                                        <p:tgtEl>
                                          <p:spTgt spid="8194"/>
                                        </p:tgtEl>
                                        <p:attrNameLst>
                                          <p:attrName>ppt_x</p:attrName>
                                        </p:attrNameLst>
                                      </p:cBhvr>
                                      <p:tavLst>
                                        <p:tav tm="0">
                                          <p:val>
                                            <p:strVal val="#ppt_x-.2"/>
                                          </p:val>
                                        </p:tav>
                                        <p:tav tm="100000">
                                          <p:val>
                                            <p:strVal val="#ppt_x"/>
                                          </p:val>
                                        </p:tav>
                                      </p:tavLst>
                                    </p:anim>
                                    <p:anim calcmode="lin" valueType="num">
                                      <p:cBhvr>
                                        <p:cTn id="17" dur="500" fill="hold"/>
                                        <p:tgtEl>
                                          <p:spTgt spid="8194"/>
                                        </p:tgtEl>
                                        <p:attrNameLst>
                                          <p:attrName>ppt_y</p:attrName>
                                        </p:attrNameLst>
                                      </p:cBhvr>
                                      <p:tavLst>
                                        <p:tav tm="0">
                                          <p:val>
                                            <p:strVal val="#ppt_y"/>
                                          </p:val>
                                        </p:tav>
                                        <p:tav tm="100000">
                                          <p:val>
                                            <p:strVal val="#ppt_y"/>
                                          </p:val>
                                        </p:tav>
                                      </p:tavLst>
                                    </p:anim>
                                    <p:animEffect transition="in" filter="fade">
                                      <p:cBhvr>
                                        <p:cTn id="18"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305800" cy="1143000"/>
          </a:xfrm>
        </p:spPr>
        <p:txBody>
          <a:bodyPr>
            <a:prstTxWarp prst="textArchUp">
              <a:avLst/>
            </a:prstTxWarp>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8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6">
                      <a:satMod val="175000"/>
                      <a:alpha val="40000"/>
                    </a:schemeClr>
                  </a:glow>
                  <a:outerShdw blurRad="88000" dist="50800" dir="5040000" algn="tl">
                    <a:schemeClr val="accent4">
                      <a:tint val="80000"/>
                      <a:satMod val="250000"/>
                      <a:alpha val="45000"/>
                    </a:schemeClr>
                  </a:outerShdw>
                </a:effectLst>
              </a:rPr>
              <a:t>Thank  You</a:t>
            </a:r>
            <a:endParaRPr lang="en-US" sz="8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6">
                    <a:satMod val="175000"/>
                    <a:alpha val="40000"/>
                  </a:schemeClr>
                </a:glow>
                <a:outerShdw blurRad="88000" dist="50800" dir="5040000" algn="tl">
                  <a:schemeClr val="accent4">
                    <a:tint val="80000"/>
                    <a:satMod val="250000"/>
                    <a:alpha val="45000"/>
                  </a:schemeClr>
                </a:outerShdw>
              </a:effectLst>
            </a:endParaRPr>
          </a:p>
        </p:txBody>
      </p:sp>
      <p:sp>
        <p:nvSpPr>
          <p:cNvPr id="3" name="TextBox 2"/>
          <p:cNvSpPr txBox="1"/>
          <p:nvPr/>
        </p:nvSpPr>
        <p:spPr>
          <a:xfrm>
            <a:off x="1828800" y="3048000"/>
            <a:ext cx="5791200" cy="1200329"/>
          </a:xfrm>
          <a:prstGeom prst="rect">
            <a:avLst/>
          </a:prstGeom>
          <a:noFill/>
        </p:spPr>
        <p:txBody>
          <a:bodyPr wrap="square" rtlCol="0">
            <a:prstTxWarp prst="textArchDown">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7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9000" dir="5460000" algn="tl">
                    <a:srgbClr val="000000">
                      <a:alpha val="38000"/>
                    </a:srgbClr>
                  </a:outerShdw>
                </a:effectLst>
                <a:latin typeface="+mj-lt"/>
              </a:rPr>
              <a:t>Have A Nice Day</a:t>
            </a:r>
            <a:endParaRPr lang="en-US" sz="7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9000" dir="5460000" algn="tl">
                  <a:srgbClr val="000000">
                    <a:alpha val="38000"/>
                  </a:srgbClr>
                </a:outerShdw>
              </a:effectLst>
              <a:latin typeface="+mj-lt"/>
            </a:endParaRPr>
          </a:p>
        </p:txBody>
      </p:sp>
    </p:spTree>
  </p:cSld>
  <p:clrMapOvr>
    <a:masterClrMapping/>
  </p:clrMapOvr>
  <p:transition spd="slow" advTm="4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xit" presetSubtype="0" fill="hold" grpId="0" nodeType="afterEffect">
                                  <p:stCondLst>
                                    <p:cond delay="0"/>
                                  </p:stCondLst>
                                  <p:iterate type="lt">
                                    <p:tmPct val="10000"/>
                                  </p:iterate>
                                  <p:childTnLst>
                                    <p:anim from="(ppt_w)" to="(-ppt_w*2)" calcmode="lin" valueType="num">
                                      <p:cBhvr rctx="PPT">
                                        <p:cTn id="6" dur="500" autoRev="1">
                                          <p:stCondLst>
                                            <p:cond delay="0"/>
                                          </p:stCondLst>
                                        </p:cTn>
                                        <p:tgtEl>
                                          <p:spTgt spid="2"/>
                                        </p:tgtEl>
                                        <p:attrNameLst>
                                          <p:attrName>ppt_w</p:attrName>
                                        </p:attrNameLst>
                                      </p:cBhvr>
                                    </p:anim>
                                    <p:anim by="(ppt_w*0.50)" calcmode="lin" valueType="num">
                                      <p:cBhvr>
                                        <p:cTn id="7" dur="500" decel="50000" autoRev="1">
                                          <p:stCondLst>
                                            <p:cond delay="0"/>
                                          </p:stCondLst>
                                        </p:cTn>
                                        <p:tgtEl>
                                          <p:spTgt spid="2"/>
                                        </p:tgtEl>
                                        <p:attrNameLst>
                                          <p:attrName>ppt_x</p:attrName>
                                        </p:attrNameLst>
                                      </p:cBhvr>
                                    </p:anim>
                                    <p:anim from="(ppt_y)" to="(1+ppt_h/2)" calcmode="lin" valueType="num">
                                      <p:cBhvr>
                                        <p:cTn id="8" dur="1000">
                                          <p:stCondLst>
                                            <p:cond delay="0"/>
                                          </p:stCondLst>
                                        </p:cTn>
                                        <p:tgtEl>
                                          <p:spTgt spid="2"/>
                                        </p:tgtEl>
                                        <p:attrNameLst>
                                          <p:attrName>ppt_y</p:attrName>
                                        </p:attrNameLst>
                                      </p:cBhvr>
                                    </p:anim>
                                    <p:animRot by="21600000">
                                      <p:cBhvr>
                                        <p:cTn id="9" dur="1000">
                                          <p:stCondLst>
                                            <p:cond delay="0"/>
                                          </p:stCondLst>
                                        </p:cTn>
                                        <p:tgtEl>
                                          <p:spTgt spid="2"/>
                                        </p:tgtEl>
                                        <p:attrNameLst>
                                          <p:attrName>r</p:attrName>
                                        </p:attrNameLst>
                                      </p:cBhvr>
                                    </p:animRot>
                                    <p:set>
                                      <p:cBhvr>
                                        <p:cTn id="10" dur="1" fill="hold">
                                          <p:stCondLst>
                                            <p:cond delay="999"/>
                                          </p:stCondLst>
                                        </p:cTn>
                                        <p:tgtEl>
                                          <p:spTgt spid="2"/>
                                        </p:tgtEl>
                                        <p:attrNameLst>
                                          <p:attrName>style.visibility</p:attrName>
                                        </p:attrNameLst>
                                      </p:cBhvr>
                                      <p:to>
                                        <p:strVal val="hidden"/>
                                      </p:to>
                                    </p:set>
                                  </p:childTnLst>
                                </p:cTn>
                              </p:par>
                            </p:childTnLst>
                          </p:cTn>
                        </p:par>
                        <p:par>
                          <p:cTn id="11" fill="hold">
                            <p:stCondLst>
                              <p:cond delay="1700"/>
                            </p:stCondLst>
                            <p:childTnLst>
                              <p:par>
                                <p:cTn id="12" presetID="38" presetClass="exit" presetSubtype="0" accel="50000" fill="hold" grpId="0" nodeType="afterEffect">
                                  <p:stCondLst>
                                    <p:cond delay="0"/>
                                  </p:stCondLst>
                                  <p:iterate type="lt">
                                    <p:tmPct val="50000"/>
                                  </p:iterate>
                                  <p:childTnLst>
                                    <p:anim calcmode="lin" valueType="num">
                                      <p:cBhvr>
                                        <p:cTn id="13" dur="1000">
                                          <p:stCondLst>
                                            <p:cond delay="0"/>
                                          </p:stCondLst>
                                        </p:cTn>
                                        <p:tgtEl>
                                          <p:spTgt spid="3"/>
                                        </p:tgtEl>
                                        <p:attrNameLst>
                                          <p:attrName>style.rotation</p:attrName>
                                        </p:attrNameLst>
                                      </p:cBhvr>
                                      <p:tavLst>
                                        <p:tav tm="0">
                                          <p:val>
                                            <p:fltVal val="0"/>
                                          </p:val>
                                        </p:tav>
                                        <p:tav tm="100000">
                                          <p:val>
                                            <p:fltVal val="45"/>
                                          </p:val>
                                        </p:tav>
                                      </p:tavLst>
                                    </p:anim>
                                    <p:anim calcmode="lin" valueType="num">
                                      <p:cBhvr>
                                        <p:cTn id="14" dur="1000">
                                          <p:stCondLst>
                                            <p:cond delay="0"/>
                                          </p:stCondLst>
                                        </p:cTn>
                                        <p:tgtEl>
                                          <p:spTgt spid="3"/>
                                        </p:tgtEl>
                                        <p:attrNameLst>
                                          <p:attrName>ppt_y</p:attrName>
                                        </p:attrNameLst>
                                      </p:cBhvr>
                                      <p:tavLst>
                                        <p:tav tm="0">
                                          <p:val>
                                            <p:strVal val="ppt_y"/>
                                          </p:val>
                                        </p:tav>
                                        <p:tav tm="100000">
                                          <p:val>
                                            <p:strVal val="ppt_y+1"/>
                                          </p:val>
                                        </p:tav>
                                      </p:tavLst>
                                    </p:anim>
                                    <p:set>
                                      <p:cBhvr>
                                        <p:cTn id="15"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1295400" y="762000"/>
            <a:ext cx="6400800" cy="1143000"/>
          </a:xfrm>
        </p:spPr>
        <p:txBody>
          <a:bodyPr>
            <a:normAutofit fontScale="90000"/>
          </a:bodyPr>
          <a:lstStyle/>
          <a:p>
            <a:pPr algn="ctr"/>
            <a:r>
              <a:rPr lang="en-US" dirty="0" smtClean="0"/>
              <a:t>From early calculating to modern generations can be classified into following categories</a:t>
            </a:r>
            <a:endParaRPr lang="en-US" dirty="0"/>
          </a:p>
        </p:txBody>
      </p:sp>
    </p:spTree>
    <p:custDataLst>
      <p:tags r:id="rId1"/>
    </p:custDataLst>
  </p:cSld>
  <p:clrMapOvr>
    <a:masterClrMapping/>
  </p:clrMapOvr>
  <p:transition spd="slow" advTm="4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28600" y="1219200"/>
          <a:ext cx="67818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457200" y="304800"/>
            <a:ext cx="8229600" cy="1143000"/>
          </a:xfrm>
        </p:spPr>
        <p:txBody>
          <a:bodyPr>
            <a:normAutofit/>
          </a:bodyPr>
          <a:lstStyle/>
          <a:p>
            <a:pPr algn="l"/>
            <a:r>
              <a:rPr lang="en-US" sz="4800" b="0" dirty="0" smtClean="0">
                <a:ln>
                  <a:solidFill>
                    <a:schemeClr val="accent2">
                      <a:lumMod val="20000"/>
                      <a:lumOff val="80000"/>
                    </a:schemeClr>
                  </a:solidFill>
                </a:ln>
                <a:effectLst>
                  <a:glow rad="101600">
                    <a:schemeClr val="accent6">
                      <a:satMod val="175000"/>
                      <a:alpha val="40000"/>
                    </a:schemeClr>
                  </a:glow>
                  <a:outerShdw blurRad="38100" dist="25400" dir="5400000" algn="tl" rotWithShape="0">
                    <a:srgbClr val="000000">
                      <a:alpha val="43000"/>
                    </a:srgbClr>
                  </a:outerShdw>
                  <a:reflection blurRad="6350" stA="50000" endA="300" endPos="50000" dist="29997" dir="5400000" sy="-100000" algn="bl" rotWithShape="0"/>
                </a:effectLst>
              </a:rPr>
              <a:t>Mechanical calculating devices</a:t>
            </a:r>
            <a:endParaRPr lang="en-US" sz="4800" b="0" dirty="0">
              <a:ln>
                <a:solidFill>
                  <a:schemeClr val="accent2">
                    <a:lumMod val="20000"/>
                    <a:lumOff val="80000"/>
                  </a:schemeClr>
                </a:solidFill>
              </a:ln>
              <a:effectLst>
                <a:glow rad="101600">
                  <a:schemeClr val="accent6">
                    <a:satMod val="175000"/>
                    <a:alpha val="40000"/>
                  </a:schemeClr>
                </a:glow>
                <a:outerShdw blurRad="38100" dist="25400" dir="5400000" algn="tl" rotWithShape="0">
                  <a:srgbClr val="000000">
                    <a:alpha val="43000"/>
                  </a:srgbClr>
                </a:outerShdw>
                <a:reflection blurRad="6350" stA="50000" endA="300" endPos="50000" dist="29997" dir="5400000" sy="-100000" algn="bl" rotWithShape="0"/>
              </a:effectLst>
            </a:endParaRPr>
          </a:p>
        </p:txBody>
      </p:sp>
    </p:spTree>
  </p:cSld>
  <p:clrMapOvr>
    <a:masterClrMapping/>
  </p:clrMapOvr>
  <p:transition spd="slow" advTm="400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23" presetClass="entr" presetSubtype="27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2/3*#ppt_w"/>
                                          </p:val>
                                        </p:tav>
                                        <p:tav tm="100000">
                                          <p:val>
                                            <p:strVal val="#ppt_w"/>
                                          </p:val>
                                        </p:tav>
                                      </p:tavLst>
                                    </p:anim>
                                    <p:anim calcmode="lin" valueType="num">
                                      <p:cBhvr>
                                        <p:cTn id="15" dur="500" fill="hold"/>
                                        <p:tgtEl>
                                          <p:spTgt spid="5"/>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62000"/>
          </a:xfrm>
        </p:spPr>
        <p:txBody>
          <a:bodyPr>
            <a:normAutofit/>
          </a:bodyPr>
          <a:lstStyle/>
          <a:p>
            <a:r>
              <a:rPr lang="en-US" dirty="0" smtClean="0">
                <a:solidFill>
                  <a:srgbClr val="FFC000"/>
                </a:solidFill>
                <a:effectLst>
                  <a:glow rad="228600">
                    <a:schemeClr val="accent6">
                      <a:satMod val="175000"/>
                      <a:alpha val="40000"/>
                    </a:schemeClr>
                  </a:glow>
                </a:effectLst>
              </a:rPr>
              <a:t>Manual Calculating Devices</a:t>
            </a:r>
            <a:endParaRPr lang="en-US" dirty="0">
              <a:solidFill>
                <a:srgbClr val="FFC000"/>
              </a:solidFill>
              <a:effectLst>
                <a:glow rad="228600">
                  <a:schemeClr val="accent6">
                    <a:satMod val="175000"/>
                    <a:alpha val="40000"/>
                  </a:schemeClr>
                </a:glow>
              </a:effectLst>
            </a:endParaRPr>
          </a:p>
        </p:txBody>
      </p:sp>
      <p:sp>
        <p:nvSpPr>
          <p:cNvPr id="5" name="TextBox 4"/>
          <p:cNvSpPr txBox="1"/>
          <p:nvPr/>
        </p:nvSpPr>
        <p:spPr>
          <a:xfrm>
            <a:off x="381000" y="990600"/>
            <a:ext cx="7848600" cy="3539430"/>
          </a:xfrm>
          <a:prstGeom prst="rect">
            <a:avLst/>
          </a:prstGeom>
          <a:noFill/>
        </p:spPr>
        <p:txBody>
          <a:bodyPr wrap="square" rtlCol="0">
            <a:spAutoFit/>
          </a:bodyPr>
          <a:lstStyle/>
          <a:p>
            <a:pPr marL="514350" indent="-514350">
              <a:buAutoNum type="arabicParenR"/>
            </a:pPr>
            <a:r>
              <a:rPr lang="en-US" sz="28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rPr>
              <a:t>The abacus </a:t>
            </a:r>
            <a:r>
              <a:rPr lang="en-US" sz="2800" dirty="0" smtClean="0">
                <a:ln w="1905"/>
                <a:solidFill>
                  <a:srgbClr val="FFFF00"/>
                </a:solidFill>
                <a:effectLst>
                  <a:innerShdw blurRad="69850" dist="43180" dir="5400000">
                    <a:srgbClr val="000000">
                      <a:alpha val="65000"/>
                    </a:srgbClr>
                  </a:innerShdw>
                </a:effectLst>
                <a:latin typeface="+mj-lt"/>
              </a:rPr>
              <a:t>– It  was the first  manual calculating device which was developed in 14</a:t>
            </a:r>
            <a:r>
              <a:rPr lang="en-US" sz="2800" baseline="30000" dirty="0" smtClean="0">
                <a:ln w="1905"/>
                <a:solidFill>
                  <a:srgbClr val="FFFF00"/>
                </a:solidFill>
                <a:effectLst>
                  <a:innerShdw blurRad="69850" dist="43180" dir="5400000">
                    <a:srgbClr val="000000">
                      <a:alpha val="65000"/>
                    </a:srgbClr>
                  </a:innerShdw>
                </a:effectLst>
                <a:latin typeface="+mj-lt"/>
              </a:rPr>
              <a:t>th</a:t>
            </a:r>
            <a:r>
              <a:rPr lang="en-US" sz="2800" dirty="0" smtClean="0">
                <a:ln w="1905"/>
                <a:solidFill>
                  <a:srgbClr val="FFFF00"/>
                </a:solidFill>
                <a:effectLst>
                  <a:innerShdw blurRad="69850" dist="43180" dir="5400000">
                    <a:srgbClr val="000000">
                      <a:alpha val="65000"/>
                    </a:srgbClr>
                  </a:innerShdw>
                </a:effectLst>
                <a:latin typeface="+mj-lt"/>
              </a:rPr>
              <a:t> centuries. It was an instrument for performing calculations by sliding counters along rods or in grooves.   </a:t>
            </a:r>
          </a:p>
          <a:p>
            <a:pPr marL="514350" indent="-514350">
              <a:buAutoNum type="arabicParenR"/>
            </a:pPr>
            <a:r>
              <a:rPr lang="en-US" sz="2800" b="1" u="sng"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rPr>
              <a:t>The Napier Bones </a:t>
            </a:r>
            <a:r>
              <a:rPr lang="en-US" sz="2800" dirty="0" smtClean="0">
                <a:ln w="1905"/>
                <a:solidFill>
                  <a:srgbClr val="FFFF00"/>
                </a:solidFill>
                <a:effectLst>
                  <a:innerShdw blurRad="69850" dist="43180" dir="5400000">
                    <a:srgbClr val="000000">
                      <a:alpha val="65000"/>
                    </a:srgbClr>
                  </a:innerShdw>
                </a:effectLst>
                <a:latin typeface="+mj-lt"/>
              </a:rPr>
              <a:t>– It was used in the 17</a:t>
            </a:r>
            <a:r>
              <a:rPr lang="en-US" sz="2800" baseline="30000" dirty="0" smtClean="0">
                <a:ln w="1905"/>
                <a:solidFill>
                  <a:srgbClr val="FFFF00"/>
                </a:solidFill>
                <a:effectLst>
                  <a:innerShdw blurRad="69850" dist="43180" dir="5400000">
                    <a:srgbClr val="000000">
                      <a:alpha val="65000"/>
                    </a:srgbClr>
                  </a:innerShdw>
                </a:effectLst>
                <a:latin typeface="+mj-lt"/>
              </a:rPr>
              <a:t>th</a:t>
            </a:r>
            <a:r>
              <a:rPr lang="en-US" sz="2800" dirty="0" smtClean="0">
                <a:ln w="1905"/>
                <a:solidFill>
                  <a:srgbClr val="FFFF00"/>
                </a:solidFill>
                <a:effectLst>
                  <a:innerShdw blurRad="69850" dist="43180" dir="5400000">
                    <a:srgbClr val="000000">
                      <a:alpha val="65000"/>
                    </a:srgbClr>
                  </a:innerShdw>
                </a:effectLst>
                <a:latin typeface="+mj-lt"/>
              </a:rPr>
              <a:t>  centuries for multiplication and division. Even square roots (√) and powers can be calculated. The Napier Bones were rectangular strips of wood or bones with figures marked on one side . </a:t>
            </a:r>
            <a:endParaRPr lang="en-US" sz="2800" dirty="0">
              <a:ln w="1905"/>
              <a:solidFill>
                <a:srgbClr val="FFFF00"/>
              </a:solidFill>
              <a:effectLst>
                <a:innerShdw blurRad="69850" dist="43180" dir="5400000">
                  <a:srgbClr val="000000">
                    <a:alpha val="65000"/>
                  </a:srgbClr>
                </a:innerShdw>
              </a:effectLst>
              <a:latin typeface="+mj-lt"/>
            </a:endParaRPr>
          </a:p>
        </p:txBody>
      </p:sp>
      <p:pic>
        <p:nvPicPr>
          <p:cNvPr id="1026" name="Picture 2" descr="D:\documents\abacus.JPG"/>
          <p:cNvPicPr>
            <a:picLocks noChangeAspect="1" noChangeArrowheads="1"/>
          </p:cNvPicPr>
          <p:nvPr/>
        </p:nvPicPr>
        <p:blipFill>
          <a:blip r:embed="rId2"/>
          <a:srcRect/>
          <a:stretch>
            <a:fillRect/>
          </a:stretch>
        </p:blipFill>
        <p:spPr bwMode="auto">
          <a:xfrm>
            <a:off x="5486400" y="4876800"/>
            <a:ext cx="3038475" cy="1752600"/>
          </a:xfrm>
          <a:prstGeom prst="rect">
            <a:avLst/>
          </a:prstGeom>
          <a:noFill/>
          <a:effectLst>
            <a:glow rad="228600">
              <a:schemeClr val="accent6">
                <a:satMod val="175000"/>
                <a:alpha val="40000"/>
              </a:schemeClr>
            </a:glow>
          </a:effectLst>
        </p:spPr>
      </p:pic>
      <p:pic>
        <p:nvPicPr>
          <p:cNvPr id="1027" name="Picture 3" descr="D:\documents\The napier bones].JPG"/>
          <p:cNvPicPr>
            <a:picLocks noChangeAspect="1" noChangeArrowheads="1"/>
          </p:cNvPicPr>
          <p:nvPr/>
        </p:nvPicPr>
        <p:blipFill>
          <a:blip r:embed="rId3"/>
          <a:srcRect/>
          <a:stretch>
            <a:fillRect/>
          </a:stretch>
        </p:blipFill>
        <p:spPr bwMode="auto">
          <a:xfrm>
            <a:off x="762000" y="4953000"/>
            <a:ext cx="2895600" cy="1648263"/>
          </a:xfrm>
          <a:prstGeom prst="rect">
            <a:avLst/>
          </a:prstGeom>
          <a:noFill/>
          <a:effectLst>
            <a:glow rad="228600">
              <a:schemeClr val="accent6">
                <a:satMod val="175000"/>
                <a:alpha val="40000"/>
              </a:schemeClr>
            </a:glow>
            <a:softEdge rad="31750"/>
          </a:effectLst>
        </p:spPr>
      </p:pic>
    </p:spTree>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1650"/>
                            </p:stCondLst>
                            <p:childTnLst>
                              <p:par>
                                <p:cTn id="11" presetID="20" presetClass="entr" presetSubtype="0" fill="hold"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edge">
                                      <p:cBhvr>
                                        <p:cTn id="13" dur="2000"/>
                                        <p:tgtEl>
                                          <p:spTgt spid="5">
                                            <p:txEl>
                                              <p:pRg st="0" end="0"/>
                                            </p:txEl>
                                          </p:spTgt>
                                        </p:tgtEl>
                                      </p:cBhvr>
                                    </p:animEffect>
                                  </p:childTnLst>
                                </p:cTn>
                              </p:par>
                            </p:childTnLst>
                          </p:cTn>
                        </p:par>
                        <p:par>
                          <p:cTn id="14" fill="hold">
                            <p:stCondLst>
                              <p:cond delay="3650"/>
                            </p:stCondLst>
                            <p:childTnLst>
                              <p:par>
                                <p:cTn id="15" presetID="20" presetClass="entr" presetSubtype="0"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edge">
                                      <p:cBhvr>
                                        <p:cTn id="17" dur="2000"/>
                                        <p:tgtEl>
                                          <p:spTgt spid="5">
                                            <p:txEl>
                                              <p:pRg st="1" end="1"/>
                                            </p:txEl>
                                          </p:spTgt>
                                        </p:tgtEl>
                                      </p:cBhvr>
                                    </p:animEffect>
                                  </p:childTnLst>
                                </p:cTn>
                              </p:par>
                            </p:childTnLst>
                          </p:cTn>
                        </p:par>
                        <p:par>
                          <p:cTn id="18" fill="hold">
                            <p:stCondLst>
                              <p:cond delay="5650"/>
                            </p:stCondLst>
                            <p:childTnLst>
                              <p:par>
                                <p:cTn id="19" presetID="29" presetClass="entr" presetSubtype="0" fill="hold" nodeType="afterEffect">
                                  <p:stCondLst>
                                    <p:cond delay="0"/>
                                  </p:stCondLst>
                                  <p:childTnLst>
                                    <p:set>
                                      <p:cBhvr>
                                        <p:cTn id="20" dur="1" fill="hold">
                                          <p:stCondLst>
                                            <p:cond delay="0"/>
                                          </p:stCondLst>
                                        </p:cTn>
                                        <p:tgtEl>
                                          <p:spTgt spid="1027"/>
                                        </p:tgtEl>
                                        <p:attrNameLst>
                                          <p:attrName>style.visibility</p:attrName>
                                        </p:attrNameLst>
                                      </p:cBhvr>
                                      <p:to>
                                        <p:strVal val="visible"/>
                                      </p:to>
                                    </p:set>
                                    <p:anim calcmode="lin" valueType="num">
                                      <p:cBhvr>
                                        <p:cTn id="21" dur="1000" fill="hold"/>
                                        <p:tgtEl>
                                          <p:spTgt spid="1027"/>
                                        </p:tgtEl>
                                        <p:attrNameLst>
                                          <p:attrName>ppt_x</p:attrName>
                                        </p:attrNameLst>
                                      </p:cBhvr>
                                      <p:tavLst>
                                        <p:tav tm="0">
                                          <p:val>
                                            <p:strVal val="#ppt_x-.2"/>
                                          </p:val>
                                        </p:tav>
                                        <p:tav tm="100000">
                                          <p:val>
                                            <p:strVal val="#ppt_x"/>
                                          </p:val>
                                        </p:tav>
                                      </p:tavLst>
                                    </p:anim>
                                    <p:anim calcmode="lin" valueType="num">
                                      <p:cBhvr>
                                        <p:cTn id="22" dur="1000" fill="hold"/>
                                        <p:tgtEl>
                                          <p:spTgt spid="102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27"/>
                                        </p:tgtEl>
                                      </p:cBhvr>
                                    </p:animEffect>
                                  </p:childTnLst>
                                </p:cTn>
                              </p:par>
                            </p:childTnLst>
                          </p:cTn>
                        </p:par>
                        <p:par>
                          <p:cTn id="24" fill="hold">
                            <p:stCondLst>
                              <p:cond delay="6650"/>
                            </p:stCondLst>
                            <p:childTnLst>
                              <p:par>
                                <p:cTn id="25" presetID="23" presetClass="entr" presetSubtype="16"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 calcmode="lin" valueType="num">
                                      <p:cBhvr>
                                        <p:cTn id="27" dur="500" fill="hold"/>
                                        <p:tgtEl>
                                          <p:spTgt spid="1026"/>
                                        </p:tgtEl>
                                        <p:attrNameLst>
                                          <p:attrName>ppt_w</p:attrName>
                                        </p:attrNameLst>
                                      </p:cBhvr>
                                      <p:tavLst>
                                        <p:tav tm="0">
                                          <p:val>
                                            <p:fltVal val="0"/>
                                          </p:val>
                                        </p:tav>
                                        <p:tav tm="100000">
                                          <p:val>
                                            <p:strVal val="#ppt_w"/>
                                          </p:val>
                                        </p:tav>
                                      </p:tavLst>
                                    </p:anim>
                                    <p:anim calcmode="lin" valueType="num">
                                      <p:cBhvr>
                                        <p:cTn id="28"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solidFill>
                  <a:srgbClr val="FFC000"/>
                </a:solidFill>
                <a:effectLst>
                  <a:glow rad="228600">
                    <a:schemeClr val="accent6">
                      <a:satMod val="175000"/>
                      <a:alpha val="40000"/>
                    </a:schemeClr>
                  </a:glow>
                </a:effectLst>
              </a:rPr>
              <a:t>Semi-automatic Calculating Devices</a:t>
            </a:r>
            <a:br>
              <a:rPr lang="en-US" dirty="0" smtClean="0">
                <a:solidFill>
                  <a:srgbClr val="FFC000"/>
                </a:solidFill>
                <a:effectLst>
                  <a:glow rad="228600">
                    <a:schemeClr val="accent6">
                      <a:satMod val="175000"/>
                      <a:alpha val="40000"/>
                    </a:schemeClr>
                  </a:glow>
                </a:effectLst>
              </a:rPr>
            </a:br>
            <a:endParaRPr lang="en-US" dirty="0"/>
          </a:p>
        </p:txBody>
      </p:sp>
      <p:sp>
        <p:nvSpPr>
          <p:cNvPr id="5" name="TextBox 4"/>
          <p:cNvSpPr txBox="1"/>
          <p:nvPr/>
        </p:nvSpPr>
        <p:spPr>
          <a:xfrm>
            <a:off x="228600" y="914400"/>
            <a:ext cx="7848600" cy="4031873"/>
          </a:xfrm>
          <a:prstGeom prst="rect">
            <a:avLst/>
          </a:prstGeom>
          <a:noFill/>
        </p:spPr>
        <p:txBody>
          <a:bodyPr wrap="square" rtlCol="0">
            <a:spAutoFit/>
            <a:scene3d>
              <a:camera prst="orthographicFront"/>
              <a:lightRig rig="threePt" dir="t"/>
            </a:scene3d>
            <a:sp3d extrusionH="57150">
              <a:bevelT w="38100" h="38100"/>
            </a:sp3d>
          </a:bodyPr>
          <a:lstStyle/>
          <a:p>
            <a:pPr marL="514350" indent="-514350">
              <a:buAutoNum type="arabicParenR"/>
            </a:pPr>
            <a:r>
              <a:rPr lang="en-US" sz="3200" u="sng" dirty="0" smtClean="0">
                <a:ln w="1905"/>
                <a:blipFill>
                  <a:blip r:embed="rId2"/>
                  <a:tile tx="0" ty="0" sx="100000" sy="100000" flip="none" algn="tl"/>
                </a:blipFill>
                <a:effectLst>
                  <a:innerShdw blurRad="69850" dist="43180" dir="5400000">
                    <a:srgbClr val="000000">
                      <a:alpha val="65000"/>
                    </a:srgbClr>
                  </a:innerShdw>
                </a:effectLst>
                <a:latin typeface="+mj-lt"/>
              </a:rPr>
              <a:t>Pascal’s adding machine ( Pascaline )- </a:t>
            </a:r>
            <a:r>
              <a:rPr lang="en-US" sz="3200" dirty="0" smtClean="0">
                <a:ln w="1905"/>
                <a:solidFill>
                  <a:srgbClr val="FFFF00"/>
                </a:solidFill>
                <a:effectLst>
                  <a:innerShdw blurRad="69850" dist="43180" dir="5400000">
                    <a:srgbClr val="000000">
                      <a:alpha val="65000"/>
                    </a:srgbClr>
                  </a:innerShdw>
                </a:effectLst>
                <a:latin typeface="+mj-lt"/>
              </a:rPr>
              <a:t>It was the first semi-automatic mechanical device which was made by Blaise Pascal. This device is known as Pascal’s pascaline. </a:t>
            </a:r>
          </a:p>
          <a:p>
            <a:pPr marL="514350" indent="-514350">
              <a:buFontTx/>
              <a:buAutoNum type="arabicParenR"/>
            </a:pPr>
            <a:r>
              <a:rPr lang="en-US" sz="3200" u="sng" dirty="0" smtClean="0">
                <a:ln w="1905"/>
                <a:blipFill>
                  <a:blip r:embed="rId3"/>
                  <a:tile tx="0" ty="0" sx="100000" sy="100000" flip="none" algn="tl"/>
                </a:blipFill>
                <a:effectLst>
                  <a:innerShdw blurRad="69850" dist="43180" dir="5400000">
                    <a:srgbClr val="000000">
                      <a:alpha val="65000"/>
                    </a:srgbClr>
                  </a:innerShdw>
                </a:effectLst>
                <a:latin typeface="+mj-lt"/>
              </a:rPr>
              <a:t>Joseph jacquard’s loom </a:t>
            </a:r>
            <a:r>
              <a:rPr lang="en-US" sz="3200" dirty="0" smtClean="0">
                <a:ln w="1905"/>
                <a:solidFill>
                  <a:srgbClr val="FFFF00"/>
                </a:solidFill>
                <a:effectLst>
                  <a:innerShdw blurRad="69850" dist="43180" dir="5400000">
                    <a:srgbClr val="000000">
                      <a:alpha val="65000"/>
                    </a:srgbClr>
                  </a:innerShdw>
                </a:effectLst>
                <a:latin typeface="+mj-lt"/>
              </a:rPr>
              <a:t>- </a:t>
            </a:r>
            <a:r>
              <a:rPr lang="en-US" sz="3200" b="1" dirty="0" smtClean="0">
                <a:solidFill>
                  <a:srgbClr val="FFFF00"/>
                </a:solidFill>
                <a:latin typeface="+mj-lt"/>
              </a:rPr>
              <a:t>a loom programmed with punched cards invented by Joseph Marie Jacquard </a:t>
            </a:r>
          </a:p>
          <a:p>
            <a:pPr marL="514350" indent="-514350"/>
            <a:endParaRPr lang="en-US" sz="3200" b="1" dirty="0" smtClean="0">
              <a:solidFill>
                <a:srgbClr val="FFFF00"/>
              </a:solidFill>
              <a:latin typeface="+mj-lt"/>
            </a:endParaRPr>
          </a:p>
          <a:p>
            <a:pPr marL="514350" indent="-514350"/>
            <a:r>
              <a:rPr lang="en-US" sz="3200" dirty="0" smtClean="0">
                <a:ln w="1905"/>
                <a:solidFill>
                  <a:srgbClr val="FFFF00"/>
                </a:solidFill>
                <a:effectLst>
                  <a:innerShdw blurRad="69850" dist="43180" dir="5400000">
                    <a:srgbClr val="000000">
                      <a:alpha val="65000"/>
                    </a:srgbClr>
                  </a:innerShdw>
                </a:effectLst>
                <a:latin typeface="+mj-lt"/>
              </a:rPr>
              <a:t>   </a:t>
            </a:r>
            <a:endParaRPr lang="en-US" sz="3200" dirty="0">
              <a:ln w="1905"/>
              <a:solidFill>
                <a:srgbClr val="FFFF00"/>
              </a:solidFill>
              <a:effectLst>
                <a:innerShdw blurRad="69850" dist="43180" dir="5400000">
                  <a:srgbClr val="000000">
                    <a:alpha val="65000"/>
                  </a:srgbClr>
                </a:innerShdw>
              </a:effectLst>
              <a:latin typeface="+mj-lt"/>
            </a:endParaRPr>
          </a:p>
        </p:txBody>
      </p:sp>
      <p:pic>
        <p:nvPicPr>
          <p:cNvPr id="2050" name="Picture 2" descr="D:\documents\pascaline.JPG"/>
          <p:cNvPicPr>
            <a:picLocks noChangeAspect="1" noChangeArrowheads="1"/>
          </p:cNvPicPr>
          <p:nvPr/>
        </p:nvPicPr>
        <p:blipFill>
          <a:blip r:embed="rId4"/>
          <a:srcRect/>
          <a:stretch>
            <a:fillRect/>
          </a:stretch>
        </p:blipFill>
        <p:spPr bwMode="auto">
          <a:xfrm>
            <a:off x="2514600" y="4419600"/>
            <a:ext cx="4454358" cy="1905000"/>
          </a:xfrm>
          <a:prstGeom prst="rect">
            <a:avLst/>
          </a:prstGeom>
          <a:ln>
            <a:noFill/>
          </a:ln>
          <a:effectLst>
            <a:glow rad="228600">
              <a:schemeClr val="accent5">
                <a:satMod val="175000"/>
                <a:alpha val="40000"/>
              </a:schemeClr>
            </a:glow>
            <a:softEdge rad="112500"/>
          </a:effectLst>
        </p:spPr>
      </p:pic>
    </p:spTree>
  </p:cSld>
  <p:clrMapOvr>
    <a:masterClrMapping/>
  </p:clrMapOvr>
  <p:transition spd="slow" advTm="4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1"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2550"/>
                            </p:stCondLst>
                            <p:childTnLst>
                              <p:par>
                                <p:cTn id="12" presetID="34"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from="(-#ppt_w/2)" to="(#ppt_x)" calcmode="lin" valueType="num">
                                      <p:cBhvr>
                                        <p:cTn id="14" dur="600" fill="hold">
                                          <p:stCondLst>
                                            <p:cond delay="0"/>
                                          </p:stCondLst>
                                        </p:cTn>
                                        <p:tgtEl>
                                          <p:spTgt spid="5"/>
                                        </p:tgtEl>
                                        <p:attrNameLst>
                                          <p:attrName>ppt_x</p:attrName>
                                        </p:attrNameLst>
                                      </p:cBhvr>
                                    </p:anim>
                                    <p:anim from="0" to="-1.0" calcmode="lin" valueType="num">
                                      <p:cBhvr>
                                        <p:cTn id="15" dur="200" decel="50000" autoRev="1" fill="hold">
                                          <p:stCondLst>
                                            <p:cond delay="600"/>
                                          </p:stCondLst>
                                        </p:cTn>
                                        <p:tgtEl>
                                          <p:spTgt spid="5"/>
                                        </p:tgtEl>
                                        <p:attrNameLst>
                                          <p:attrName>xshear</p:attrName>
                                        </p:attrNameLst>
                                      </p:cBhvr>
                                    </p:anim>
                                    <p:animScale>
                                      <p:cBhvr>
                                        <p:cTn id="16" dur="200" decel="100000" autoRev="1" fill="hold">
                                          <p:stCondLst>
                                            <p:cond delay="600"/>
                                          </p:stCondLst>
                                        </p:cTn>
                                        <p:tgtEl>
                                          <p:spTgt spid="5"/>
                                        </p:tgtEl>
                                      </p:cBhvr>
                                      <p:from x="100000" y="100000"/>
                                      <p:to x="80000" y="100000"/>
                                    </p:animScale>
                                    <p:anim by="(#ppt_h/3+#ppt_w*0.1)" calcmode="lin" valueType="num">
                                      <p:cBhvr additive="sum">
                                        <p:cTn id="17" dur="200" decel="100000" autoRev="1" fill="hold">
                                          <p:stCondLst>
                                            <p:cond delay="600"/>
                                          </p:stCondLst>
                                        </p:cTn>
                                        <p:tgtEl>
                                          <p:spTgt spid="5"/>
                                        </p:tgtEl>
                                        <p:attrNameLst>
                                          <p:attrName>ppt_x</p:attrName>
                                        </p:attrNameLst>
                                      </p:cBhvr>
                                    </p:anim>
                                  </p:childTnLst>
                                </p:cTn>
                              </p:par>
                            </p:childTnLst>
                          </p:cTn>
                        </p:par>
                        <p:par>
                          <p:cTn id="18" fill="hold">
                            <p:stCondLst>
                              <p:cond delay="3550"/>
                            </p:stCondLst>
                            <p:childTnLst>
                              <p:par>
                                <p:cTn id="19" presetID="31" presetClass="entr" presetSubtype="0" fill="hold" nodeType="afterEffect">
                                  <p:stCondLst>
                                    <p:cond delay="0"/>
                                  </p:stCondLst>
                                  <p:iterate type="lt">
                                    <p:tmPct val="5000"/>
                                  </p:iterate>
                                  <p:childTnLst>
                                    <p:set>
                                      <p:cBhvr>
                                        <p:cTn id="20" dur="1" fill="hold">
                                          <p:stCondLst>
                                            <p:cond delay="0"/>
                                          </p:stCondLst>
                                        </p:cTn>
                                        <p:tgtEl>
                                          <p:spTgt spid="2050"/>
                                        </p:tgtEl>
                                        <p:attrNameLst>
                                          <p:attrName>style.visibility</p:attrName>
                                        </p:attrNameLst>
                                      </p:cBhvr>
                                      <p:to>
                                        <p:strVal val="visible"/>
                                      </p:to>
                                    </p:set>
                                    <p:anim calcmode="lin" valueType="num">
                                      <p:cBhvr>
                                        <p:cTn id="21" dur="1000" fill="hold"/>
                                        <p:tgtEl>
                                          <p:spTgt spid="2050"/>
                                        </p:tgtEl>
                                        <p:attrNameLst>
                                          <p:attrName>ppt_w</p:attrName>
                                        </p:attrNameLst>
                                      </p:cBhvr>
                                      <p:tavLst>
                                        <p:tav tm="0">
                                          <p:val>
                                            <p:fltVal val="0"/>
                                          </p:val>
                                        </p:tav>
                                        <p:tav tm="100000">
                                          <p:val>
                                            <p:strVal val="#ppt_w"/>
                                          </p:val>
                                        </p:tav>
                                      </p:tavLst>
                                    </p:anim>
                                    <p:anim calcmode="lin" valueType="num">
                                      <p:cBhvr>
                                        <p:cTn id="22" dur="1000" fill="hold"/>
                                        <p:tgtEl>
                                          <p:spTgt spid="2050"/>
                                        </p:tgtEl>
                                        <p:attrNameLst>
                                          <p:attrName>ppt_h</p:attrName>
                                        </p:attrNameLst>
                                      </p:cBhvr>
                                      <p:tavLst>
                                        <p:tav tm="0">
                                          <p:val>
                                            <p:fltVal val="0"/>
                                          </p:val>
                                        </p:tav>
                                        <p:tav tm="100000">
                                          <p:val>
                                            <p:strVal val="#ppt_h"/>
                                          </p:val>
                                        </p:tav>
                                      </p:tavLst>
                                    </p:anim>
                                    <p:anim calcmode="lin" valueType="num">
                                      <p:cBhvr>
                                        <p:cTn id="23" dur="1000" fill="hold"/>
                                        <p:tgtEl>
                                          <p:spTgt spid="2050"/>
                                        </p:tgtEl>
                                        <p:attrNameLst>
                                          <p:attrName>style.rotation</p:attrName>
                                        </p:attrNameLst>
                                      </p:cBhvr>
                                      <p:tavLst>
                                        <p:tav tm="0">
                                          <p:val>
                                            <p:fltVal val="90"/>
                                          </p:val>
                                        </p:tav>
                                        <p:tav tm="100000">
                                          <p:val>
                                            <p:fltVal val="0"/>
                                          </p:val>
                                        </p:tav>
                                      </p:tavLst>
                                    </p:anim>
                                    <p:animEffect transition="in" filter="fade">
                                      <p:cBhvr>
                                        <p:cTn id="24"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smtClean="0">
                <a:solidFill>
                  <a:srgbClr val="92D050"/>
                </a:solidFill>
                <a:effectLst>
                  <a:glow rad="228600">
                    <a:schemeClr val="accent6">
                      <a:satMod val="175000"/>
                      <a:alpha val="40000"/>
                    </a:schemeClr>
                  </a:glow>
                </a:effectLst>
              </a:rPr>
              <a:t>Electromechanical  Calculating Devices</a:t>
            </a:r>
            <a:endParaRPr lang="en-US" dirty="0">
              <a:solidFill>
                <a:srgbClr val="92D050"/>
              </a:solidFill>
              <a:effectLst>
                <a:glow rad="228600">
                  <a:schemeClr val="accent6">
                    <a:satMod val="175000"/>
                    <a:alpha val="40000"/>
                  </a:schemeClr>
                </a:glow>
              </a:effectLst>
            </a:endParaRPr>
          </a:p>
        </p:txBody>
      </p:sp>
      <p:sp>
        <p:nvSpPr>
          <p:cNvPr id="3" name="Rectangle 2"/>
          <p:cNvSpPr/>
          <p:nvPr/>
        </p:nvSpPr>
        <p:spPr>
          <a:xfrm>
            <a:off x="0" y="1143000"/>
            <a:ext cx="9144000" cy="3970318"/>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3600" u="sng" dirty="0" smtClean="0">
                <a:ln/>
                <a:blipFill>
                  <a:blip r:embed="rId2"/>
                  <a:tile tx="0" ty="0" sx="100000" sy="100000" flip="none" algn="tl"/>
                </a:blipFill>
                <a:latin typeface="+mj-lt"/>
              </a:rPr>
              <a:t>Mark 1 </a:t>
            </a:r>
            <a:r>
              <a:rPr lang="en-US" sz="3600" dirty="0" smtClean="0">
                <a:ln/>
                <a:solidFill>
                  <a:schemeClr val="accent3"/>
                </a:solidFill>
                <a:latin typeface="+mj-lt"/>
              </a:rPr>
              <a:t>– Howard H. Aiken , a Harvard Engineer working with IBM ,succeeded in producing an all-electronic calculator by 1944 . The purpose of the computer was to create ballistic charts for the U.S. Navy . </a:t>
            </a:r>
          </a:p>
          <a:p>
            <a:r>
              <a:rPr lang="en-US" sz="3600" dirty="0" smtClean="0">
                <a:ln/>
                <a:solidFill>
                  <a:schemeClr val="accent3"/>
                </a:solidFill>
                <a:latin typeface="+mj-lt"/>
              </a:rPr>
              <a:t> </a:t>
            </a:r>
          </a:p>
          <a:p>
            <a:endParaRPr lang="en-US" sz="3600" dirty="0" smtClean="0">
              <a:ln/>
              <a:solidFill>
                <a:schemeClr val="accent3"/>
              </a:solidFill>
              <a:latin typeface="+mj-lt"/>
            </a:endParaRPr>
          </a:p>
          <a:p>
            <a:endParaRPr lang="en-US" sz="3600" cap="none" spc="0" dirty="0">
              <a:ln/>
              <a:solidFill>
                <a:schemeClr val="accent3"/>
              </a:solidFill>
              <a:effectLst/>
              <a:latin typeface="+mj-lt"/>
            </a:endParaRPr>
          </a:p>
        </p:txBody>
      </p:sp>
      <p:pic>
        <p:nvPicPr>
          <p:cNvPr id="3074" name="Picture 2" descr="D:\documents\Capture.JPG"/>
          <p:cNvPicPr>
            <a:picLocks noChangeAspect="1" noChangeArrowheads="1"/>
          </p:cNvPicPr>
          <p:nvPr/>
        </p:nvPicPr>
        <p:blipFill>
          <a:blip r:embed="rId3"/>
          <a:srcRect/>
          <a:stretch>
            <a:fillRect/>
          </a:stretch>
        </p:blipFill>
        <p:spPr bwMode="auto">
          <a:xfrm>
            <a:off x="2438400" y="3657600"/>
            <a:ext cx="3429000" cy="2971800"/>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ntr" presetSubtype="0" fill="hold" nodeType="after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down)">
                                      <p:cBhvr>
                                        <p:cTn id="12" dur="580">
                                          <p:stCondLst>
                                            <p:cond delay="0"/>
                                          </p:stCondLst>
                                        </p:cTn>
                                        <p:tgtEl>
                                          <p:spTgt spid="3074"/>
                                        </p:tgtEl>
                                      </p:cBhvr>
                                    </p:animEffect>
                                    <p:anim calcmode="lin" valueType="num">
                                      <p:cBhvr>
                                        <p:cTn id="13"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18" dur="26">
                                          <p:stCondLst>
                                            <p:cond delay="650"/>
                                          </p:stCondLst>
                                        </p:cTn>
                                        <p:tgtEl>
                                          <p:spTgt spid="3074"/>
                                        </p:tgtEl>
                                      </p:cBhvr>
                                      <p:to x="100000" y="60000"/>
                                    </p:animScale>
                                    <p:animScale>
                                      <p:cBhvr>
                                        <p:cTn id="19" dur="166" decel="50000">
                                          <p:stCondLst>
                                            <p:cond delay="676"/>
                                          </p:stCondLst>
                                        </p:cTn>
                                        <p:tgtEl>
                                          <p:spTgt spid="3074"/>
                                        </p:tgtEl>
                                      </p:cBhvr>
                                      <p:to x="100000" y="100000"/>
                                    </p:animScale>
                                    <p:animScale>
                                      <p:cBhvr>
                                        <p:cTn id="20" dur="26">
                                          <p:stCondLst>
                                            <p:cond delay="1312"/>
                                          </p:stCondLst>
                                        </p:cTn>
                                        <p:tgtEl>
                                          <p:spTgt spid="3074"/>
                                        </p:tgtEl>
                                      </p:cBhvr>
                                      <p:to x="100000" y="80000"/>
                                    </p:animScale>
                                    <p:animScale>
                                      <p:cBhvr>
                                        <p:cTn id="21" dur="166" decel="50000">
                                          <p:stCondLst>
                                            <p:cond delay="1338"/>
                                          </p:stCondLst>
                                        </p:cTn>
                                        <p:tgtEl>
                                          <p:spTgt spid="3074"/>
                                        </p:tgtEl>
                                      </p:cBhvr>
                                      <p:to x="100000" y="100000"/>
                                    </p:animScale>
                                    <p:animScale>
                                      <p:cBhvr>
                                        <p:cTn id="22" dur="26">
                                          <p:stCondLst>
                                            <p:cond delay="1642"/>
                                          </p:stCondLst>
                                        </p:cTn>
                                        <p:tgtEl>
                                          <p:spTgt spid="3074"/>
                                        </p:tgtEl>
                                      </p:cBhvr>
                                      <p:to x="100000" y="90000"/>
                                    </p:animScale>
                                    <p:animScale>
                                      <p:cBhvr>
                                        <p:cTn id="23" dur="166" decel="50000">
                                          <p:stCondLst>
                                            <p:cond delay="1668"/>
                                          </p:stCondLst>
                                        </p:cTn>
                                        <p:tgtEl>
                                          <p:spTgt spid="3074"/>
                                        </p:tgtEl>
                                      </p:cBhvr>
                                      <p:to x="100000" y="100000"/>
                                    </p:animScale>
                                    <p:animScale>
                                      <p:cBhvr>
                                        <p:cTn id="24" dur="26">
                                          <p:stCondLst>
                                            <p:cond delay="1808"/>
                                          </p:stCondLst>
                                        </p:cTn>
                                        <p:tgtEl>
                                          <p:spTgt spid="3074"/>
                                        </p:tgtEl>
                                      </p:cBhvr>
                                      <p:to x="100000" y="95000"/>
                                    </p:animScale>
                                    <p:animScale>
                                      <p:cBhvr>
                                        <p:cTn id="25"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609600"/>
          <a:ext cx="9144000" cy="5867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381000" y="0"/>
            <a:ext cx="8229600" cy="990600"/>
          </a:xfrm>
        </p:spPr>
        <p:txBody>
          <a:bodyPr>
            <a:normAutofit/>
          </a:bodyPr>
          <a:lstStyle/>
          <a:p>
            <a:pPr algn="ctr"/>
            <a:r>
              <a:rPr lang="en-US" sz="4400" dirty="0" smtClean="0">
                <a:effectLst>
                  <a:glow rad="228600">
                    <a:schemeClr val="accent6">
                      <a:satMod val="175000"/>
                      <a:alpha val="40000"/>
                    </a:schemeClr>
                  </a:glow>
                </a:effectLst>
              </a:rPr>
              <a:t>Electronic computers</a:t>
            </a:r>
            <a:endParaRPr lang="en-US" sz="4400" dirty="0">
              <a:effectLst>
                <a:glow rad="228600">
                  <a:schemeClr val="accent6">
                    <a:satMod val="175000"/>
                    <a:alpha val="40000"/>
                  </a:schemeClr>
                </a:glow>
              </a:effectLst>
            </a:endParaRPr>
          </a:p>
        </p:txBody>
      </p:sp>
    </p:spTree>
  </p:cSld>
  <p:clrMapOvr>
    <a:masterClrMapping/>
  </p:clrMapOvr>
  <p:transition spd="slow" advTm="4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0"/>
                            </p:stCondLst>
                            <p:childTnLst>
                              <p:par>
                                <p:cTn id="9" presetID="3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anim calcmode="lin" valueType="num">
                                      <p:cBhvr>
                                        <p:cTn id="12" dur="2000" fill="hold"/>
                                        <p:tgtEl>
                                          <p:spTgt spid="5"/>
                                        </p:tgtEl>
                                        <p:attrNameLst>
                                          <p:attrName>style.rotation</p:attrName>
                                        </p:attrNameLst>
                                      </p:cBhvr>
                                      <p:tavLst>
                                        <p:tav tm="0">
                                          <p:val>
                                            <p:fltVal val="720"/>
                                          </p:val>
                                        </p:tav>
                                        <p:tav tm="100000">
                                          <p:val>
                                            <p:fltVal val="0"/>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 calcmode="lin" valueType="num">
                                      <p:cBhvr>
                                        <p:cTn id="14"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780288"/>
          </a:xfrm>
        </p:spPr>
        <p:txBody>
          <a:bodyPr>
            <a:normAutofit/>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rPr>
              <a:t>First generation </a:t>
            </a:r>
            <a:endParaRPr lang="en-US" b="1" spc="50" dirty="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endParaRPr>
          </a:p>
        </p:txBody>
      </p:sp>
      <p:sp>
        <p:nvSpPr>
          <p:cNvPr id="3" name="TextBox 2"/>
          <p:cNvSpPr txBox="1"/>
          <p:nvPr/>
        </p:nvSpPr>
        <p:spPr>
          <a:xfrm>
            <a:off x="304800" y="990600"/>
            <a:ext cx="8686800" cy="255454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4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ENIAC </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 </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As the time changed , scientists developed the first</a:t>
            </a: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electronic computer called Electronic Numerical Integrated And Calculator [ENIAC].</a:t>
            </a:r>
          </a:p>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The speed of the ENIAC was very high in comparison to other previous machines</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a:t>
            </a:r>
            <a:endPar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ndParaRPr>
          </a:p>
        </p:txBody>
      </p:sp>
      <p:pic>
        <p:nvPicPr>
          <p:cNvPr id="4098" name="Picture 2" descr="D:\documents\eniac.JPG"/>
          <p:cNvPicPr>
            <a:picLocks noChangeAspect="1" noChangeArrowheads="1"/>
          </p:cNvPicPr>
          <p:nvPr/>
        </p:nvPicPr>
        <p:blipFill>
          <a:blip r:embed="rId2"/>
          <a:srcRect/>
          <a:stretch>
            <a:fillRect/>
          </a:stretch>
        </p:blipFill>
        <p:spPr bwMode="auto">
          <a:xfrm>
            <a:off x="2438400" y="3810000"/>
            <a:ext cx="3801884" cy="2362200"/>
          </a:xfrm>
          <a:prstGeom prst="roundRect">
            <a:avLst>
              <a:gd name="adj" fmla="val 16667"/>
            </a:avLst>
          </a:prstGeom>
          <a:ln>
            <a:noFill/>
          </a:ln>
          <a:effectLst>
            <a:glow rad="2286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advTm="4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2400"/>
                            </p:stCondLst>
                            <p:childTnLst>
                              <p:par>
                                <p:cTn id="11" presetID="5" presetClass="entr" presetSubtype="1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762000"/>
          </a:xfrm>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228600">
                    <a:schemeClr val="accent6">
                      <a:satMod val="175000"/>
                      <a:alpha val="40000"/>
                    </a:schemeClr>
                  </a:glow>
                </a:effectLst>
              </a:rPr>
              <a:t>Second generation </a:t>
            </a:r>
            <a:endParaRPr lang="en-US" dirty="0"/>
          </a:p>
        </p:txBody>
      </p:sp>
      <p:sp>
        <p:nvSpPr>
          <p:cNvPr id="3" name="TextBox 2"/>
          <p:cNvSpPr txBox="1"/>
          <p:nvPr/>
        </p:nvSpPr>
        <p:spPr>
          <a:xfrm>
            <a:off x="457200" y="1066800"/>
            <a:ext cx="8382000" cy="523220"/>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endParaRPr lang="en-US" sz="2800" b="1" dirty="0">
              <a:ln/>
              <a:solidFill>
                <a:schemeClr val="accent3"/>
              </a:solidFill>
              <a:latin typeface="+mj-lt"/>
            </a:endParaRPr>
          </a:p>
        </p:txBody>
      </p:sp>
      <p:sp>
        <p:nvSpPr>
          <p:cNvPr id="4" name="Rectangle 3"/>
          <p:cNvSpPr/>
          <p:nvPr/>
        </p:nvSpPr>
        <p:spPr>
          <a:xfrm>
            <a:off x="381000" y="1066800"/>
            <a:ext cx="8763000" cy="2677656"/>
          </a:xfrm>
          <a:prstGeom prst="rect">
            <a:avLst/>
          </a:prstGeom>
        </p:spPr>
        <p:txBody>
          <a:bodyPr wrap="square">
            <a:spAutoFit/>
          </a:bodyPr>
          <a:lstStyle/>
          <a:p>
            <a:r>
              <a:rPr lang="en-US" sz="2400" u="sng" dirty="0" smtClean="0">
                <a:latin typeface="+mj-lt"/>
                <a:hlinkClick r:id="rId2"/>
              </a:rPr>
              <a:t>Transistors</a:t>
            </a:r>
            <a:r>
              <a:rPr lang="en-US" sz="2400" dirty="0" smtClean="0">
                <a:latin typeface="+mj-lt"/>
              </a:rPr>
              <a:t> replaced vacuum tubes and ushered in the second generation of computers. The transistor was invented in 1947 but did not see widespread use in computers until the late 1950s. The transistor was far superior to the vacuum tube, allowing computers to become smaller, faster, cheaper, more energy-efficient and more reliable than their first-generation predecessors. Though the transistor still generated a great deal of heat that subjected the computer to damage, it was a vast improvement over the vacuum tube. </a:t>
            </a:r>
            <a:endParaRPr lang="en-US" sz="2400" dirty="0">
              <a:latin typeface="+mj-lt"/>
            </a:endParaRPr>
          </a:p>
        </p:txBody>
      </p:sp>
      <p:pic>
        <p:nvPicPr>
          <p:cNvPr id="5122" name="Picture 2" descr="D:\documents\transistors2.JPG"/>
          <p:cNvPicPr>
            <a:picLocks noChangeAspect="1" noChangeArrowheads="1"/>
          </p:cNvPicPr>
          <p:nvPr/>
        </p:nvPicPr>
        <p:blipFill>
          <a:blip r:embed="rId3"/>
          <a:srcRect/>
          <a:stretch>
            <a:fillRect/>
          </a:stretch>
        </p:blipFill>
        <p:spPr bwMode="auto">
          <a:xfrm>
            <a:off x="5562600" y="4191000"/>
            <a:ext cx="2438400" cy="2084268"/>
          </a:xfrm>
          <a:prstGeom prst="roundRect">
            <a:avLst>
              <a:gd name="adj" fmla="val 8594"/>
            </a:avLst>
          </a:prstGeom>
          <a:solidFill>
            <a:srgbClr val="FFFFFF">
              <a:shade val="85000"/>
            </a:srgbClr>
          </a:solidFill>
          <a:ln>
            <a:noFill/>
          </a:ln>
          <a:effectLst>
            <a:glow rad="228600">
              <a:schemeClr val="accent6">
                <a:satMod val="175000"/>
                <a:alpha val="40000"/>
              </a:schemeClr>
            </a:glow>
            <a:reflection blurRad="12700" stA="38000" endPos="28000" dist="5000" dir="5400000" sy="-100000" algn="bl" rotWithShape="0"/>
          </a:effectLst>
        </p:spPr>
      </p:pic>
      <p:pic>
        <p:nvPicPr>
          <p:cNvPr id="5123" name="Picture 3" descr="D:\documents\transistors.JPG"/>
          <p:cNvPicPr>
            <a:picLocks noChangeAspect="1" noChangeArrowheads="1"/>
          </p:cNvPicPr>
          <p:nvPr/>
        </p:nvPicPr>
        <p:blipFill>
          <a:blip r:embed="rId4"/>
          <a:srcRect/>
          <a:stretch>
            <a:fillRect/>
          </a:stretch>
        </p:blipFill>
        <p:spPr bwMode="auto">
          <a:xfrm>
            <a:off x="685800" y="4191000"/>
            <a:ext cx="2821858" cy="2133600"/>
          </a:xfrm>
          <a:prstGeom prst="roundRect">
            <a:avLst>
              <a:gd name="adj" fmla="val 8594"/>
            </a:avLst>
          </a:prstGeom>
          <a:solidFill>
            <a:srgbClr val="FFFFFF">
              <a:shade val="85000"/>
            </a:srgbClr>
          </a:solidFill>
          <a:ln>
            <a:noFill/>
          </a:ln>
          <a:effectLst>
            <a:glow rad="228600">
              <a:schemeClr val="accent6">
                <a:satMod val="175000"/>
                <a:alpha val="40000"/>
              </a:schemeClr>
            </a:glow>
            <a:reflection blurRad="12700" stA="38000" endPos="28000" dist="5000" dir="5400000" sy="-100000" algn="bl" rotWithShape="0"/>
          </a:effectLst>
        </p:spPr>
      </p:pic>
    </p:spTree>
  </p:cSld>
  <p:clrMapOvr>
    <a:masterClrMapping/>
  </p:clrMapOvr>
  <p:transition spd="slow" advTm="5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0" presetClass="entr" presetSubtype="0" fill="hold" nodeType="after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fade">
                                      <p:cBhvr>
                                        <p:cTn id="17" dur="800" decel="100000"/>
                                        <p:tgtEl>
                                          <p:spTgt spid="5123"/>
                                        </p:tgtEl>
                                      </p:cBhvr>
                                    </p:animEffect>
                                    <p:anim calcmode="lin" valueType="num">
                                      <p:cBhvr>
                                        <p:cTn id="18" dur="800" decel="100000" fill="hold"/>
                                        <p:tgtEl>
                                          <p:spTgt spid="5123"/>
                                        </p:tgtEl>
                                        <p:attrNameLst>
                                          <p:attrName>style.rotation</p:attrName>
                                        </p:attrNameLst>
                                      </p:cBhvr>
                                      <p:tavLst>
                                        <p:tav tm="0">
                                          <p:val>
                                            <p:fltVal val="-90"/>
                                          </p:val>
                                        </p:tav>
                                        <p:tav tm="100000">
                                          <p:val>
                                            <p:fltVal val="0"/>
                                          </p:val>
                                        </p:tav>
                                      </p:tavLst>
                                    </p:anim>
                                    <p:anim calcmode="lin" valueType="num">
                                      <p:cBhvr>
                                        <p:cTn id="19" dur="800" decel="100000" fill="hold"/>
                                        <p:tgtEl>
                                          <p:spTgt spid="5123"/>
                                        </p:tgtEl>
                                        <p:attrNameLst>
                                          <p:attrName>ppt_x</p:attrName>
                                        </p:attrNameLst>
                                      </p:cBhvr>
                                      <p:tavLst>
                                        <p:tav tm="0">
                                          <p:val>
                                            <p:strVal val="#ppt_x+0.4"/>
                                          </p:val>
                                        </p:tav>
                                        <p:tav tm="100000">
                                          <p:val>
                                            <p:strVal val="#ppt_x-0.05"/>
                                          </p:val>
                                        </p:tav>
                                      </p:tavLst>
                                    </p:anim>
                                    <p:anim calcmode="lin" valueType="num">
                                      <p:cBhvr>
                                        <p:cTn id="20" dur="800" decel="100000" fill="hold"/>
                                        <p:tgtEl>
                                          <p:spTgt spid="512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12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123"/>
                                        </p:tgtEl>
                                        <p:attrNameLst>
                                          <p:attrName>ppt_y</p:attrName>
                                        </p:attrNameLst>
                                      </p:cBhvr>
                                      <p:tavLst>
                                        <p:tav tm="0">
                                          <p:val>
                                            <p:strVal val="#ppt_y+0.1"/>
                                          </p:val>
                                        </p:tav>
                                        <p:tav tm="100000">
                                          <p:val>
                                            <p:strVal val="#ppt_y"/>
                                          </p:val>
                                        </p:tav>
                                      </p:tavLst>
                                    </p:anim>
                                  </p:childTnLst>
                                </p:cTn>
                              </p:par>
                            </p:childTnLst>
                          </p:cTn>
                        </p:par>
                        <p:par>
                          <p:cTn id="23" fill="hold">
                            <p:stCondLst>
                              <p:cond delay="2500"/>
                            </p:stCondLst>
                            <p:childTnLst>
                              <p:par>
                                <p:cTn id="24" presetID="31" presetClass="entr" presetSubtype="0" fill="hold" nodeType="afterEffect">
                                  <p:stCondLst>
                                    <p:cond delay="0"/>
                                  </p:stCondLst>
                                  <p:iterate type="lt">
                                    <p:tmPct val="5000"/>
                                  </p:iterate>
                                  <p:childTnLst>
                                    <p:set>
                                      <p:cBhvr>
                                        <p:cTn id="25" dur="1" fill="hold">
                                          <p:stCondLst>
                                            <p:cond delay="0"/>
                                          </p:stCondLst>
                                        </p:cTn>
                                        <p:tgtEl>
                                          <p:spTgt spid="5122"/>
                                        </p:tgtEl>
                                        <p:attrNameLst>
                                          <p:attrName>style.visibility</p:attrName>
                                        </p:attrNameLst>
                                      </p:cBhvr>
                                      <p:to>
                                        <p:strVal val="visible"/>
                                      </p:to>
                                    </p:set>
                                    <p:anim calcmode="lin" valueType="num">
                                      <p:cBhvr>
                                        <p:cTn id="26" dur="1000" fill="hold"/>
                                        <p:tgtEl>
                                          <p:spTgt spid="5122"/>
                                        </p:tgtEl>
                                        <p:attrNameLst>
                                          <p:attrName>ppt_w</p:attrName>
                                        </p:attrNameLst>
                                      </p:cBhvr>
                                      <p:tavLst>
                                        <p:tav tm="0">
                                          <p:val>
                                            <p:fltVal val="0"/>
                                          </p:val>
                                        </p:tav>
                                        <p:tav tm="100000">
                                          <p:val>
                                            <p:strVal val="#ppt_w"/>
                                          </p:val>
                                        </p:tav>
                                      </p:tavLst>
                                    </p:anim>
                                    <p:anim calcmode="lin" valueType="num">
                                      <p:cBhvr>
                                        <p:cTn id="27" dur="1000" fill="hold"/>
                                        <p:tgtEl>
                                          <p:spTgt spid="5122"/>
                                        </p:tgtEl>
                                        <p:attrNameLst>
                                          <p:attrName>ppt_h</p:attrName>
                                        </p:attrNameLst>
                                      </p:cBhvr>
                                      <p:tavLst>
                                        <p:tav tm="0">
                                          <p:val>
                                            <p:fltVal val="0"/>
                                          </p:val>
                                        </p:tav>
                                        <p:tav tm="100000">
                                          <p:val>
                                            <p:strVal val="#ppt_h"/>
                                          </p:val>
                                        </p:tav>
                                      </p:tavLst>
                                    </p:anim>
                                    <p:anim calcmode="lin" valueType="num">
                                      <p:cBhvr>
                                        <p:cTn id="28" dur="1000" fill="hold"/>
                                        <p:tgtEl>
                                          <p:spTgt spid="5122"/>
                                        </p:tgtEl>
                                        <p:attrNameLst>
                                          <p:attrName>style.rotation</p:attrName>
                                        </p:attrNameLst>
                                      </p:cBhvr>
                                      <p:tavLst>
                                        <p:tav tm="0">
                                          <p:val>
                                            <p:fltVal val="90"/>
                                          </p:val>
                                        </p:tav>
                                        <p:tav tm="100000">
                                          <p:val>
                                            <p:fltVal val="0"/>
                                          </p:val>
                                        </p:tav>
                                      </p:tavLst>
                                    </p:anim>
                                    <p:animEffect transition="in" filter="fade">
                                      <p:cBhvr>
                                        <p:cTn id="29"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5|2.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Custom 1">
      <a:majorFont>
        <a:latin typeface="Brush Script MT"/>
        <a:ea typeface=""/>
        <a:cs typeface=""/>
      </a:majorFont>
      <a:minorFont>
        <a:latin typeface="Ebrima"/>
        <a:ea typeface=""/>
        <a:cs typeface=""/>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402</TotalTime>
  <Words>598</Words>
  <Application>Microsoft Office PowerPoint</Application>
  <PresentationFormat>On-screen Show (4:3)</PresentationFormat>
  <Paragraphs>40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Waveform</vt:lpstr>
      <vt:lpstr>PowerPoint Presentation</vt:lpstr>
      <vt:lpstr>From early calculating to modern generations can be classified into following categories</vt:lpstr>
      <vt:lpstr>Mechanical calculating devices</vt:lpstr>
      <vt:lpstr>Manual Calculating Devices</vt:lpstr>
      <vt:lpstr>Semi-automatic Calculating Devices </vt:lpstr>
      <vt:lpstr>Electromechanical  Calculating Devices</vt:lpstr>
      <vt:lpstr>Electronic computers</vt:lpstr>
      <vt:lpstr>First generation </vt:lpstr>
      <vt:lpstr>Second generation </vt:lpstr>
      <vt:lpstr>Third generation </vt:lpstr>
      <vt:lpstr>Fourth generation</vt:lpstr>
      <vt:lpstr>Fifth generation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Sanjay</cp:lastModifiedBy>
  <cp:revision>56</cp:revision>
  <dcterms:created xsi:type="dcterms:W3CDTF">2006-08-16T00:00:00Z</dcterms:created>
  <dcterms:modified xsi:type="dcterms:W3CDTF">2014-06-17T08:42:58Z</dcterms:modified>
</cp:coreProperties>
</file>