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2E18B-F5C9-47F2-8768-80198BAFED5D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D1C02-6628-4167-A01A-85319F4A69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howcruisedubai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howcruisedubai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All options of dhow cruise Dubai that you should know: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could be a perfect way to spend an afternoon or evening than taking a cruise down the Dubai Creek on a traditional dhow boat? There are many different options for dhow cruises in Dubai.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how-Cree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38387"/>
            <a:ext cx="8229600" cy="38495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it is very difficult to find which </a:t>
            </a:r>
            <a:r>
              <a:rPr lang="en-US" b="1" u="sng" dirty="0">
                <a:hlinkClick r:id="rId2"/>
              </a:rPr>
              <a:t>dhow cruise</a:t>
            </a:r>
            <a:r>
              <a:rPr lang="en-US" dirty="0"/>
              <a:t> option is best for you. Here is an overview of the different types of dhow cruises available in Dubai and some tips on what to look for when choosing a cruise.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you're looking for an unforgettable experience that will show you a side of Dubai you never knew existed, booking a dhow cruise is the way! So please sit back, relax, and let us show you everything this amazing city has to offer.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Which dhow cruise should you take?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 best dhow cruise in Dubai is the one that's right for you. There are many different dhow cruises available, so choosing the right one for your needs is important. </a:t>
            </a:r>
          </a:p>
          <a:p>
            <a:r>
              <a:rPr lang="en-US" dirty="0"/>
              <a:t>Here are some things to keep in mind when choosing a dhow cruise in Dubai:</a:t>
            </a:r>
          </a:p>
          <a:p>
            <a:r>
              <a:rPr lang="en-US" b="1" dirty="0"/>
              <a:t>Duration:</a:t>
            </a:r>
            <a:r>
              <a:rPr lang="en-US" dirty="0"/>
              <a:t> Dhow cruises typically last for 1-2 hours. But there are also longer cruises available that last for 3-4 hours. These longer cruises usually include a buffet dinner, making them perfect for a romantic evening out or a special occasion.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Conclusion: </a:t>
            </a:r>
            <a:endParaRPr lang="en-US" dirty="0"/>
          </a:p>
          <a:p>
            <a:r>
              <a:rPr lang="en-US" dirty="0"/>
              <a:t>Now you know all about </a:t>
            </a:r>
            <a:r>
              <a:rPr lang="en-US" b="1" u="sng" dirty="0">
                <a:hlinkClick r:id="rId2"/>
              </a:rPr>
              <a:t>dhow cruises Dubai</a:t>
            </a:r>
            <a:r>
              <a:rPr lang="en-US" dirty="0"/>
              <a:t>. So, what are you waiting for? Book your cruise today and experience the city from a whole new perspective.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273</Words>
  <Application>Microsoft Office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All options of dhow cruise Dubai that you should know: </vt:lpstr>
      <vt:lpstr>Slide 2</vt:lpstr>
      <vt:lpstr>Slide 3</vt:lpstr>
      <vt:lpstr>Slide 4</vt:lpstr>
      <vt:lpstr>Slide 5</vt:lpstr>
      <vt:lpstr>Which dhow cruise should you take? 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options of dhow cruise Dubai that you should know: </dc:title>
  <dc:creator>Cyber</dc:creator>
  <cp:lastModifiedBy>Cyber</cp:lastModifiedBy>
  <cp:revision>1</cp:revision>
  <dcterms:created xsi:type="dcterms:W3CDTF">2022-04-18T14:25:44Z</dcterms:created>
  <dcterms:modified xsi:type="dcterms:W3CDTF">2022-04-18T14:27:40Z</dcterms:modified>
</cp:coreProperties>
</file>