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83B97-26E5-4197-A361-938C588CA328}" type="datetimeFigureOut">
              <a:rPr lang="en-US" smtClean="0"/>
              <a:t>1/1/2021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9B64-2507-4A8E-86A5-66998938B5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83B97-26E5-4197-A361-938C588CA328}" type="datetimeFigureOut">
              <a:rPr lang="en-US" smtClean="0"/>
              <a:t>1/1/2021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9B64-2507-4A8E-86A5-66998938B5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83B97-26E5-4197-A361-938C588CA328}" type="datetimeFigureOut">
              <a:rPr lang="en-US" smtClean="0"/>
              <a:t>1/1/2021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9B64-2507-4A8E-86A5-66998938B5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83B97-26E5-4197-A361-938C588CA328}" type="datetimeFigureOut">
              <a:rPr lang="en-US" smtClean="0"/>
              <a:t>1/1/2021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9B64-2507-4A8E-86A5-66998938B5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83B97-26E5-4197-A361-938C588CA328}" type="datetimeFigureOut">
              <a:rPr lang="en-US" smtClean="0"/>
              <a:t>1/1/2021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9B64-2507-4A8E-86A5-66998938B5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83B97-26E5-4197-A361-938C588CA328}" type="datetimeFigureOut">
              <a:rPr lang="en-US" smtClean="0"/>
              <a:t>1/1/2021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9B64-2507-4A8E-86A5-66998938B5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83B97-26E5-4197-A361-938C588CA328}" type="datetimeFigureOut">
              <a:rPr lang="en-US" smtClean="0"/>
              <a:t>1/1/2021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9B64-2507-4A8E-86A5-66998938B5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83B97-26E5-4197-A361-938C588CA328}" type="datetimeFigureOut">
              <a:rPr lang="en-US" smtClean="0"/>
              <a:t>1/1/2021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9B64-2507-4A8E-86A5-66998938B5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83B97-26E5-4197-A361-938C588CA328}" type="datetimeFigureOut">
              <a:rPr lang="en-US" smtClean="0"/>
              <a:t>1/1/2021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9B64-2507-4A8E-86A5-66998938B5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83B97-26E5-4197-A361-938C588CA328}" type="datetimeFigureOut">
              <a:rPr lang="en-US" smtClean="0"/>
              <a:t>1/1/2021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9B64-2507-4A8E-86A5-66998938B5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83B97-26E5-4197-A361-938C588CA328}" type="datetimeFigureOut">
              <a:rPr lang="en-US" smtClean="0"/>
              <a:t>1/1/2021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9B64-2507-4A8E-86A5-66998938B5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283B97-26E5-4197-A361-938C588CA328}" type="datetimeFigureOut">
              <a:rPr lang="en-US" smtClean="0"/>
              <a:t>1/1/2021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19B64-2507-4A8E-86A5-66998938B5A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kncosmetics.com/laser-treatments/melasma-treatment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kncosmetics.com/laser-treatments/melasma-treatment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1"/>
            <a:ext cx="7772400" cy="1523999"/>
          </a:xfrm>
        </p:spPr>
        <p:txBody>
          <a:bodyPr/>
          <a:lstStyle/>
          <a:p>
            <a:r>
              <a:rPr lang="en-US" b="1" dirty="0"/>
              <a:t>Melasma treatment </a:t>
            </a:r>
            <a:r>
              <a:rPr lang="en-US" b="1" dirty="0" smtClean="0"/>
              <a:t>in Pakistan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219200"/>
            <a:ext cx="86868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Dermatologists can analyze most patients by taking a gander at their skin. To perceive how profoundly the </a:t>
            </a:r>
            <a:r>
              <a:rPr lang="en-US" b="1" dirty="0" smtClean="0">
                <a:solidFill>
                  <a:schemeClr val="tx1"/>
                </a:solidFill>
                <a:hlinkClick r:id="rId2"/>
              </a:rPr>
              <a:t>melasma treatment in pakistan </a:t>
            </a:r>
            <a:r>
              <a:rPr lang="en-US" dirty="0" smtClean="0">
                <a:solidFill>
                  <a:schemeClr val="tx1"/>
                </a:solidFill>
              </a:rPr>
              <a:t>enters the skin, may take a gander at your skin under a gadget called a Wood's light. 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Here and there melasma can appear as though another skin condition. To preclude another skin condition, your dermatologist may have to eliminate a little piece of skin.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1"/>
            <a:ext cx="7772400" cy="1600199"/>
          </a:xfrm>
        </p:spPr>
        <p:txBody>
          <a:bodyPr/>
          <a:lstStyle/>
          <a:p>
            <a:r>
              <a:rPr lang="en-US" b="1" dirty="0"/>
              <a:t>Melasma treatment </a:t>
            </a:r>
            <a:r>
              <a:rPr lang="en-US" b="1" dirty="0" smtClean="0"/>
              <a:t>in Pakistan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melasm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524000"/>
            <a:ext cx="8763000" cy="533399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295400"/>
          </a:xfrm>
        </p:spPr>
        <p:txBody>
          <a:bodyPr/>
          <a:lstStyle/>
          <a:p>
            <a:r>
              <a:rPr lang="en-US" b="1" dirty="0"/>
              <a:t>Melasma treatment </a:t>
            </a:r>
            <a:r>
              <a:rPr lang="en-US" b="1" dirty="0" smtClean="0"/>
              <a:t>in pakistan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752600"/>
            <a:ext cx="8305800" cy="4419600"/>
          </a:xfrm>
        </p:spPr>
        <p:txBody>
          <a:bodyPr>
            <a:normAutofit fontScale="400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1. Aloe Vera Juice: 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Take some aloe Vera leaves and concentrate the mash. Apply it to your face and leave it on for 10-15 minutes. Wash off in virus water. In the event that you can't get aloe Vera plant you can aloe Vera juice accessible in wellbeing stores. 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2. Grapefruit Seed Extract: 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Grapefruit Seed remove however a characteristic fixing, it is likewise found as pills and cases. 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It has incredible antibacterial, antiviral and subterranean insect parasitic properties. It has demonstrated momentous impact in treating melasma. 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3. Turmeric Paste: 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This spice has a ton of therapeutic properties. Yet, it is exceptionally mainstream as a characteristic pigmentation remover. Take a spoonful of new cream and a scramble of turmeric powder. Mix until you have a glue. Apply it to your face. Wash off with cold water. Do this for a fortnight for a gleaming skin. 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4. Apple Cider Vinegar: 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Weaken apple juice vinegar with equivalent measure of water. Spot your face with this arrangement two times per day.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us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             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tx1"/>
                </a:solidFill>
              </a:rPr>
              <a:t>ADDRESS:ISLAMABAD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               PHONE:03325488777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              WEBSITE</a:t>
            </a:r>
            <a:r>
              <a:rPr lang="en-US" dirty="0" smtClean="0">
                <a:solidFill>
                  <a:schemeClr val="tx1"/>
                </a:solidFill>
                <a:hlinkClick r:id="rId2"/>
              </a:rPr>
              <a:t>:Skncosmetics.com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285</Words>
  <Application>Microsoft Office PowerPoint</Application>
  <PresentationFormat>On-screen Show (4:3)</PresentationFormat>
  <Paragraphs>27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Melasma treatment in Pakistan </vt:lpstr>
      <vt:lpstr>Melasma treatment in Pakistan </vt:lpstr>
      <vt:lpstr>Melasma treatment in pakistan </vt:lpstr>
      <vt:lpstr>Contact us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Melasma treatment in Pakistan</dc:title>
  <dc:creator>user</dc:creator>
  <cp:lastModifiedBy>user</cp:lastModifiedBy>
  <cp:revision>3</cp:revision>
  <dcterms:created xsi:type="dcterms:W3CDTF">2021-01-01T08:52:55Z</dcterms:created>
  <dcterms:modified xsi:type="dcterms:W3CDTF">2021-01-01T09:22:02Z</dcterms:modified>
</cp:coreProperties>
</file>