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5" r:id="rId3"/>
    <p:sldId id="256" r:id="rId4"/>
    <p:sldId id="258" r:id="rId5"/>
    <p:sldId id="261" r:id="rId6"/>
    <p:sldId id="268" r:id="rId7"/>
    <p:sldId id="270" r:id="rId8"/>
    <p:sldId id="2473" r:id="rId9"/>
    <p:sldId id="274" r:id="rId10"/>
    <p:sldId id="259" r:id="rId11"/>
    <p:sldId id="271" r:id="rId12"/>
    <p:sldId id="2472" r:id="rId13"/>
    <p:sldId id="2471" r:id="rId14"/>
    <p:sldId id="2475" r:id="rId15"/>
    <p:sldId id="2474" r:id="rId16"/>
    <p:sldId id="2477" r:id="rId17"/>
    <p:sldId id="24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35D"/>
    <a:srgbClr val="3540F5"/>
    <a:srgbClr val="FFCB04"/>
    <a:srgbClr val="F6F0E5"/>
    <a:srgbClr val="000000"/>
    <a:srgbClr val="FF6828"/>
    <a:srgbClr val="F6F8F9"/>
    <a:srgbClr val="E3BA04"/>
    <a:srgbClr val="000304"/>
    <a:srgbClr val="0B00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37"/>
    <p:restoredTop sz="94694"/>
  </p:normalViewPr>
  <p:slideViewPr>
    <p:cSldViewPr snapToGrid="0" snapToObjects="1">
      <p:cViewPr>
        <p:scale>
          <a:sx n="84" d="100"/>
          <a:sy n="84" d="100"/>
        </p:scale>
        <p:origin x="1224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тем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A287B7-C6AB-1F47-8DC9-5B8E0E9E30B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rgbClr val="3540F5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Загрузите фоновое</a:t>
            </a:r>
          </a:p>
          <a:p>
            <a:r>
              <a:rPr lang="ru-RU" dirty="0"/>
              <a:t>изображение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AF9FD453-4FDB-0745-9667-CD20360EA028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227013" y="3759399"/>
            <a:ext cx="10872875" cy="184665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bg1"/>
                </a:solidFill>
                <a:latin typeface="+mj-lt"/>
                <a:cs typeface="Gotham Pro Bold" panose="02000503040000020004" pitchFamily="2" charset="0"/>
              </a:defRPr>
            </a:lvl1pPr>
          </a:lstStyle>
          <a:p>
            <a:r>
              <a:rPr lang="ru-RU" dirty="0"/>
              <a:t>Напишите название </a:t>
            </a:r>
            <a:br>
              <a:rPr lang="ru-RU" dirty="0"/>
            </a:br>
            <a:r>
              <a:rPr lang="ru-RU" dirty="0"/>
              <a:t>презентации</a:t>
            </a:r>
          </a:p>
        </p:txBody>
      </p:sp>
      <p:sp>
        <p:nvSpPr>
          <p:cNvPr id="220" name="Text Placeholder 219">
            <a:extLst>
              <a:ext uri="{FF2B5EF4-FFF2-40B4-BE49-F238E27FC236}">
                <a16:creationId xmlns:a16="http://schemas.microsoft.com/office/drawing/2014/main" id="{9297EC30-9121-430B-8E67-5BC4B890CA38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27013" y="5868376"/>
            <a:ext cx="5303554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Имя Фамилия</a:t>
            </a:r>
            <a:endParaRPr lang="en-US" dirty="0"/>
          </a:p>
        </p:txBody>
      </p:sp>
      <p:sp>
        <p:nvSpPr>
          <p:cNvPr id="221" name="Text Placeholder 219">
            <a:extLst>
              <a:ext uri="{FF2B5EF4-FFF2-40B4-BE49-F238E27FC236}">
                <a16:creationId xmlns:a16="http://schemas.microsoft.com/office/drawing/2014/main" id="{69E6748D-5EE7-45A6-BDC0-4FFB319F4B9A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27013" y="225425"/>
            <a:ext cx="5303554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Дата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7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FFCB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2">
            <a:extLst>
              <a:ext uri="{FF2B5EF4-FFF2-40B4-BE49-F238E27FC236}">
                <a16:creationId xmlns:a16="http://schemas.microsoft.com/office/drawing/2014/main" id="{05E2B632-28FC-6B4B-A173-EF718D7AB2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rgbClr val="FFCB04"/>
          </a:solidFill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Загрузите фоновое</a:t>
            </a:r>
          </a:p>
          <a:p>
            <a:r>
              <a:rPr lang="ru-RU" dirty="0"/>
              <a:t>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4597A-17F3-7F48-BB4A-9AF39286BE4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7013" y="3438395"/>
            <a:ext cx="9144000" cy="1808727"/>
          </a:xfrm>
        </p:spPr>
        <p:txBody>
          <a:bodyPr anchor="t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Название </a:t>
            </a:r>
            <a:br>
              <a:rPr lang="ru-RU" dirty="0"/>
            </a:br>
            <a:r>
              <a:rPr lang="ru-RU" dirty="0"/>
              <a:t>раздела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D8ACB7-453C-1E40-B04F-680F85BB59C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7013" y="5247122"/>
            <a:ext cx="4225447" cy="93435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44494A-7260-1E46-9A5C-A0E2B674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ADBD49BD-8727-D143-AA82-EE1102C28D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7013" y="214314"/>
            <a:ext cx="2317404" cy="1090612"/>
          </a:xfrm>
        </p:spPr>
        <p:txBody>
          <a:bodyPr vert="horz" lIns="0" tIns="0" rIns="0" bIns="0" rtlCol="0" anchor="t">
            <a:normAutofit/>
          </a:bodyPr>
          <a:lstStyle>
            <a:lvl1pPr>
              <a:defRPr lang="ru-RU" sz="6000" b="1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##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34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solidFill>
          <a:srgbClr val="F6F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60E1E-D6D7-EC41-8143-DC71E3324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013" y="234263"/>
            <a:ext cx="11607800" cy="814401"/>
          </a:xfrm>
        </p:spPr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7827AA-7330-744A-9FF0-0A5D959C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0BB54C-EA98-6D46-991F-BCC8695CE94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162F0-B329-0D4A-BC1B-458E5440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исунок 13">
            <a:extLst>
              <a:ext uri="{FF2B5EF4-FFF2-40B4-BE49-F238E27FC236}">
                <a16:creationId xmlns:a16="http://schemas.microsoft.com/office/drawing/2014/main" id="{AEFBAF96-4C58-8C4E-94EE-BF831D2488B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3520" y="1692113"/>
            <a:ext cx="1381125" cy="1381904"/>
          </a:xfrm>
          <a:prstGeom prst="ellipse">
            <a:avLst/>
          </a:prstGeom>
          <a:solidFill>
            <a:srgbClr val="FFCB04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87D10718-ACFB-8D43-B2E4-CD55E7CBB9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7012" y="3323196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1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8A86FF29-6C93-AF44-9604-3B2B34888C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7013" y="3833675"/>
            <a:ext cx="2743200" cy="2367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1</a:t>
            </a:r>
          </a:p>
        </p:txBody>
      </p:sp>
      <p:sp>
        <p:nvSpPr>
          <p:cNvPr id="12" name="Рисунок 13">
            <a:extLst>
              <a:ext uri="{FF2B5EF4-FFF2-40B4-BE49-F238E27FC236}">
                <a16:creationId xmlns:a16="http://schemas.microsoft.com/office/drawing/2014/main" id="{DFDBA500-2F93-7547-8CC1-8EBBC72096B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22945" y="1692113"/>
            <a:ext cx="1381125" cy="1381904"/>
          </a:xfrm>
          <a:prstGeom prst="ellipse">
            <a:avLst/>
          </a:prstGeom>
          <a:solidFill>
            <a:srgbClr val="FFCB04"/>
          </a:solidFill>
          <a:ln w="19050">
            <a:noFill/>
          </a:ln>
        </p:spPr>
        <p:txBody>
          <a:bodyPr vert="horz" lIns="0" tIns="0" rIns="0" bIns="0" rtlCol="0" anchor="ctr">
            <a:normAutofit/>
          </a:bodyPr>
          <a:lstStyle>
            <a:lvl1pPr>
              <a:defRPr lang="ru-RU" sz="1400" dirty="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 algn="ctr"/>
            <a:r>
              <a:rPr lang="ru-RU" dirty="0"/>
              <a:t>Фото</a:t>
            </a:r>
          </a:p>
        </p:txBody>
      </p:sp>
      <p:sp>
        <p:nvSpPr>
          <p:cNvPr id="13" name="Текст 2">
            <a:extLst>
              <a:ext uri="{FF2B5EF4-FFF2-40B4-BE49-F238E27FC236}">
                <a16:creationId xmlns:a16="http://schemas.microsoft.com/office/drawing/2014/main" id="{3934D05A-BB88-DC4A-87FD-D5D3D90F5C67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226434" y="3323196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2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id="{FFD2EA7C-B151-0745-8F7D-20B4C67833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222945" y="3833675"/>
            <a:ext cx="2743200" cy="2367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2</a:t>
            </a:r>
          </a:p>
        </p:txBody>
      </p:sp>
      <p:sp>
        <p:nvSpPr>
          <p:cNvPr id="15" name="Рисунок 13">
            <a:extLst>
              <a:ext uri="{FF2B5EF4-FFF2-40B4-BE49-F238E27FC236}">
                <a16:creationId xmlns:a16="http://schemas.microsoft.com/office/drawing/2014/main" id="{7169284A-F4BA-DE47-8F9B-EAAEEEC3A94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225856" y="1692113"/>
            <a:ext cx="1381125" cy="1381904"/>
          </a:xfrm>
          <a:prstGeom prst="ellipse">
            <a:avLst/>
          </a:prstGeom>
          <a:solidFill>
            <a:srgbClr val="FFCB04"/>
          </a:solidFill>
          <a:ln w="19050">
            <a:noFill/>
          </a:ln>
        </p:spPr>
        <p:txBody>
          <a:bodyPr vert="horz" lIns="0" tIns="0" rIns="0" bIns="0" rtlCol="0" anchor="ctr">
            <a:normAutofit/>
          </a:bodyPr>
          <a:lstStyle>
            <a:lvl1pPr>
              <a:defRPr lang="ru-RU" sz="1400" dirty="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 algn="ctr"/>
            <a:r>
              <a:rPr lang="ru-RU" dirty="0"/>
              <a:t>Фото</a:t>
            </a:r>
          </a:p>
        </p:txBody>
      </p:sp>
      <p:sp>
        <p:nvSpPr>
          <p:cNvPr id="16" name="Текст 2">
            <a:extLst>
              <a:ext uri="{FF2B5EF4-FFF2-40B4-BE49-F238E27FC236}">
                <a16:creationId xmlns:a16="http://schemas.microsoft.com/office/drawing/2014/main" id="{23AF6270-89AE-744E-BAA6-01DF6297088D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25856" y="3323196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3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id="{1B71089B-4919-B54D-8026-712F25BBBA1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5856" y="3833675"/>
            <a:ext cx="2743200" cy="2367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3</a:t>
            </a:r>
          </a:p>
        </p:txBody>
      </p:sp>
      <p:sp>
        <p:nvSpPr>
          <p:cNvPr id="18" name="Рисунок 13">
            <a:extLst>
              <a:ext uri="{FF2B5EF4-FFF2-40B4-BE49-F238E27FC236}">
                <a16:creationId xmlns:a16="http://schemas.microsoft.com/office/drawing/2014/main" id="{6C9E551E-9DD0-5A49-9E06-2FB82C06757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25279" y="1692113"/>
            <a:ext cx="1381125" cy="1381904"/>
          </a:xfrm>
          <a:prstGeom prst="ellipse">
            <a:avLst/>
          </a:prstGeom>
          <a:solidFill>
            <a:srgbClr val="FFCB04"/>
          </a:solidFill>
          <a:ln w="19050">
            <a:noFill/>
          </a:ln>
        </p:spPr>
        <p:txBody>
          <a:bodyPr vert="horz" lIns="0" tIns="0" rIns="0" bIns="0" rtlCol="0" anchor="ctr">
            <a:normAutofit/>
          </a:bodyPr>
          <a:lstStyle>
            <a:lvl1pPr>
              <a:defRPr lang="ru-RU" sz="1400" dirty="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 algn="ctr"/>
            <a:r>
              <a:rPr lang="ru-RU" dirty="0"/>
              <a:t>Фото</a:t>
            </a:r>
          </a:p>
        </p:txBody>
      </p:sp>
      <p:sp>
        <p:nvSpPr>
          <p:cNvPr id="19" name="Текст 2">
            <a:extLst>
              <a:ext uri="{FF2B5EF4-FFF2-40B4-BE49-F238E27FC236}">
                <a16:creationId xmlns:a16="http://schemas.microsoft.com/office/drawing/2014/main" id="{897F0D21-BF51-B844-BD08-21FFEBDF8E38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9225279" y="3323196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4</a:t>
            </a:r>
          </a:p>
        </p:txBody>
      </p:sp>
      <p:sp>
        <p:nvSpPr>
          <p:cNvPr id="20" name="Текст 10">
            <a:extLst>
              <a:ext uri="{FF2B5EF4-FFF2-40B4-BE49-F238E27FC236}">
                <a16:creationId xmlns:a16="http://schemas.microsoft.com/office/drawing/2014/main" id="{5B79D3D0-D639-F741-BEEA-8EAE76EC315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225280" y="3833675"/>
            <a:ext cx="2743200" cy="2367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4</a:t>
            </a:r>
          </a:p>
        </p:txBody>
      </p:sp>
    </p:spTree>
    <p:extLst>
      <p:ext uri="{BB962C8B-B14F-4D97-AF65-F5344CB8AC3E}">
        <p14:creationId xmlns:p14="http://schemas.microsoft.com/office/powerpoint/2010/main" val="253634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bg>
      <p:bgPr>
        <a:solidFill>
          <a:srgbClr val="F6F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60E1E-D6D7-EC41-8143-DC71E3324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012" y="1306927"/>
            <a:ext cx="11741467" cy="3488560"/>
          </a:xfrm>
        </p:spPr>
        <p:txBody>
          <a:bodyPr/>
          <a:lstStyle/>
          <a:p>
            <a:r>
              <a:rPr lang="ru-RU" dirty="0"/>
              <a:t>«Цитата или важный тезис»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7827AA-7330-744A-9FF0-0A5D959C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0BB54C-EA98-6D46-991F-BCC8695CE94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162F0-B329-0D4A-BC1B-458E5440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исунок 13">
            <a:extLst>
              <a:ext uri="{FF2B5EF4-FFF2-40B4-BE49-F238E27FC236}">
                <a16:creationId xmlns:a16="http://schemas.microsoft.com/office/drawing/2014/main" id="{AEFBAF96-4C58-8C4E-94EE-BF831D2488B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7013" y="5090285"/>
            <a:ext cx="813942" cy="814401"/>
          </a:xfrm>
          <a:prstGeom prst="ellipse">
            <a:avLst/>
          </a:prstGeom>
          <a:solidFill>
            <a:srgbClr val="FFCB04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87D10718-ACFB-8D43-B2E4-CD55E7CBB9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0804" y="5090285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8A86FF29-6C93-AF44-9604-3B2B34888C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0805" y="5600764"/>
            <a:ext cx="2933630" cy="460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Описание</a:t>
            </a:r>
          </a:p>
        </p:txBody>
      </p:sp>
    </p:spTree>
    <p:extLst>
      <p:ext uri="{BB962C8B-B14F-4D97-AF65-F5344CB8AC3E}">
        <p14:creationId xmlns:p14="http://schemas.microsoft.com/office/powerpoint/2010/main" val="412699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60E1E-D6D7-EC41-8143-DC71E3324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012" y="1306927"/>
            <a:ext cx="11741467" cy="34885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«Цитата или важный тезис»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7827AA-7330-744A-9FF0-0A5D959C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20BB54C-EA98-6D46-991F-BCC8695CE94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162F0-B329-0D4A-BC1B-458E5440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исунок 13">
            <a:extLst>
              <a:ext uri="{FF2B5EF4-FFF2-40B4-BE49-F238E27FC236}">
                <a16:creationId xmlns:a16="http://schemas.microsoft.com/office/drawing/2014/main" id="{AEFBAF96-4C58-8C4E-94EE-BF831D2488B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7013" y="5090285"/>
            <a:ext cx="813942" cy="814401"/>
          </a:xfrm>
          <a:prstGeom prst="ellipse">
            <a:avLst/>
          </a:prstGeom>
          <a:solidFill>
            <a:srgbClr val="F6F0E5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87D10718-ACFB-8D43-B2E4-CD55E7CBB9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0804" y="5090285"/>
            <a:ext cx="2743201" cy="460788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8A86FF29-6C93-AF44-9604-3B2B34888C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0805" y="5600764"/>
            <a:ext cx="2933630" cy="4607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Описание</a:t>
            </a:r>
          </a:p>
        </p:txBody>
      </p:sp>
    </p:spTree>
    <p:extLst>
      <p:ext uri="{BB962C8B-B14F-4D97-AF65-F5344CB8AC3E}">
        <p14:creationId xmlns:p14="http://schemas.microsoft.com/office/powerpoint/2010/main" val="56525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solidFill>
          <a:srgbClr val="F6F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>
            <a:extLst>
              <a:ext uri="{FF2B5EF4-FFF2-40B4-BE49-F238E27FC236}">
                <a16:creationId xmlns:a16="http://schemas.microsoft.com/office/drawing/2014/main" id="{8B93241D-C5BC-8846-9FC2-48659B8154B8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096000" y="0"/>
            <a:ext cx="6096000" cy="6858000"/>
          </a:xfrm>
          <a:solidFill>
            <a:srgbClr val="FE535D"/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ru-RU" sz="2000">
                <a:solidFill>
                  <a:schemeClr val="bg1"/>
                </a:solidFill>
              </a:defRPr>
            </a:lvl1pPr>
          </a:lstStyle>
          <a:p>
            <a:pPr lvl="0" algn="ctr">
              <a:lnSpc>
                <a:spcPct val="100000"/>
              </a:lnSpc>
              <a:buFontTx/>
            </a:pPr>
            <a:r>
              <a:rPr lang="ru-RU" dirty="0"/>
              <a:t>Загрузите </a:t>
            </a:r>
          </a:p>
          <a:p>
            <a:pPr lvl="0" algn="ctr">
              <a:lnSpc>
                <a:spcPct val="100000"/>
              </a:lnSpc>
              <a:buFontTx/>
            </a:pPr>
            <a:r>
              <a:rPr lang="ru-RU" dirty="0"/>
              <a:t>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60E1E-D6D7-EC41-8143-DC71E33249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013" y="234263"/>
            <a:ext cx="5739132" cy="1262199"/>
          </a:xfrm>
        </p:spPr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7827AA-7330-744A-9FF0-0A5D959C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0BB54C-EA98-6D46-991F-BCC8695CE94D}" type="datetimeFigureOut">
              <a:rPr lang="ru-RU" smtClean="0"/>
              <a:pPr/>
              <a:t>07.07.2020</a:t>
            </a:fld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162F0-B329-0D4A-BC1B-458E5440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исунок 13">
            <a:extLst>
              <a:ext uri="{FF2B5EF4-FFF2-40B4-BE49-F238E27FC236}">
                <a16:creationId xmlns:a16="http://schemas.microsoft.com/office/drawing/2014/main" id="{AEFBAF96-4C58-8C4E-94EE-BF831D2488B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3520" y="1884617"/>
            <a:ext cx="577795" cy="578121"/>
          </a:xfrm>
          <a:prstGeom prst="ellipse">
            <a:avLst/>
          </a:prstGeom>
          <a:solidFill>
            <a:srgbClr val="FE535D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87D10718-ACFB-8D43-B2E4-CD55E7CBB9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57536" y="1821671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1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8A86FF29-6C93-AF44-9604-3B2B34888C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537" y="2216038"/>
            <a:ext cx="4908608" cy="365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1</a:t>
            </a:r>
          </a:p>
        </p:txBody>
      </p:sp>
      <p:sp>
        <p:nvSpPr>
          <p:cNvPr id="21" name="Рисунок 13">
            <a:extLst>
              <a:ext uri="{FF2B5EF4-FFF2-40B4-BE49-F238E27FC236}">
                <a16:creationId xmlns:a16="http://schemas.microsoft.com/office/drawing/2014/main" id="{8B306F10-23C1-604A-9FAB-EEA7ED7B1CC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23520" y="3177389"/>
            <a:ext cx="577795" cy="578121"/>
          </a:xfrm>
          <a:prstGeom prst="ellipse">
            <a:avLst/>
          </a:prstGeom>
          <a:solidFill>
            <a:srgbClr val="FE535D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007C9D99-1497-D644-9DF0-8D32501B1DCB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1057536" y="3114443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2</a:t>
            </a:r>
          </a:p>
        </p:txBody>
      </p:sp>
      <p:sp>
        <p:nvSpPr>
          <p:cNvPr id="23" name="Текст 10">
            <a:extLst>
              <a:ext uri="{FF2B5EF4-FFF2-40B4-BE49-F238E27FC236}">
                <a16:creationId xmlns:a16="http://schemas.microsoft.com/office/drawing/2014/main" id="{944218AF-7D9F-5849-B7EE-ABC79D4CDDA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57537" y="3508810"/>
            <a:ext cx="4908608" cy="365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2</a:t>
            </a:r>
          </a:p>
        </p:txBody>
      </p:sp>
      <p:sp>
        <p:nvSpPr>
          <p:cNvPr id="24" name="Рисунок 13">
            <a:extLst>
              <a:ext uri="{FF2B5EF4-FFF2-40B4-BE49-F238E27FC236}">
                <a16:creationId xmlns:a16="http://schemas.microsoft.com/office/drawing/2014/main" id="{F7606FFA-6478-074B-96F6-04BAAFA6DEE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23520" y="4482310"/>
            <a:ext cx="577795" cy="578121"/>
          </a:xfrm>
          <a:prstGeom prst="ellipse">
            <a:avLst/>
          </a:prstGeom>
          <a:solidFill>
            <a:srgbClr val="FE535D"/>
          </a:solidFill>
          <a:ln w="19050">
            <a:noFill/>
          </a:ln>
        </p:spPr>
        <p:txBody>
          <a:bodyPr anchor="ctr"/>
          <a:lstStyle>
            <a:lvl1pPr algn="ctr">
              <a:defRPr sz="14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ru-RU" dirty="0"/>
              <a:t>Фото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21DD0FCA-5092-4A48-8167-5D1B23E47418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1057536" y="4419364"/>
            <a:ext cx="2743201" cy="460788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Пункт 3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id="{158985EB-D2BF-D249-96B5-52E4ED38520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057537" y="4813731"/>
            <a:ext cx="4908608" cy="365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dirty="0"/>
              <a:t>Короткое описание пункта 3</a:t>
            </a:r>
          </a:p>
        </p:txBody>
      </p:sp>
    </p:spTree>
    <p:extLst>
      <p:ext uri="{BB962C8B-B14F-4D97-AF65-F5344CB8AC3E}">
        <p14:creationId xmlns:p14="http://schemas.microsoft.com/office/powerpoint/2010/main" val="99191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14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rgbClr val="000000"/>
          </a:solidFill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3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0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F9E60-E171-A74C-A906-FBE7C2D1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3" y="225425"/>
            <a:ext cx="11607800" cy="132556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ru-RU" dirty="0"/>
              <a:t>Напишите ключевую мысль слайда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D3D836-2B2E-5844-861E-D7F26B969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013" y="1662135"/>
            <a:ext cx="5868987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Текст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DA172D-0655-244F-9318-0A1DB0BE39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352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20BB54C-EA98-6D46-991F-BCC8695CE94D}" type="datetimeFigureOut">
              <a:rPr lang="ru-RU" smtClean="0"/>
              <a:pPr/>
              <a:t>07.07.2020</a:t>
            </a:fld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ACFF6E-F486-3A44-BD65-0B97721383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528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763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62" r:id="rId4"/>
    <p:sldLayoutId id="2147483663" r:id="rId5"/>
    <p:sldLayoutId id="2147483661" r:id="rId6"/>
    <p:sldLayoutId id="2147483664" r:id="rId7"/>
    <p:sldLayoutId id="214748366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143" userDrawn="1">
          <p15:clr>
            <a:srgbClr val="F26B43"/>
          </p15:clr>
        </p15:guide>
        <p15:guide id="3" pos="7537" userDrawn="1">
          <p15:clr>
            <a:srgbClr val="F26B43"/>
          </p15:clr>
        </p15:guide>
        <p15:guide id="4" orient="horz" pos="142" userDrawn="1">
          <p15:clr>
            <a:srgbClr val="F26B43"/>
          </p15:clr>
        </p15:guide>
        <p15:guide id="5" orient="horz" pos="822" userDrawn="1">
          <p15:clr>
            <a:srgbClr val="F26B43"/>
          </p15:clr>
        </p15:guide>
        <p15:guide id="6" orient="horz" pos="3906" userDrawn="1">
          <p15:clr>
            <a:srgbClr val="F26B43"/>
          </p15:clr>
        </p15:guide>
        <p15:guide id="7" orient="horz" pos="3997" userDrawn="1">
          <p15:clr>
            <a:srgbClr val="F26B43"/>
          </p15:clr>
        </p15:guide>
        <p15:guide id="8" orient="horz" pos="10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FBCDE0A-AB15-E34C-9912-87F55917D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3" y="3759399"/>
            <a:ext cx="10872875" cy="1846659"/>
          </a:xfrm>
        </p:spPr>
        <p:txBody>
          <a:bodyPr/>
          <a:lstStyle/>
          <a:p>
            <a:r>
              <a:rPr lang="en-US" dirty="0" err="1"/>
              <a:t>Тип</a:t>
            </a:r>
            <a:r>
              <a:rPr lang="ru-RU" dirty="0" err="1"/>
              <a:t>ичные</a:t>
            </a:r>
            <a:r>
              <a:rPr lang="ru-RU" dirty="0"/>
              <a:t> слайды</a:t>
            </a:r>
            <a:br>
              <a:rPr lang="ru-RU" dirty="0"/>
            </a:br>
            <a:r>
              <a:rPr lang="ru-RU" dirty="0"/>
              <a:t>для ваших презентаций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26D442-305E-2845-B903-7CD9B38C85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Студия презентаций «</a:t>
            </a:r>
            <a:r>
              <a:rPr lang="ru-RU" dirty="0" err="1"/>
              <a:t>Метаформа</a:t>
            </a:r>
            <a:r>
              <a:rPr lang="ru-RU" dirty="0"/>
              <a:t>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0BA1E4-BBF2-EB43-B7AF-0F1F0776DE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358916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ата 3">
            <a:extLst>
              <a:ext uri="{FF2B5EF4-FFF2-40B4-BE49-F238E27FC236}">
                <a16:creationId xmlns:a16="http://schemas.microsoft.com/office/drawing/2014/main" id="{DD2181B0-4557-3D44-9FC2-3DFE7D95C6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>
                <a:solidFill>
                  <a:srgbClr val="FE535D"/>
                </a:solidFill>
              </a:rPr>
              <a:t>Шаблон презентации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id="{4665CCB3-8037-104F-ABD2-CE8210D5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>
                <a:solidFill>
                  <a:srgbClr val="FE535D"/>
                </a:solidFill>
              </a:rPr>
              <a:pPr/>
              <a:t>10</a:t>
            </a:fld>
            <a:endParaRPr lang="ru-RU">
              <a:solidFill>
                <a:srgbClr val="FE535D"/>
              </a:solidFill>
            </a:endParaRPr>
          </a:p>
        </p:txBody>
      </p:sp>
      <p:sp>
        <p:nvSpPr>
          <p:cNvPr id="21" name="Заголовок 2">
            <a:extLst>
              <a:ext uri="{FF2B5EF4-FFF2-40B4-BE49-F238E27FC236}">
                <a16:creationId xmlns:a16="http://schemas.microsoft.com/office/drawing/2014/main" id="{96EF142E-41EF-9749-8A6C-1C1619203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1093073"/>
            <a:ext cx="11741467" cy="348856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FE535D"/>
                </a:solidFill>
              </a:rPr>
              <a:t>«Современные презентации имеют больше общего с кино и комиксами, чем с письменными документами»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3FFA7DB-D6C1-AC43-BE18-4CC1C07C67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024" r="11261" b="49046"/>
          <a:stretch/>
        </p:blipFill>
        <p:spPr>
          <a:xfrm>
            <a:off x="227013" y="4876431"/>
            <a:ext cx="813942" cy="814401"/>
          </a:xfrm>
        </p:spPr>
      </p:pic>
      <p:sp>
        <p:nvSpPr>
          <p:cNvPr id="23" name="Текст 3">
            <a:extLst>
              <a:ext uri="{FF2B5EF4-FFF2-40B4-BE49-F238E27FC236}">
                <a16:creationId xmlns:a16="http://schemas.microsoft.com/office/drawing/2014/main" id="{BD3AAB09-60A7-5149-AE00-33D10BB70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0804" y="4876431"/>
            <a:ext cx="2743201" cy="460788"/>
          </a:xfrm>
        </p:spPr>
        <p:txBody>
          <a:bodyPr/>
          <a:lstStyle/>
          <a:p>
            <a:r>
              <a:rPr lang="ru-RU" dirty="0" err="1">
                <a:solidFill>
                  <a:srgbClr val="FE535D"/>
                </a:solidFill>
              </a:rPr>
              <a:t>Гарр</a:t>
            </a:r>
            <a:r>
              <a:rPr lang="ru-RU" dirty="0">
                <a:solidFill>
                  <a:srgbClr val="FE535D"/>
                </a:solidFill>
              </a:rPr>
              <a:t> </a:t>
            </a:r>
            <a:r>
              <a:rPr lang="ru-RU" dirty="0" err="1">
                <a:solidFill>
                  <a:srgbClr val="FE535D"/>
                </a:solidFill>
              </a:rPr>
              <a:t>Рейнольдс</a:t>
            </a:r>
            <a:endParaRPr lang="ru-RU" dirty="0">
              <a:solidFill>
                <a:srgbClr val="FE535D"/>
              </a:solidFill>
            </a:endParaRPr>
          </a:p>
        </p:txBody>
      </p:sp>
      <p:sp>
        <p:nvSpPr>
          <p:cNvPr id="24" name="Текст 5">
            <a:extLst>
              <a:ext uri="{FF2B5EF4-FFF2-40B4-BE49-F238E27FC236}">
                <a16:creationId xmlns:a16="http://schemas.microsoft.com/office/drawing/2014/main" id="{D9E2C506-7370-A94C-A6DB-F0311FD22A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0805" y="5283631"/>
            <a:ext cx="2943049" cy="915783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FE535D"/>
                </a:solidFill>
              </a:rPr>
              <a:t>Всемирно известный специалист по коммуникациям</a:t>
            </a:r>
          </a:p>
        </p:txBody>
      </p:sp>
    </p:spTree>
    <p:extLst>
      <p:ext uri="{BB962C8B-B14F-4D97-AF65-F5344CB8AC3E}">
        <p14:creationId xmlns:p14="http://schemas.microsoft.com/office/powerpoint/2010/main" val="563830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B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1EACA7B-97CF-2C42-A007-851621D5E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3" y="225425"/>
            <a:ext cx="5672746" cy="486486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000304"/>
                </a:solidFill>
              </a:rPr>
              <a:t>Сегодня, если вы </a:t>
            </a:r>
            <a:br>
              <a:rPr lang="ru-RU" dirty="0">
                <a:solidFill>
                  <a:srgbClr val="000304"/>
                </a:solidFill>
              </a:rPr>
            </a:br>
            <a:r>
              <a:rPr lang="ru-RU" dirty="0">
                <a:solidFill>
                  <a:srgbClr val="000304"/>
                </a:solidFill>
              </a:rPr>
              <a:t>не уделяете </a:t>
            </a:r>
            <a:r>
              <a:rPr lang="ru-RU" dirty="0" err="1">
                <a:solidFill>
                  <a:srgbClr val="000304"/>
                </a:solidFill>
              </a:rPr>
              <a:t>вни</a:t>
            </a:r>
            <a:r>
              <a:rPr lang="ru-RU" dirty="0">
                <a:solidFill>
                  <a:srgbClr val="000304"/>
                </a:solidFill>
              </a:rPr>
              <a:t>-мания дизайну, </a:t>
            </a:r>
            <a:br>
              <a:rPr lang="ru-RU" dirty="0">
                <a:solidFill>
                  <a:srgbClr val="000304"/>
                </a:solidFill>
              </a:rPr>
            </a:br>
            <a:r>
              <a:rPr lang="ru-RU" dirty="0">
                <a:solidFill>
                  <a:srgbClr val="000304"/>
                </a:solidFill>
              </a:rPr>
              <a:t>это воспринимается </a:t>
            </a:r>
            <a:br>
              <a:rPr lang="ru-RU" dirty="0">
                <a:solidFill>
                  <a:srgbClr val="000304"/>
                </a:solidFill>
              </a:rPr>
            </a:br>
            <a:r>
              <a:rPr lang="ru-RU" dirty="0">
                <a:solidFill>
                  <a:srgbClr val="000304"/>
                </a:solidFill>
              </a:rPr>
              <a:t>как признак того, что вы не </a:t>
            </a:r>
            <a:r>
              <a:rPr lang="ru-RU" dirty="0" err="1">
                <a:solidFill>
                  <a:srgbClr val="000304"/>
                </a:solidFill>
              </a:rPr>
              <a:t>забо-титесь</a:t>
            </a:r>
            <a:r>
              <a:rPr lang="ru-RU" dirty="0">
                <a:solidFill>
                  <a:srgbClr val="000304"/>
                </a:solidFill>
              </a:rPr>
              <a:t> о продаже ваших идей</a:t>
            </a:r>
            <a:r>
              <a:rPr lang="en-US" dirty="0">
                <a:solidFill>
                  <a:srgbClr val="000304"/>
                </a:solidFill>
              </a:rPr>
              <a:t> </a:t>
            </a:r>
            <a:r>
              <a:rPr lang="ru-RU" sz="1600" b="0" dirty="0">
                <a:solidFill>
                  <a:srgbClr val="000304"/>
                </a:solidFill>
                <a:latin typeface="+mn-lt"/>
                <a:ea typeface="+mn-ea"/>
                <a:cs typeface="+mn-cs"/>
              </a:rPr>
              <a:t>Алексей </a:t>
            </a:r>
            <a:r>
              <a:rPr lang="ru-RU" sz="1600" b="0" dirty="0" err="1">
                <a:solidFill>
                  <a:srgbClr val="000304"/>
                </a:solidFill>
                <a:latin typeface="+mn-lt"/>
                <a:ea typeface="+mn-ea"/>
                <a:cs typeface="+mn-cs"/>
              </a:rPr>
              <a:t>Каптерев</a:t>
            </a:r>
            <a:endParaRPr lang="ru-RU" sz="1600" b="0" dirty="0">
              <a:solidFill>
                <a:srgbClr val="000304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2">
            <a:extLst>
              <a:ext uri="{FF2B5EF4-FFF2-40B4-BE49-F238E27FC236}">
                <a16:creationId xmlns:a16="http://schemas.microsoft.com/office/drawing/2014/main" id="{29D62B60-EA4A-CE4D-8D76-496AD95689BE}"/>
              </a:ext>
            </a:extLst>
          </p:cNvPr>
          <p:cNvSpPr txBox="1">
            <a:spLocks/>
          </p:cNvSpPr>
          <p:nvPr/>
        </p:nvSpPr>
        <p:spPr>
          <a:xfrm>
            <a:off x="6292241" y="225425"/>
            <a:ext cx="5672746" cy="528706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0304"/>
                </a:solidFill>
              </a:rPr>
              <a:t>Вы должны </a:t>
            </a:r>
            <a:r>
              <a:rPr lang="ru-RU" dirty="0" err="1">
                <a:solidFill>
                  <a:srgbClr val="000304"/>
                </a:solidFill>
              </a:rPr>
              <a:t>вызы-вать</a:t>
            </a:r>
            <a:r>
              <a:rPr lang="ru-RU" dirty="0">
                <a:solidFill>
                  <a:srgbClr val="000304"/>
                </a:solidFill>
              </a:rPr>
              <a:t> у аудитории ощущение энергии, нацеленности и передавать ей</a:t>
            </a:r>
          </a:p>
          <a:p>
            <a:r>
              <a:rPr lang="ru-RU" dirty="0">
                <a:solidFill>
                  <a:srgbClr val="000304"/>
                </a:solidFill>
              </a:rPr>
              <a:t>свою страсть</a:t>
            </a:r>
            <a:r>
              <a:rPr lang="en-US" dirty="0">
                <a:solidFill>
                  <a:srgbClr val="000304"/>
                </a:solidFill>
              </a:rPr>
              <a:t> </a:t>
            </a:r>
            <a:r>
              <a:rPr lang="ru-RU" sz="1600" b="0" dirty="0" err="1">
                <a:solidFill>
                  <a:srgbClr val="000304"/>
                </a:solidFill>
                <a:latin typeface="+mn-lt"/>
                <a:ea typeface="+mn-ea"/>
                <a:cs typeface="+mn-cs"/>
              </a:rPr>
              <a:t>Гарр</a:t>
            </a:r>
            <a:r>
              <a:rPr lang="ru-RU" sz="1600" b="0" dirty="0">
                <a:solidFill>
                  <a:srgbClr val="000304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b="0" dirty="0" err="1">
                <a:solidFill>
                  <a:srgbClr val="000304"/>
                </a:solidFill>
                <a:latin typeface="+mn-lt"/>
                <a:ea typeface="+mn-ea"/>
                <a:cs typeface="+mn-cs"/>
              </a:rPr>
              <a:t>Рейнольдс</a:t>
            </a:r>
            <a:endParaRPr lang="ru-RU" sz="1600" b="0" dirty="0">
              <a:solidFill>
                <a:srgbClr val="000304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D0974CA2-FD8D-C441-9136-D0953F0A5E52}"/>
              </a:ext>
            </a:extLst>
          </p:cNvPr>
          <p:cNvCxnSpPr/>
          <p:nvPr/>
        </p:nvCxnSpPr>
        <p:spPr>
          <a:xfrm>
            <a:off x="6096000" y="0"/>
            <a:ext cx="0" cy="6951945"/>
          </a:xfrm>
          <a:prstGeom prst="line">
            <a:avLst/>
          </a:prstGeom>
          <a:ln w="25400">
            <a:solidFill>
              <a:srgbClr val="0003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Дата 3">
            <a:extLst>
              <a:ext uri="{FF2B5EF4-FFF2-40B4-BE49-F238E27FC236}">
                <a16:creationId xmlns:a16="http://schemas.microsoft.com/office/drawing/2014/main" id="{7F053F42-5739-6E4F-90B7-F8499C279C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Шаблон презентации</a:t>
            </a:r>
          </a:p>
        </p:txBody>
      </p:sp>
      <p:sp>
        <p:nvSpPr>
          <p:cNvPr id="19" name="Номер слайда 5">
            <a:extLst>
              <a:ext uri="{FF2B5EF4-FFF2-40B4-BE49-F238E27FC236}">
                <a16:creationId xmlns:a16="http://schemas.microsoft.com/office/drawing/2014/main" id="{B8AF08F0-E9E0-0442-8379-0EF92723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>
                <a:solidFill>
                  <a:schemeClr val="tx1"/>
                </a:solidFill>
              </a:rPr>
              <a:pPr/>
              <a:t>11</a:t>
            </a:fld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732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DC64896-6805-9F4D-95A6-A4BED8AF9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929" y="4882185"/>
            <a:ext cx="5901071" cy="1808727"/>
          </a:xfrm>
        </p:spPr>
        <p:txBody>
          <a:bodyPr/>
          <a:lstStyle/>
          <a:p>
            <a:r>
              <a:rPr lang="ru-RU" dirty="0">
                <a:solidFill>
                  <a:srgbClr val="F6F0E5"/>
                </a:solidFill>
              </a:rPr>
              <a:t>Другие типы слайдов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A12405C8-7F4A-7E43-9A53-1D74446981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-846470"/>
            <a:ext cx="6096000" cy="9906000"/>
          </a:xfrm>
        </p:spPr>
        <p:txBody>
          <a:bodyPr>
            <a:normAutofit/>
          </a:bodyPr>
          <a:lstStyle/>
          <a:p>
            <a:pPr algn="r"/>
            <a:r>
              <a:rPr lang="ru-RU" sz="67200" dirty="0">
                <a:solidFill>
                  <a:srgbClr val="F6F0E5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16625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rgbClr val="000000"/>
          </a:solidFill>
        </p:spPr>
      </p:sp>
      <p:sp>
        <p:nvSpPr>
          <p:cNvPr id="6" name="TextBox 5"/>
          <p:cNvSpPr txBox="1"/>
          <p:nvPr/>
        </p:nvSpPr>
        <p:spPr>
          <a:xfrm>
            <a:off x="881757" y="1389193"/>
            <a:ext cx="5282887" cy="2900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7280"/>
              </a:lnSpc>
            </a:pPr>
            <a:r>
              <a:rPr lang="ru-RU" sz="6900" b="1" dirty="0">
                <a:solidFill>
                  <a:srgbClr val="F6F0E5"/>
                </a:solidFill>
                <a:latin typeface="+mj-lt"/>
                <a:ea typeface="Montserrat" charset="0"/>
                <a:cs typeface="Montserrat" charset="0"/>
              </a:rPr>
              <a:t>Напишите ключевую мысль</a:t>
            </a:r>
            <a:endParaRPr lang="en-US" sz="6900" b="1" dirty="0">
              <a:solidFill>
                <a:srgbClr val="F6F0E5"/>
              </a:solidFill>
              <a:latin typeface="+mj-lt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1757" y="4450725"/>
            <a:ext cx="3392531" cy="10180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ru-RU" dirty="0"/>
              <a:t>Место для дополнительной информации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33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83221-9FE8-B843-91E1-56AD243A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3EBF31-BE51-7047-BE18-25F9F696F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86" y="1790917"/>
            <a:ext cx="2743201" cy="1444967"/>
          </a:xfrm>
        </p:spPr>
        <p:txBody>
          <a:bodyPr>
            <a:normAutofit lnSpcReduction="10000"/>
          </a:bodyPr>
          <a:lstStyle/>
          <a:p>
            <a:r>
              <a:rPr lang="en-US" sz="11500" dirty="0">
                <a:solidFill>
                  <a:srgbClr val="3540F5"/>
                </a:solidFill>
              </a:rPr>
              <a:t>1</a:t>
            </a:r>
            <a:endParaRPr lang="ru-RU" sz="11500" dirty="0">
              <a:solidFill>
                <a:srgbClr val="3540F5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E66150-1E82-2947-9473-B0B47CE526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013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1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DB66C53E-B8D8-494D-A61D-E149FDC8D886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136789" y="1790917"/>
            <a:ext cx="2743201" cy="1444967"/>
          </a:xfrm>
        </p:spPr>
        <p:txBody>
          <a:bodyPr>
            <a:normAutofit lnSpcReduction="10000"/>
          </a:bodyPr>
          <a:lstStyle/>
          <a:p>
            <a:r>
              <a:rPr lang="en-US" sz="11500" dirty="0">
                <a:solidFill>
                  <a:srgbClr val="3540F5"/>
                </a:solidFill>
              </a:rPr>
              <a:t>2</a:t>
            </a:r>
            <a:endParaRPr lang="ru-RU" sz="11500" dirty="0">
              <a:solidFill>
                <a:srgbClr val="3540F5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7D59598-A9FE-C747-B135-9F94AFB3F5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22945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2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8B7F7BAE-39F8-394B-BD44-51086421EE9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6136211" y="1790917"/>
            <a:ext cx="2743201" cy="1444967"/>
          </a:xfrm>
        </p:spPr>
        <p:txBody>
          <a:bodyPr>
            <a:normAutofit lnSpcReduction="10000"/>
          </a:bodyPr>
          <a:lstStyle/>
          <a:p>
            <a:r>
              <a:rPr lang="en-US" sz="11500" dirty="0">
                <a:solidFill>
                  <a:srgbClr val="3540F5"/>
                </a:solidFill>
              </a:rPr>
              <a:t>3</a:t>
            </a:r>
            <a:endParaRPr lang="ru-RU" sz="11500" dirty="0">
              <a:solidFill>
                <a:srgbClr val="3540F5"/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3CE71D89-4297-D246-9BA6-47473B16AB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25856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3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6510DB3-C6BE-4045-8061-6C88F0032B6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189421" y="1790917"/>
            <a:ext cx="2743201" cy="1444967"/>
          </a:xfrm>
        </p:spPr>
        <p:txBody>
          <a:bodyPr>
            <a:normAutofit lnSpcReduction="10000"/>
          </a:bodyPr>
          <a:lstStyle/>
          <a:p>
            <a:r>
              <a:rPr lang="en-US" sz="11500" dirty="0">
                <a:solidFill>
                  <a:srgbClr val="3540F5"/>
                </a:solidFill>
              </a:rPr>
              <a:t>4</a:t>
            </a:r>
            <a:endParaRPr lang="ru-RU" sz="11500" dirty="0">
              <a:solidFill>
                <a:srgbClr val="3540F5"/>
              </a:solidFill>
            </a:endParaRP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6241F5DF-E2FB-F74E-9CDD-7EEE6C2B5BA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25280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4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2F755A8F-4834-B442-B5B8-B7F216829F68}"/>
              </a:ext>
            </a:extLst>
          </p:cNvPr>
          <p:cNvCxnSpPr/>
          <p:nvPr/>
        </p:nvCxnSpPr>
        <p:spPr>
          <a:xfrm>
            <a:off x="0" y="3429000"/>
            <a:ext cx="12192000" cy="0"/>
          </a:xfrm>
          <a:prstGeom prst="line">
            <a:avLst/>
          </a:prstGeom>
          <a:ln w="44450">
            <a:solidFill>
              <a:srgbClr val="3540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>
            <a:extLst>
              <a:ext uri="{FF2B5EF4-FFF2-40B4-BE49-F238E27FC236}">
                <a16:creationId xmlns:a16="http://schemas.microsoft.com/office/drawing/2014/main" id="{F3A4D4D4-1554-F543-A8D1-527B2B760A65}"/>
              </a:ext>
            </a:extLst>
          </p:cNvPr>
          <p:cNvSpPr/>
          <p:nvPr/>
        </p:nvSpPr>
        <p:spPr>
          <a:xfrm>
            <a:off x="227013" y="3228181"/>
            <a:ext cx="401637" cy="401637"/>
          </a:xfrm>
          <a:prstGeom prst="ellipse">
            <a:avLst/>
          </a:prstGeom>
          <a:solidFill>
            <a:srgbClr val="354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4E3B055C-CC08-784D-B394-0C688F66430C}"/>
              </a:ext>
            </a:extLst>
          </p:cNvPr>
          <p:cNvSpPr/>
          <p:nvPr/>
        </p:nvSpPr>
        <p:spPr>
          <a:xfrm>
            <a:off x="3192314" y="3228181"/>
            <a:ext cx="401637" cy="401637"/>
          </a:xfrm>
          <a:prstGeom prst="ellipse">
            <a:avLst/>
          </a:prstGeom>
          <a:solidFill>
            <a:srgbClr val="354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0288D3BF-BD44-2C4E-BFE0-3D20E35A911E}"/>
              </a:ext>
            </a:extLst>
          </p:cNvPr>
          <p:cNvSpPr/>
          <p:nvPr/>
        </p:nvSpPr>
        <p:spPr>
          <a:xfrm>
            <a:off x="6216333" y="3228181"/>
            <a:ext cx="401637" cy="401637"/>
          </a:xfrm>
          <a:prstGeom prst="ellipse">
            <a:avLst/>
          </a:prstGeom>
          <a:solidFill>
            <a:srgbClr val="354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CC36CAE0-EB40-B446-B767-05E65052837A}"/>
              </a:ext>
            </a:extLst>
          </p:cNvPr>
          <p:cNvSpPr/>
          <p:nvPr/>
        </p:nvSpPr>
        <p:spPr>
          <a:xfrm>
            <a:off x="9233853" y="3228181"/>
            <a:ext cx="401637" cy="401637"/>
          </a:xfrm>
          <a:prstGeom prst="ellipse">
            <a:avLst/>
          </a:prstGeom>
          <a:solidFill>
            <a:srgbClr val="3540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14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83221-9FE8-B843-91E1-56AD243A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66C21DD-3FB5-1D4D-9F9B-7B872C2FA1D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23521" y="2083981"/>
            <a:ext cx="989478" cy="990036"/>
          </a:xfrm>
          <a:prstGeom prst="rect">
            <a:avLst/>
          </a:prstGeom>
          <a:noFill/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93EBF31-BE51-7047-BE18-25F9F696F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012" y="3467659"/>
            <a:ext cx="2743201" cy="460788"/>
          </a:xfrm>
        </p:spPr>
        <p:txBody>
          <a:bodyPr/>
          <a:lstStyle/>
          <a:p>
            <a:r>
              <a:rPr lang="ru-RU" dirty="0"/>
              <a:t>Пункт 1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E66150-1E82-2947-9473-B0B47CE526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013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1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E99ABE1-6691-654B-94D9-72268280B63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3222946" y="2083981"/>
            <a:ext cx="989478" cy="990036"/>
          </a:xfrm>
          <a:prstGeom prst="rect">
            <a:avLst/>
          </a:prstGeom>
          <a:noFill/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DB66C53E-B8D8-494D-A61D-E149FDC8D886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26434" y="3467659"/>
            <a:ext cx="2743201" cy="460788"/>
          </a:xfrm>
        </p:spPr>
        <p:txBody>
          <a:bodyPr/>
          <a:lstStyle/>
          <a:p>
            <a:r>
              <a:rPr lang="ru-RU" dirty="0"/>
              <a:t>Пункт 2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7D59598-A9FE-C747-B135-9F94AFB3F5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22945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2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E3C3446-0631-4E41-A822-6E3AE7FED11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>
            <a:off x="6225857" y="2083981"/>
            <a:ext cx="989478" cy="990036"/>
          </a:xfrm>
          <a:prstGeom prst="rect">
            <a:avLst/>
          </a:prstGeom>
          <a:noFill/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8B7F7BAE-39F8-394B-BD44-51086421EE9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6225856" y="3467659"/>
            <a:ext cx="2743201" cy="460788"/>
          </a:xfrm>
        </p:spPr>
        <p:txBody>
          <a:bodyPr/>
          <a:lstStyle/>
          <a:p>
            <a:r>
              <a:rPr lang="ru-RU" dirty="0"/>
              <a:t>Пункт 3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3CE71D89-4297-D246-9BA6-47473B16AB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25856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3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5969F1FF-139F-B348-A4FF-0C7807829229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p:blipFill>
        <p:spPr>
          <a:xfrm>
            <a:off x="9225280" y="2083981"/>
            <a:ext cx="989478" cy="990036"/>
          </a:xfrm>
          <a:prstGeom prst="rect">
            <a:avLst/>
          </a:prstGeom>
          <a:noFill/>
        </p:spPr>
      </p:pic>
      <p:sp>
        <p:nvSpPr>
          <p:cNvPr id="13" name="Текст 12">
            <a:extLst>
              <a:ext uri="{FF2B5EF4-FFF2-40B4-BE49-F238E27FC236}">
                <a16:creationId xmlns:a16="http://schemas.microsoft.com/office/drawing/2014/main" id="{66510DB3-C6BE-4045-8061-6C88F0032B6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225279" y="3467659"/>
            <a:ext cx="2743201" cy="460788"/>
          </a:xfrm>
        </p:spPr>
        <p:txBody>
          <a:bodyPr/>
          <a:lstStyle/>
          <a:p>
            <a:r>
              <a:rPr lang="ru-RU" dirty="0"/>
              <a:t>Пункт 4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6241F5DF-E2FB-F74E-9CDD-7EEE6C2B5BA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25280" y="3978138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4</a:t>
            </a:r>
          </a:p>
        </p:txBody>
      </p:sp>
    </p:spTree>
    <p:extLst>
      <p:ext uri="{BB962C8B-B14F-4D97-AF65-F5344CB8AC3E}">
        <p14:creationId xmlns:p14="http://schemas.microsoft.com/office/powerpoint/2010/main" val="77894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B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Текст 3">
            <a:extLst>
              <a:ext uri="{FF2B5EF4-FFF2-40B4-BE49-F238E27FC236}">
                <a16:creationId xmlns:a16="http://schemas.microsoft.com/office/drawing/2014/main" id="{32D032D8-FA84-5243-A8FE-5F5B3803991C}"/>
              </a:ext>
            </a:extLst>
          </p:cNvPr>
          <p:cNvSpPr txBox="1">
            <a:spLocks/>
          </p:cNvSpPr>
          <p:nvPr/>
        </p:nvSpPr>
        <p:spPr>
          <a:xfrm>
            <a:off x="6426" y="1778860"/>
            <a:ext cx="2743201" cy="289609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700" dirty="0">
                <a:solidFill>
                  <a:srgbClr val="F6F0E5"/>
                </a:solidFill>
              </a:rPr>
              <a:t>1</a:t>
            </a:r>
            <a:endParaRPr lang="ru-RU" sz="15700" dirty="0">
              <a:solidFill>
                <a:srgbClr val="F6F0E5"/>
              </a:solidFill>
            </a:endParaRPr>
          </a:p>
        </p:txBody>
      </p:sp>
      <p:sp>
        <p:nvSpPr>
          <p:cNvPr id="25" name="Текст 6">
            <a:extLst>
              <a:ext uri="{FF2B5EF4-FFF2-40B4-BE49-F238E27FC236}">
                <a16:creationId xmlns:a16="http://schemas.microsoft.com/office/drawing/2014/main" id="{D3BF9CA4-F310-0B44-BDFE-58F2551FDA31}"/>
              </a:ext>
            </a:extLst>
          </p:cNvPr>
          <p:cNvSpPr txBox="1">
            <a:spLocks/>
          </p:cNvSpPr>
          <p:nvPr/>
        </p:nvSpPr>
        <p:spPr>
          <a:xfrm>
            <a:off x="3075829" y="1778860"/>
            <a:ext cx="2743201" cy="289609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700">
                <a:solidFill>
                  <a:srgbClr val="F6F0E5"/>
                </a:solidFill>
              </a:rPr>
              <a:t>2</a:t>
            </a:r>
            <a:endParaRPr lang="ru-RU" sz="15700" dirty="0">
              <a:solidFill>
                <a:srgbClr val="F6F0E5"/>
              </a:solidFill>
            </a:endParaRPr>
          </a:p>
        </p:txBody>
      </p:sp>
      <p:sp>
        <p:nvSpPr>
          <p:cNvPr id="26" name="Текст 9">
            <a:extLst>
              <a:ext uri="{FF2B5EF4-FFF2-40B4-BE49-F238E27FC236}">
                <a16:creationId xmlns:a16="http://schemas.microsoft.com/office/drawing/2014/main" id="{270BCD74-6E39-6B41-89B5-D96DA5EEEE6C}"/>
              </a:ext>
            </a:extLst>
          </p:cNvPr>
          <p:cNvSpPr txBox="1">
            <a:spLocks/>
          </p:cNvSpPr>
          <p:nvPr/>
        </p:nvSpPr>
        <p:spPr>
          <a:xfrm>
            <a:off x="6075251" y="1778860"/>
            <a:ext cx="2743201" cy="289609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700">
                <a:solidFill>
                  <a:srgbClr val="F6F0E5"/>
                </a:solidFill>
              </a:rPr>
              <a:t>3</a:t>
            </a:r>
            <a:endParaRPr lang="ru-RU" sz="15700" dirty="0">
              <a:solidFill>
                <a:srgbClr val="F6F0E5"/>
              </a:solidFill>
            </a:endParaRPr>
          </a:p>
        </p:txBody>
      </p:sp>
      <p:sp>
        <p:nvSpPr>
          <p:cNvPr id="27" name="Текст 12">
            <a:extLst>
              <a:ext uri="{FF2B5EF4-FFF2-40B4-BE49-F238E27FC236}">
                <a16:creationId xmlns:a16="http://schemas.microsoft.com/office/drawing/2014/main" id="{122B5168-76BE-014D-968E-43FA300D8390}"/>
              </a:ext>
            </a:extLst>
          </p:cNvPr>
          <p:cNvSpPr txBox="1">
            <a:spLocks/>
          </p:cNvSpPr>
          <p:nvPr/>
        </p:nvSpPr>
        <p:spPr>
          <a:xfrm>
            <a:off x="9128461" y="1778860"/>
            <a:ext cx="2743201" cy="289609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700">
                <a:solidFill>
                  <a:srgbClr val="F6F0E5"/>
                </a:solidFill>
              </a:rPr>
              <a:t>4</a:t>
            </a:r>
            <a:endParaRPr lang="ru-RU" sz="15700" dirty="0">
              <a:solidFill>
                <a:srgbClr val="F6F0E5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83221-9FE8-B843-91E1-56AD243A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3EBF31-BE51-7047-BE18-25F9F696F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012" y="2918521"/>
            <a:ext cx="2743201" cy="460788"/>
          </a:xfrm>
        </p:spPr>
        <p:txBody>
          <a:bodyPr/>
          <a:lstStyle/>
          <a:p>
            <a:r>
              <a:rPr lang="ru-RU" dirty="0"/>
              <a:t>Пункт 1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E66150-1E82-2947-9473-B0B47CE526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013" y="3429000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1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DB66C53E-B8D8-494D-A61D-E149FDC8D886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26434" y="2918521"/>
            <a:ext cx="2743201" cy="460788"/>
          </a:xfrm>
        </p:spPr>
        <p:txBody>
          <a:bodyPr/>
          <a:lstStyle/>
          <a:p>
            <a:r>
              <a:rPr lang="ru-RU" dirty="0"/>
              <a:t>Пункт 2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7D59598-A9FE-C747-B135-9F94AFB3F5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22945" y="3429000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2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8B7F7BAE-39F8-394B-BD44-51086421EE9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6225856" y="2918521"/>
            <a:ext cx="2743201" cy="460788"/>
          </a:xfrm>
        </p:spPr>
        <p:txBody>
          <a:bodyPr/>
          <a:lstStyle/>
          <a:p>
            <a:r>
              <a:rPr lang="ru-RU" dirty="0"/>
              <a:t>Пункт 3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3CE71D89-4297-D246-9BA6-47473B16AB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25856" y="3429000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3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6510DB3-C6BE-4045-8061-6C88F0032B6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225279" y="2918521"/>
            <a:ext cx="2743201" cy="460788"/>
          </a:xfrm>
        </p:spPr>
        <p:txBody>
          <a:bodyPr/>
          <a:lstStyle/>
          <a:p>
            <a:r>
              <a:rPr lang="ru-RU" dirty="0"/>
              <a:t>Пункт 4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6241F5DF-E2FB-F74E-9CDD-7EEE6C2B5BA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25280" y="3429000"/>
            <a:ext cx="2743200" cy="2367100"/>
          </a:xfrm>
        </p:spPr>
        <p:txBody>
          <a:bodyPr/>
          <a:lstStyle/>
          <a:p>
            <a:r>
              <a:rPr lang="ru-RU" dirty="0"/>
              <a:t>Короткое описание пункта 4</a:t>
            </a:r>
          </a:p>
        </p:txBody>
      </p:sp>
    </p:spTree>
    <p:extLst>
      <p:ext uri="{BB962C8B-B14F-4D97-AF65-F5344CB8AC3E}">
        <p14:creationId xmlns:p14="http://schemas.microsoft.com/office/powerpoint/2010/main" val="676663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183221-9FE8-B843-91E1-56AD243A8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106" y="2774795"/>
            <a:ext cx="6173787" cy="1456076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E535D"/>
                </a:solidFill>
              </a:rPr>
              <a:t>Заголовок презентации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3EBF31-BE51-7047-BE18-25F9F696F7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7012" y="281504"/>
            <a:ext cx="2743201" cy="460788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FE535D"/>
                </a:solidFill>
              </a:rPr>
              <a:t>Пункт 1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E66150-1E82-2947-9473-B0B47CE526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7013" y="624343"/>
            <a:ext cx="2743200" cy="748844"/>
          </a:xfrm>
        </p:spPr>
        <p:txBody>
          <a:bodyPr/>
          <a:lstStyle/>
          <a:p>
            <a:pPr algn="r"/>
            <a:r>
              <a:rPr lang="ru-RU" dirty="0"/>
              <a:t>Короткое описание пункта 1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DB66C53E-B8D8-494D-A61D-E149FDC8D886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223519" y="5283012"/>
            <a:ext cx="2743201" cy="460788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FE535D"/>
                </a:solidFill>
              </a:rPr>
              <a:t>Пункт 2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7D59598-A9FE-C747-B135-9F94AFB3F54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030" y="5625851"/>
            <a:ext cx="2743200" cy="627947"/>
          </a:xfrm>
        </p:spPr>
        <p:txBody>
          <a:bodyPr/>
          <a:lstStyle/>
          <a:p>
            <a:pPr algn="r"/>
            <a:r>
              <a:rPr lang="ru-RU" dirty="0"/>
              <a:t>Короткое описание пункта 2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8B7F7BAE-39F8-394B-BD44-51086421EE97}"/>
              </a:ext>
            </a:extLst>
          </p:cNvPr>
          <p:cNvSpPr>
            <a:spLocks noGrp="1"/>
          </p:cNvSpPr>
          <p:nvPr>
            <p:ph type="body" idx="19"/>
          </p:nvPr>
        </p:nvSpPr>
        <p:spPr>
          <a:xfrm>
            <a:off x="9167999" y="281504"/>
            <a:ext cx="2743201" cy="460788"/>
          </a:xfrm>
        </p:spPr>
        <p:txBody>
          <a:bodyPr/>
          <a:lstStyle/>
          <a:p>
            <a:r>
              <a:rPr lang="ru-RU" dirty="0">
                <a:solidFill>
                  <a:srgbClr val="FE535D"/>
                </a:solidFill>
              </a:rPr>
              <a:t>Пункт 3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3CE71D89-4297-D246-9BA6-47473B16AB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67999" y="624343"/>
            <a:ext cx="2743200" cy="748844"/>
          </a:xfrm>
        </p:spPr>
        <p:txBody>
          <a:bodyPr/>
          <a:lstStyle/>
          <a:p>
            <a:r>
              <a:rPr lang="ru-RU" dirty="0"/>
              <a:t>Короткое описание пункта 3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6510DB3-C6BE-4045-8061-6C88F0032B64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9167999" y="5283012"/>
            <a:ext cx="2743201" cy="460788"/>
          </a:xfrm>
        </p:spPr>
        <p:txBody>
          <a:bodyPr/>
          <a:lstStyle/>
          <a:p>
            <a:r>
              <a:rPr lang="ru-RU" dirty="0">
                <a:solidFill>
                  <a:srgbClr val="FE535D"/>
                </a:solidFill>
              </a:rPr>
              <a:t>Пункт 4</a:t>
            </a:r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id="{6241F5DF-E2FB-F74E-9CDD-7EEE6C2B5BA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67999" y="5625851"/>
            <a:ext cx="2743200" cy="627947"/>
          </a:xfrm>
        </p:spPr>
        <p:txBody>
          <a:bodyPr/>
          <a:lstStyle/>
          <a:p>
            <a:r>
              <a:rPr lang="ru-RU" dirty="0"/>
              <a:t>Короткое описание пункта 4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B0EA8BBB-93CD-0645-A884-E492433EFBD0}"/>
              </a:ext>
            </a:extLst>
          </p:cNvPr>
          <p:cNvSpPr/>
          <p:nvPr/>
        </p:nvSpPr>
        <p:spPr>
          <a:xfrm>
            <a:off x="2889372" y="239440"/>
            <a:ext cx="6413256" cy="6413256"/>
          </a:xfrm>
          <a:prstGeom prst="ellipse">
            <a:avLst/>
          </a:prstGeom>
          <a:ln w="44450">
            <a:solidFill>
              <a:srgbClr val="FE53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екст 9">
            <a:extLst>
              <a:ext uri="{FF2B5EF4-FFF2-40B4-BE49-F238E27FC236}">
                <a16:creationId xmlns:a16="http://schemas.microsoft.com/office/drawing/2014/main" id="{EFE511C5-AC8B-7743-AD25-5342B9B5ACDF}"/>
              </a:ext>
            </a:extLst>
          </p:cNvPr>
          <p:cNvSpPr txBox="1">
            <a:spLocks/>
          </p:cNvSpPr>
          <p:nvPr/>
        </p:nvSpPr>
        <p:spPr>
          <a:xfrm>
            <a:off x="9604786" y="2835755"/>
            <a:ext cx="2390681" cy="460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FE535D"/>
                </a:solidFill>
              </a:rPr>
              <a:t>Пункт 3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id="{4B3D8B12-6EA8-1040-A764-B5E96439C200}"/>
              </a:ext>
            </a:extLst>
          </p:cNvPr>
          <p:cNvSpPr txBox="1">
            <a:spLocks/>
          </p:cNvSpPr>
          <p:nvPr/>
        </p:nvSpPr>
        <p:spPr>
          <a:xfrm>
            <a:off x="9604786" y="3178594"/>
            <a:ext cx="2390680" cy="7488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Короткое описание пункта 3</a:t>
            </a:r>
          </a:p>
        </p:txBody>
      </p:sp>
      <p:sp>
        <p:nvSpPr>
          <p:cNvPr id="27" name="Текст 9">
            <a:extLst>
              <a:ext uri="{FF2B5EF4-FFF2-40B4-BE49-F238E27FC236}">
                <a16:creationId xmlns:a16="http://schemas.microsoft.com/office/drawing/2014/main" id="{05479089-7944-6547-8FFA-B732E7D6C501}"/>
              </a:ext>
            </a:extLst>
          </p:cNvPr>
          <p:cNvSpPr txBox="1">
            <a:spLocks/>
          </p:cNvSpPr>
          <p:nvPr/>
        </p:nvSpPr>
        <p:spPr>
          <a:xfrm>
            <a:off x="215153" y="2850995"/>
            <a:ext cx="2390681" cy="460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solidFill>
                  <a:srgbClr val="FE535D"/>
                </a:solidFill>
              </a:rPr>
              <a:t>Пункт 3</a:t>
            </a:r>
          </a:p>
        </p:txBody>
      </p:sp>
      <p:sp>
        <p:nvSpPr>
          <p:cNvPr id="28" name="Текст 10">
            <a:extLst>
              <a:ext uri="{FF2B5EF4-FFF2-40B4-BE49-F238E27FC236}">
                <a16:creationId xmlns:a16="http://schemas.microsoft.com/office/drawing/2014/main" id="{A5A9F2E2-7554-1D4C-B893-D86752F815D3}"/>
              </a:ext>
            </a:extLst>
          </p:cNvPr>
          <p:cNvSpPr txBox="1">
            <a:spLocks/>
          </p:cNvSpPr>
          <p:nvPr/>
        </p:nvSpPr>
        <p:spPr>
          <a:xfrm>
            <a:off x="215153" y="3193834"/>
            <a:ext cx="2390680" cy="7488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/>
              <a:t>Короткое описание пункта 3</a:t>
            </a: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604724A5-1B5D-8742-B000-144BAEB3ED08}"/>
              </a:ext>
            </a:extLst>
          </p:cNvPr>
          <p:cNvSpPr/>
          <p:nvPr/>
        </p:nvSpPr>
        <p:spPr>
          <a:xfrm>
            <a:off x="3872861" y="727559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AFF56C5E-C753-8E49-A223-C278F25D413B}"/>
              </a:ext>
            </a:extLst>
          </p:cNvPr>
          <p:cNvSpPr/>
          <p:nvPr/>
        </p:nvSpPr>
        <p:spPr>
          <a:xfrm>
            <a:off x="7886511" y="727559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C55BF339-694B-AF48-AB30-FD2DA369EC0B}"/>
              </a:ext>
            </a:extLst>
          </p:cNvPr>
          <p:cNvSpPr/>
          <p:nvPr/>
        </p:nvSpPr>
        <p:spPr>
          <a:xfrm>
            <a:off x="3872861" y="5728804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B9C401C0-1E3E-4745-8C0E-933D10A56210}"/>
              </a:ext>
            </a:extLst>
          </p:cNvPr>
          <p:cNvSpPr/>
          <p:nvPr/>
        </p:nvSpPr>
        <p:spPr>
          <a:xfrm>
            <a:off x="7886511" y="5728804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2E3FFC49-ADEA-E34D-BD63-84C649964BD9}"/>
              </a:ext>
            </a:extLst>
          </p:cNvPr>
          <p:cNvSpPr/>
          <p:nvPr/>
        </p:nvSpPr>
        <p:spPr>
          <a:xfrm>
            <a:off x="2725567" y="3050340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8C6CACED-A773-1042-AAC3-388DDD63CDE8}"/>
              </a:ext>
            </a:extLst>
          </p:cNvPr>
          <p:cNvSpPr/>
          <p:nvPr/>
        </p:nvSpPr>
        <p:spPr>
          <a:xfrm>
            <a:off x="9110183" y="3050340"/>
            <a:ext cx="401637" cy="401637"/>
          </a:xfrm>
          <a:prstGeom prst="ellipse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4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34D8389-AE81-3B4B-AFB4-0AFC84F9B2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4054" r="6770" b="7284"/>
          <a:stretch/>
        </p:blipFill>
        <p:spPr>
          <a:xfrm>
            <a:off x="0" y="0"/>
            <a:ext cx="12192000" cy="6858000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FBCDE0A-AB15-E34C-9912-87F55917D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3" y="3759399"/>
            <a:ext cx="10872875" cy="184665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Заголовок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презентации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26D442-305E-2845-B903-7CD9B38C85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Имя Фамилия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C0BA1E4-BBF2-EB43-B7AF-0F1F0776DE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18994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DC64896-6805-9F4D-95A6-A4BED8AF90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6F0E5"/>
                </a:solidFill>
              </a:rPr>
              <a:t>Первая часть</a:t>
            </a:r>
            <a:br>
              <a:rPr lang="ru-RU" dirty="0">
                <a:solidFill>
                  <a:srgbClr val="F6F0E5"/>
                </a:solidFill>
              </a:rPr>
            </a:br>
            <a:r>
              <a:rPr lang="ru-RU" dirty="0">
                <a:solidFill>
                  <a:srgbClr val="F6F0E5"/>
                </a:solidFill>
              </a:rPr>
              <a:t>презентации, начнём!</a:t>
            </a:r>
          </a:p>
        </p:txBody>
      </p:sp>
      <p:sp>
        <p:nvSpPr>
          <p:cNvPr id="8" name="Подзаголовок 7">
            <a:extLst>
              <a:ext uri="{FF2B5EF4-FFF2-40B4-BE49-F238E27FC236}">
                <a16:creationId xmlns:a16="http://schemas.microsoft.com/office/drawing/2014/main" id="{CEB74FDD-BD1D-4D4D-BE85-B5A827F0E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7013" y="5247122"/>
            <a:ext cx="5419808" cy="934351"/>
          </a:xfrm>
        </p:spPr>
        <p:txBody>
          <a:bodyPr>
            <a:normAutofit/>
          </a:bodyPr>
          <a:lstStyle/>
          <a:p>
            <a:pPr>
              <a:tabLst>
                <a:tab pos="2889250" algn="l"/>
              </a:tabLst>
            </a:pPr>
            <a:r>
              <a:rPr lang="ru-RU" dirty="0">
                <a:solidFill>
                  <a:srgbClr val="F6F0E5"/>
                </a:solidFill>
              </a:rPr>
              <a:t>Примеры использования шаблонных слайдов от студии «</a:t>
            </a:r>
            <a:r>
              <a:rPr lang="ru-RU" dirty="0" err="1">
                <a:solidFill>
                  <a:srgbClr val="F6F0E5"/>
                </a:solidFill>
              </a:rPr>
              <a:t>Метаформа</a:t>
            </a:r>
            <a:r>
              <a:rPr lang="ru-RU" dirty="0">
                <a:solidFill>
                  <a:srgbClr val="F6F0E5"/>
                </a:solidFill>
              </a:rPr>
              <a:t>»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A12405C8-7F4A-7E43-9A53-1D74446981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>
                <a:solidFill>
                  <a:srgbClr val="F6F0E5"/>
                </a:solidFill>
              </a:rPr>
              <a:t>1</a:t>
            </a:r>
          </a:p>
        </p:txBody>
      </p:sp>
      <p:sp>
        <p:nvSpPr>
          <p:cNvPr id="11" name="Дата 3">
            <a:extLst>
              <a:ext uri="{FF2B5EF4-FFF2-40B4-BE49-F238E27FC236}">
                <a16:creationId xmlns:a16="http://schemas.microsoft.com/office/drawing/2014/main" id="{C7A632D2-2911-604D-BAAF-EAC2C11784D1}"/>
              </a:ext>
            </a:extLst>
          </p:cNvPr>
          <p:cNvSpPr txBox="1">
            <a:spLocks/>
          </p:cNvSpPr>
          <p:nvPr/>
        </p:nvSpPr>
        <p:spPr>
          <a:xfrm>
            <a:off x="227013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ru-RU"/>
            </a:defPPr>
            <a:lvl1pPr algn="r">
              <a:defRPr sz="1200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>
                <a:solidFill>
                  <a:srgbClr val="F6F0E5"/>
                </a:solidFill>
              </a:rPr>
              <a:t>Шаблон презентации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B5FEF83B-9924-2B4F-A234-70A57DDB3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>
                <a:solidFill>
                  <a:srgbClr val="F6F0E5"/>
                </a:solidFill>
              </a:rPr>
              <a:pPr/>
              <a:t>3</a:t>
            </a:fld>
            <a:endParaRPr lang="ru-RU" dirty="0">
              <a:solidFill>
                <a:srgbClr val="F6F0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98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5453B-3140-6141-A8BC-3691F661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Заголовок презентации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80C638F-DBDB-D748-9CAD-771117911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Пункт 1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F66F63-9F3A-9F4F-AC08-96FFFB75EB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7537" y="2216038"/>
            <a:ext cx="4908608" cy="365125"/>
          </a:xfrm>
        </p:spPr>
        <p:txBody>
          <a:bodyPr/>
          <a:lstStyle/>
          <a:p>
            <a:r>
              <a:rPr lang="ru-RU" dirty="0"/>
              <a:t>Короткое описание пункта 1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DCF63BC-11D6-C54B-B10C-A7C8D97DBFB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</p:spPr>
      </p:pic>
      <p:sp>
        <p:nvSpPr>
          <p:cNvPr id="9" name="Текст 8">
            <a:extLst>
              <a:ext uri="{FF2B5EF4-FFF2-40B4-BE49-F238E27FC236}">
                <a16:creationId xmlns:a16="http://schemas.microsoft.com/office/drawing/2014/main" id="{6903647F-6898-B74D-8626-A16F10594110}"/>
              </a:ext>
            </a:extLst>
          </p:cNvPr>
          <p:cNvSpPr>
            <a:spLocks noGrp="1"/>
          </p:cNvSpPr>
          <p:nvPr>
            <p:ph type="body" idx="26"/>
          </p:nvPr>
        </p:nvSpPr>
        <p:spPr/>
        <p:txBody>
          <a:bodyPr/>
          <a:lstStyle/>
          <a:p>
            <a:r>
              <a:rPr lang="ru-RU" dirty="0"/>
              <a:t>Пункт 2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8C036506-9131-D94B-A1BC-CE40F1BB9DA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057537" y="3508810"/>
            <a:ext cx="4908608" cy="365125"/>
          </a:xfrm>
        </p:spPr>
        <p:txBody>
          <a:bodyPr/>
          <a:lstStyle/>
          <a:p>
            <a:r>
              <a:rPr lang="ru-RU" dirty="0"/>
              <a:t>Короткое описание пункта 2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BB2E0243-60C8-EB44-9EA8-C4C054D17727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</p:spPr>
      </p:pic>
      <p:sp>
        <p:nvSpPr>
          <p:cNvPr id="12" name="Текст 11">
            <a:extLst>
              <a:ext uri="{FF2B5EF4-FFF2-40B4-BE49-F238E27FC236}">
                <a16:creationId xmlns:a16="http://schemas.microsoft.com/office/drawing/2014/main" id="{38A13450-2BFE-E941-8E52-FCC6333AD522}"/>
              </a:ext>
            </a:extLst>
          </p:cNvPr>
          <p:cNvSpPr>
            <a:spLocks noGrp="1"/>
          </p:cNvSpPr>
          <p:nvPr>
            <p:ph type="body" idx="29"/>
          </p:nvPr>
        </p:nvSpPr>
        <p:spPr/>
        <p:txBody>
          <a:bodyPr/>
          <a:lstStyle/>
          <a:p>
            <a:r>
              <a:rPr lang="ru-RU" dirty="0"/>
              <a:t>Пункт 3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EAA329A9-5975-E74C-A41E-9F94DE7FA6E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057537" y="4813731"/>
            <a:ext cx="4908608" cy="365125"/>
          </a:xfrm>
        </p:spPr>
        <p:txBody>
          <a:bodyPr/>
          <a:lstStyle/>
          <a:p>
            <a:r>
              <a:rPr lang="ru-RU" dirty="0"/>
              <a:t>Короткое описание пункта 3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FE4BECCD-C301-AB42-8CE7-CA7A85B2DEB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804D7AAA-E423-614C-A144-608501DFB411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8"/>
          <a:srcRect t="26771" r="11614" b="6814"/>
          <a:stretch/>
        </p:blipFill>
        <p:spPr>
          <a:xfrm>
            <a:off x="6096000" y="0"/>
            <a:ext cx="6096000" cy="6858000"/>
          </a:xfrm>
        </p:spPr>
      </p:pic>
    </p:spTree>
    <p:extLst>
      <p:ext uri="{BB962C8B-B14F-4D97-AF65-F5344CB8AC3E}">
        <p14:creationId xmlns:p14="http://schemas.microsoft.com/office/powerpoint/2010/main" val="231069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61C9E0C-0DFC-E640-AB4E-196030FA8935}"/>
              </a:ext>
            </a:extLst>
          </p:cNvPr>
          <p:cNvSpPr/>
          <p:nvPr/>
        </p:nvSpPr>
        <p:spPr>
          <a:xfrm>
            <a:off x="6096000" y="0"/>
            <a:ext cx="6096000" cy="561474"/>
          </a:xfrm>
          <a:prstGeom prst="rect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9CD4CB4-B10F-E542-A973-BB8058B3D151}"/>
              </a:ext>
            </a:extLst>
          </p:cNvPr>
          <p:cNvSpPr/>
          <p:nvPr/>
        </p:nvSpPr>
        <p:spPr>
          <a:xfrm>
            <a:off x="6096000" y="1146282"/>
            <a:ext cx="6096000" cy="561474"/>
          </a:xfrm>
          <a:prstGeom prst="rect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8711255-3D93-D241-A170-D3105AB0E8EC}"/>
              </a:ext>
            </a:extLst>
          </p:cNvPr>
          <p:cNvSpPr/>
          <p:nvPr/>
        </p:nvSpPr>
        <p:spPr>
          <a:xfrm>
            <a:off x="6096000" y="2292564"/>
            <a:ext cx="6096000" cy="561474"/>
          </a:xfrm>
          <a:prstGeom prst="rect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F23B4F-4B04-5045-8816-8C0DFE97BC90}"/>
              </a:ext>
            </a:extLst>
          </p:cNvPr>
          <p:cNvSpPr/>
          <p:nvPr/>
        </p:nvSpPr>
        <p:spPr>
          <a:xfrm>
            <a:off x="6096000" y="3438846"/>
            <a:ext cx="6096000" cy="3419154"/>
          </a:xfrm>
          <a:prstGeom prst="rect">
            <a:avLst/>
          </a:prstGeom>
          <a:solidFill>
            <a:srgbClr val="FE5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6690D3DF-9B99-F34E-B3C2-A2F862ECA63B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/>
          <a:srcRect t="8150" b="8150"/>
          <a:stretch>
            <a:fillRect/>
          </a:stretch>
        </p:blipFill>
        <p:spPr>
          <a:xfrm>
            <a:off x="0" y="0"/>
            <a:ext cx="6145213" cy="6858000"/>
          </a:xfrm>
          <a:solidFill>
            <a:srgbClr val="F6F0E5"/>
          </a:solidFill>
        </p:spPr>
      </p:pic>
      <p:sp>
        <p:nvSpPr>
          <p:cNvPr id="17" name="Заголовок 16">
            <a:extLst>
              <a:ext uri="{FF2B5EF4-FFF2-40B4-BE49-F238E27FC236}">
                <a16:creationId xmlns:a16="http://schemas.microsoft.com/office/drawing/2014/main" id="{EE832ED1-E3F4-994B-A5EC-AAECD2A13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9024" y="3755510"/>
            <a:ext cx="5420260" cy="1262199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Оставляйте слушателей слегка «голодными»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5E38CE4E-E61A-F946-B5C0-2B88222D57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99024" y="5755292"/>
            <a:ext cx="4908608" cy="365125"/>
          </a:xfrm>
        </p:spPr>
        <p:txBody>
          <a:bodyPr/>
          <a:lstStyle/>
          <a:p>
            <a:r>
              <a:rPr lang="ru-RU" dirty="0" err="1">
                <a:solidFill>
                  <a:schemeClr val="bg1"/>
                </a:solidFill>
              </a:rPr>
              <a:t>Гарр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Рейнольдс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Дата 3">
            <a:extLst>
              <a:ext uri="{FF2B5EF4-FFF2-40B4-BE49-F238E27FC236}">
                <a16:creationId xmlns:a16="http://schemas.microsoft.com/office/drawing/2014/main" id="{88776B83-5073-F847-8416-599E1F4F6B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>
                <a:solidFill>
                  <a:srgbClr val="F6F0E5"/>
                </a:solidFill>
              </a:rPr>
              <a:t>Шаблон презентации</a:t>
            </a:r>
          </a:p>
        </p:txBody>
      </p:sp>
      <p:sp>
        <p:nvSpPr>
          <p:cNvPr id="29" name="Номер слайда 5">
            <a:extLst>
              <a:ext uri="{FF2B5EF4-FFF2-40B4-BE49-F238E27FC236}">
                <a16:creationId xmlns:a16="http://schemas.microsoft.com/office/drawing/2014/main" id="{409B548B-3198-AA4F-91A7-E675DDA66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58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DC64896-6805-9F4D-95A6-A4BED8AF9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929" y="4882185"/>
            <a:ext cx="5901071" cy="1808727"/>
          </a:xfrm>
        </p:spPr>
        <p:txBody>
          <a:bodyPr/>
          <a:lstStyle/>
          <a:p>
            <a:r>
              <a:rPr lang="ru-RU" dirty="0">
                <a:solidFill>
                  <a:srgbClr val="F6F0E5"/>
                </a:solidFill>
              </a:rPr>
              <a:t>Раздел</a:t>
            </a:r>
            <a:br>
              <a:rPr lang="ru-RU" dirty="0">
                <a:solidFill>
                  <a:srgbClr val="F6F0E5"/>
                </a:solidFill>
              </a:rPr>
            </a:br>
            <a:r>
              <a:rPr lang="ru-RU" dirty="0">
                <a:solidFill>
                  <a:srgbClr val="F6F0E5"/>
                </a:solidFill>
              </a:rPr>
              <a:t>с цитатами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A12405C8-7F4A-7E43-9A53-1D74446981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-889000"/>
            <a:ext cx="6096000" cy="9906000"/>
          </a:xfrm>
        </p:spPr>
        <p:txBody>
          <a:bodyPr>
            <a:normAutofit/>
          </a:bodyPr>
          <a:lstStyle/>
          <a:p>
            <a:pPr algn="r"/>
            <a:r>
              <a:rPr lang="ru-RU" sz="67200" dirty="0">
                <a:solidFill>
                  <a:srgbClr val="F6F0E5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9587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1EACA7B-97CF-2C42-A007-851621D5E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1093073"/>
            <a:ext cx="11741467" cy="348856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«Современные презентации имеют больше общего с кино и комиксами, чем с письменными документами»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1172CA-2A71-AF43-AF04-66CDF6CE2A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024" r="11261" b="49046"/>
          <a:stretch/>
        </p:blipFill>
        <p:spPr>
          <a:xfrm>
            <a:off x="227013" y="4876431"/>
            <a:ext cx="813942" cy="814401"/>
          </a:xfrm>
        </p:spPr>
      </p:pic>
      <p:sp>
        <p:nvSpPr>
          <p:cNvPr id="16" name="Текст 3">
            <a:extLst>
              <a:ext uri="{FF2B5EF4-FFF2-40B4-BE49-F238E27FC236}">
                <a16:creationId xmlns:a16="http://schemas.microsoft.com/office/drawing/2014/main" id="{A58E605E-FF0D-C94A-BDC8-CCD05E0C4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0804" y="4876431"/>
            <a:ext cx="2743201" cy="460788"/>
          </a:xfrm>
        </p:spPr>
        <p:txBody>
          <a:bodyPr/>
          <a:lstStyle/>
          <a:p>
            <a:r>
              <a:rPr lang="ru-RU" dirty="0" err="1"/>
              <a:t>Гарр</a:t>
            </a:r>
            <a:r>
              <a:rPr lang="ru-RU" dirty="0"/>
              <a:t> </a:t>
            </a:r>
            <a:r>
              <a:rPr lang="ru-RU" dirty="0" err="1"/>
              <a:t>Рейнольдс</a:t>
            </a:r>
            <a:endParaRPr lang="ru-RU" dirty="0"/>
          </a:p>
        </p:txBody>
      </p:sp>
      <p:sp>
        <p:nvSpPr>
          <p:cNvPr id="17" name="Текст 5">
            <a:extLst>
              <a:ext uri="{FF2B5EF4-FFF2-40B4-BE49-F238E27FC236}">
                <a16:creationId xmlns:a16="http://schemas.microsoft.com/office/drawing/2014/main" id="{FD67BDDE-0A0A-E54E-B6EE-5780989298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0805" y="5283631"/>
            <a:ext cx="2943049" cy="915783"/>
          </a:xfrm>
        </p:spPr>
        <p:txBody>
          <a:bodyPr>
            <a:normAutofit/>
          </a:bodyPr>
          <a:lstStyle/>
          <a:p>
            <a:r>
              <a:rPr lang="ru-RU" sz="1600" dirty="0"/>
              <a:t>Всемирно известный специалист по коммуникациям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80197F7B-763E-D645-9806-2A3B9C9FC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Шаблон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A7CC3856-D37C-444D-AE8B-3A679114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45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4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1EACA7B-97CF-2C42-A007-851621D5E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1093073"/>
            <a:ext cx="11741467" cy="348856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«Современные презентации имеют больше общего с кино и комиксами, чем с письменными документами»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51172CA-2A71-AF43-AF04-66CDF6CE2A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024" r="11261" b="49046"/>
          <a:stretch/>
        </p:blipFill>
        <p:spPr>
          <a:xfrm>
            <a:off x="227013" y="4876431"/>
            <a:ext cx="813942" cy="814401"/>
          </a:xfrm>
        </p:spPr>
      </p:pic>
      <p:sp>
        <p:nvSpPr>
          <p:cNvPr id="16" name="Текст 3">
            <a:extLst>
              <a:ext uri="{FF2B5EF4-FFF2-40B4-BE49-F238E27FC236}">
                <a16:creationId xmlns:a16="http://schemas.microsoft.com/office/drawing/2014/main" id="{A58E605E-FF0D-C94A-BDC8-CCD05E0C4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0804" y="4876431"/>
            <a:ext cx="2743201" cy="460788"/>
          </a:xfrm>
        </p:spPr>
        <p:txBody>
          <a:bodyPr/>
          <a:lstStyle/>
          <a:p>
            <a:r>
              <a:rPr lang="ru-RU" dirty="0" err="1"/>
              <a:t>Гарр</a:t>
            </a:r>
            <a:r>
              <a:rPr lang="ru-RU" dirty="0"/>
              <a:t> </a:t>
            </a:r>
            <a:r>
              <a:rPr lang="ru-RU" dirty="0" err="1"/>
              <a:t>Рейнольдс</a:t>
            </a:r>
            <a:endParaRPr lang="ru-RU" dirty="0"/>
          </a:p>
        </p:txBody>
      </p:sp>
      <p:sp>
        <p:nvSpPr>
          <p:cNvPr id="17" name="Текст 5">
            <a:extLst>
              <a:ext uri="{FF2B5EF4-FFF2-40B4-BE49-F238E27FC236}">
                <a16:creationId xmlns:a16="http://schemas.microsoft.com/office/drawing/2014/main" id="{FD67BDDE-0A0A-E54E-B6EE-5780989298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0805" y="5283631"/>
            <a:ext cx="2943049" cy="915783"/>
          </a:xfrm>
        </p:spPr>
        <p:txBody>
          <a:bodyPr>
            <a:normAutofit/>
          </a:bodyPr>
          <a:lstStyle/>
          <a:p>
            <a:r>
              <a:rPr lang="ru-RU" sz="1600" dirty="0"/>
              <a:t>Всемирно известный специалист по коммуникациям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80197F7B-763E-D645-9806-2A3B9C9FC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>
                <a:solidFill>
                  <a:schemeClr val="bg1"/>
                </a:solidFill>
              </a:rPr>
              <a:t>Шаблон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A7CC3856-D37C-444D-AE8B-3A679114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71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5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>
            <a:extLst>
              <a:ext uri="{FF2B5EF4-FFF2-40B4-BE49-F238E27FC236}">
                <a16:creationId xmlns:a16="http://schemas.microsoft.com/office/drawing/2014/main" id="{1BB0111A-E0A8-AA4B-A1E2-B35497146E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7013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Шаблон презентации</a:t>
            </a:r>
          </a:p>
        </p:txBody>
      </p: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id="{5AC941E4-8DF8-3040-8953-710B763FE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2528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264F69-E6D3-A347-ADF7-28B7B4BAE4A6}" type="slidenum">
              <a:rPr lang="ru-RU" smtClean="0">
                <a:solidFill>
                  <a:schemeClr val="tx1"/>
                </a:solidFill>
              </a:rPr>
              <a:pPr/>
              <a:t>9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Заголовок 2">
            <a:extLst>
              <a:ext uri="{FF2B5EF4-FFF2-40B4-BE49-F238E27FC236}">
                <a16:creationId xmlns:a16="http://schemas.microsoft.com/office/drawing/2014/main" id="{D19AB755-FEBF-904D-9A18-C224C51B6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012" y="1093073"/>
            <a:ext cx="11741467" cy="348856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«Современные презентации имеют больше общего с кино и комиксами, чем с письменными документами»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92C0D7A-135E-6847-89FA-0BF657102E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5024" r="11261" b="49046"/>
          <a:stretch/>
        </p:blipFill>
        <p:spPr>
          <a:xfrm>
            <a:off x="227013" y="4876431"/>
            <a:ext cx="813942" cy="814401"/>
          </a:xfrm>
        </p:spPr>
      </p:pic>
      <p:sp>
        <p:nvSpPr>
          <p:cNvPr id="27" name="Текст 3">
            <a:extLst>
              <a:ext uri="{FF2B5EF4-FFF2-40B4-BE49-F238E27FC236}">
                <a16:creationId xmlns:a16="http://schemas.microsoft.com/office/drawing/2014/main" id="{CE3FEC82-E974-0A44-BA51-5E4FB3E14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0804" y="4876431"/>
            <a:ext cx="2743201" cy="460788"/>
          </a:xfrm>
        </p:spPr>
        <p:txBody>
          <a:bodyPr/>
          <a:lstStyle/>
          <a:p>
            <a:r>
              <a:rPr lang="ru-RU" dirty="0" err="1"/>
              <a:t>Гарр</a:t>
            </a:r>
            <a:r>
              <a:rPr lang="ru-RU" dirty="0"/>
              <a:t> </a:t>
            </a:r>
            <a:r>
              <a:rPr lang="ru-RU" dirty="0" err="1"/>
              <a:t>Рейнольдс</a:t>
            </a:r>
            <a:endParaRPr lang="ru-RU" dirty="0"/>
          </a:p>
        </p:txBody>
      </p:sp>
      <p:sp>
        <p:nvSpPr>
          <p:cNvPr id="28" name="Текст 5">
            <a:extLst>
              <a:ext uri="{FF2B5EF4-FFF2-40B4-BE49-F238E27FC236}">
                <a16:creationId xmlns:a16="http://schemas.microsoft.com/office/drawing/2014/main" id="{B30051BE-4F72-4344-BE18-AA214C3909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0805" y="5283631"/>
            <a:ext cx="2943049" cy="915783"/>
          </a:xfrm>
        </p:spPr>
        <p:txBody>
          <a:bodyPr>
            <a:normAutofit/>
          </a:bodyPr>
          <a:lstStyle/>
          <a:p>
            <a:r>
              <a:rPr lang="ru-RU" sz="1600" dirty="0"/>
              <a:t>Всемирно известный специалист по коммуникациям</a:t>
            </a:r>
          </a:p>
        </p:txBody>
      </p:sp>
    </p:spTree>
    <p:extLst>
      <p:ext uri="{BB962C8B-B14F-4D97-AF65-F5344CB8AC3E}">
        <p14:creationId xmlns:p14="http://schemas.microsoft.com/office/powerpoint/2010/main" val="3628123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353</Words>
  <Application>Microsoft Macintosh PowerPoint</Application>
  <PresentationFormat>Широкоэкранный</PresentationFormat>
  <Paragraphs>97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Trebuchet MS</vt:lpstr>
      <vt:lpstr>Тема Office</vt:lpstr>
      <vt:lpstr>Типичные слайды для ваших презентаций</vt:lpstr>
      <vt:lpstr>Заголовок  презентации</vt:lpstr>
      <vt:lpstr>Первая часть презентации, начнём!</vt:lpstr>
      <vt:lpstr>Заголовок презентации</vt:lpstr>
      <vt:lpstr>Оставляйте слушателей слегка «голодными»</vt:lpstr>
      <vt:lpstr>Раздел с цитатами</vt:lpstr>
      <vt:lpstr>«Современные презентации имеют больше общего с кино и комиксами, чем с письменными документами»</vt:lpstr>
      <vt:lpstr>«Современные презентации имеют больше общего с кино и комиксами, чем с письменными документами»</vt:lpstr>
      <vt:lpstr>«Современные презентации имеют больше общего с кино и комиксами, чем с письменными документами»</vt:lpstr>
      <vt:lpstr>«Современные презентации имеют больше общего с кино и комиксами, чем с письменными документами»</vt:lpstr>
      <vt:lpstr>Сегодня, если вы  не уделяете вни-мания дизайну,  это воспринимается  как признак того, что вы не забо-титесь о продаже ваших идей Алексей Каптерев</vt:lpstr>
      <vt:lpstr>Другие типы слайдов</vt:lpstr>
      <vt:lpstr>Презентация PowerPoint</vt:lpstr>
      <vt:lpstr>Заголовок презентации</vt:lpstr>
      <vt:lpstr>Заголовок презентации</vt:lpstr>
      <vt:lpstr>Заголовок презентации</vt:lpstr>
      <vt:lpstr>Заголовок презентации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Касаткина Мария Вячеславовна</dc:creator>
  <cp:keywords/>
  <dc:description/>
  <cp:lastModifiedBy>Касаткина Мария Вячеславовна</cp:lastModifiedBy>
  <cp:revision>25</cp:revision>
  <dcterms:created xsi:type="dcterms:W3CDTF">2020-07-03T10:40:20Z</dcterms:created>
  <dcterms:modified xsi:type="dcterms:W3CDTF">2020-07-07T12:39:44Z</dcterms:modified>
  <cp:category/>
</cp:coreProperties>
</file>