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hyperlink" Target="mailto:info@aesindia.co.in" TargetMode="External"/><Relationship Id="rId1" Type="http://schemas.openxmlformats.org/officeDocument/2006/relationships/hyperlink" Target="http://www.aesindia.co.in/" TargetMode="Externa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hyperlink" Target="mailto:info@aesindia.co.in" TargetMode="External"/><Relationship Id="rId3" Type="http://schemas.openxmlformats.org/officeDocument/2006/relationships/hyperlink" Target="http://www.aesindia.co.in/" TargetMode="External"/><Relationship Id="rId7" Type="http://schemas.openxmlformats.org/officeDocument/2006/relationships/image" Target="../media/image10.sv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10" Type="http://schemas.openxmlformats.org/officeDocument/2006/relationships/image" Target="../media/image12.sv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FF133A-CE9B-470B-966B-BC8B93031298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EBB5667-E4AB-4448-B6DA-AF6F2FEDB3CF}">
      <dgm:prSet/>
      <dgm:spPr/>
      <dgm:t>
        <a:bodyPr/>
        <a:lstStyle/>
        <a:p>
          <a:pPr>
            <a:defRPr cap="all"/>
          </a:pPr>
          <a:r>
            <a:rPr lang="en-IN"/>
            <a:t>Engineering and Consultation</a:t>
          </a:r>
          <a:endParaRPr lang="en-US"/>
        </a:p>
      </dgm:t>
    </dgm:pt>
    <dgm:pt modelId="{9F1D1116-BF86-464E-A2CD-6D8BF112EC12}" type="parTrans" cxnId="{9BF34681-F0F6-46FE-B56C-85E996B261F3}">
      <dgm:prSet/>
      <dgm:spPr/>
      <dgm:t>
        <a:bodyPr/>
        <a:lstStyle/>
        <a:p>
          <a:endParaRPr lang="en-US"/>
        </a:p>
      </dgm:t>
    </dgm:pt>
    <dgm:pt modelId="{F996FC05-098B-4908-A18E-E781F6FFB216}" type="sibTrans" cxnId="{9BF34681-F0F6-46FE-B56C-85E996B261F3}">
      <dgm:prSet/>
      <dgm:spPr/>
      <dgm:t>
        <a:bodyPr/>
        <a:lstStyle/>
        <a:p>
          <a:endParaRPr lang="en-US"/>
        </a:p>
      </dgm:t>
    </dgm:pt>
    <dgm:pt modelId="{D791B9DF-5C94-419C-AA24-A31F04DE20D3}">
      <dgm:prSet/>
      <dgm:spPr/>
      <dgm:t>
        <a:bodyPr/>
        <a:lstStyle/>
        <a:p>
          <a:pPr>
            <a:defRPr cap="all"/>
          </a:pPr>
          <a:r>
            <a:rPr lang="en-IN"/>
            <a:t>Turnkey Supply and Services</a:t>
          </a:r>
          <a:endParaRPr lang="en-US"/>
        </a:p>
      </dgm:t>
    </dgm:pt>
    <dgm:pt modelId="{C6EAD97C-DA9E-42C3-9A4B-634310C3AEA5}" type="parTrans" cxnId="{AA484F06-2422-47D7-9B0D-63A0746391C5}">
      <dgm:prSet/>
      <dgm:spPr/>
      <dgm:t>
        <a:bodyPr/>
        <a:lstStyle/>
        <a:p>
          <a:endParaRPr lang="en-US"/>
        </a:p>
      </dgm:t>
    </dgm:pt>
    <dgm:pt modelId="{77675070-C6EF-4154-B7F8-A7829502ADC7}" type="sibTrans" cxnId="{AA484F06-2422-47D7-9B0D-63A0746391C5}">
      <dgm:prSet/>
      <dgm:spPr/>
      <dgm:t>
        <a:bodyPr/>
        <a:lstStyle/>
        <a:p>
          <a:endParaRPr lang="en-US"/>
        </a:p>
      </dgm:t>
    </dgm:pt>
    <dgm:pt modelId="{05776CD5-0FAE-43F0-869A-24823B06AFEA}">
      <dgm:prSet/>
      <dgm:spPr/>
      <dgm:t>
        <a:bodyPr/>
        <a:lstStyle/>
        <a:p>
          <a:pPr>
            <a:defRPr cap="all"/>
          </a:pPr>
          <a:r>
            <a:rPr lang="en-IN"/>
            <a:t>Project Management.</a:t>
          </a:r>
          <a:endParaRPr lang="en-US"/>
        </a:p>
      </dgm:t>
    </dgm:pt>
    <dgm:pt modelId="{93B59501-5EDD-46F0-B7BE-5F9D0942ABB9}" type="parTrans" cxnId="{9107FC61-E6BC-4D9F-B58D-C81463815BB6}">
      <dgm:prSet/>
      <dgm:spPr/>
      <dgm:t>
        <a:bodyPr/>
        <a:lstStyle/>
        <a:p>
          <a:endParaRPr lang="en-US"/>
        </a:p>
      </dgm:t>
    </dgm:pt>
    <dgm:pt modelId="{B7EF3D52-EA93-4A06-B271-B1478C421AE1}" type="sibTrans" cxnId="{9107FC61-E6BC-4D9F-B58D-C81463815BB6}">
      <dgm:prSet/>
      <dgm:spPr/>
      <dgm:t>
        <a:bodyPr/>
        <a:lstStyle/>
        <a:p>
          <a:endParaRPr lang="en-US"/>
        </a:p>
      </dgm:t>
    </dgm:pt>
    <dgm:pt modelId="{83215A4E-8F50-4251-9BFF-D70CB011F450}" type="pres">
      <dgm:prSet presAssocID="{43FF133A-CE9B-470B-966B-BC8B93031298}" presName="diagram" presStyleCnt="0">
        <dgm:presLayoutVars>
          <dgm:dir/>
          <dgm:resizeHandles val="exact"/>
        </dgm:presLayoutVars>
      </dgm:prSet>
      <dgm:spPr/>
    </dgm:pt>
    <dgm:pt modelId="{12A81715-0DA9-45E7-8ECF-2E4872E7D7A2}" type="pres">
      <dgm:prSet presAssocID="{AEBB5667-E4AB-4448-B6DA-AF6F2FEDB3CF}" presName="node" presStyleLbl="node1" presStyleIdx="0" presStyleCnt="3">
        <dgm:presLayoutVars>
          <dgm:bulletEnabled val="1"/>
        </dgm:presLayoutVars>
      </dgm:prSet>
      <dgm:spPr/>
    </dgm:pt>
    <dgm:pt modelId="{32E16A77-B83B-42F8-8EF7-F92AE0982C83}" type="pres">
      <dgm:prSet presAssocID="{F996FC05-098B-4908-A18E-E781F6FFB216}" presName="sibTrans" presStyleCnt="0"/>
      <dgm:spPr/>
    </dgm:pt>
    <dgm:pt modelId="{E4651BF0-217A-4EBC-8301-4F4877CDCD37}" type="pres">
      <dgm:prSet presAssocID="{D791B9DF-5C94-419C-AA24-A31F04DE20D3}" presName="node" presStyleLbl="node1" presStyleIdx="1" presStyleCnt="3">
        <dgm:presLayoutVars>
          <dgm:bulletEnabled val="1"/>
        </dgm:presLayoutVars>
      </dgm:prSet>
      <dgm:spPr/>
    </dgm:pt>
    <dgm:pt modelId="{05F75ADB-FABD-4F64-880B-0BC559960146}" type="pres">
      <dgm:prSet presAssocID="{77675070-C6EF-4154-B7F8-A7829502ADC7}" presName="sibTrans" presStyleCnt="0"/>
      <dgm:spPr/>
    </dgm:pt>
    <dgm:pt modelId="{510BEFF1-1629-45A1-99BE-930037504FE7}" type="pres">
      <dgm:prSet presAssocID="{05776CD5-0FAE-43F0-869A-24823B06AFEA}" presName="node" presStyleLbl="node1" presStyleIdx="2" presStyleCnt="3">
        <dgm:presLayoutVars>
          <dgm:bulletEnabled val="1"/>
        </dgm:presLayoutVars>
      </dgm:prSet>
      <dgm:spPr/>
    </dgm:pt>
  </dgm:ptLst>
  <dgm:cxnLst>
    <dgm:cxn modelId="{AA484F06-2422-47D7-9B0D-63A0746391C5}" srcId="{43FF133A-CE9B-470B-966B-BC8B93031298}" destId="{D791B9DF-5C94-419C-AA24-A31F04DE20D3}" srcOrd="1" destOrd="0" parTransId="{C6EAD97C-DA9E-42C3-9A4B-634310C3AEA5}" sibTransId="{77675070-C6EF-4154-B7F8-A7829502ADC7}"/>
    <dgm:cxn modelId="{9107FC61-E6BC-4D9F-B58D-C81463815BB6}" srcId="{43FF133A-CE9B-470B-966B-BC8B93031298}" destId="{05776CD5-0FAE-43F0-869A-24823B06AFEA}" srcOrd="2" destOrd="0" parTransId="{93B59501-5EDD-46F0-B7BE-5F9D0942ABB9}" sibTransId="{B7EF3D52-EA93-4A06-B271-B1478C421AE1}"/>
    <dgm:cxn modelId="{6BFB1262-50B0-49C4-B40C-D3FA872A7341}" type="presOf" srcId="{05776CD5-0FAE-43F0-869A-24823B06AFEA}" destId="{510BEFF1-1629-45A1-99BE-930037504FE7}" srcOrd="0" destOrd="0" presId="urn:microsoft.com/office/officeart/2005/8/layout/default"/>
    <dgm:cxn modelId="{9BF34681-F0F6-46FE-B56C-85E996B261F3}" srcId="{43FF133A-CE9B-470B-966B-BC8B93031298}" destId="{AEBB5667-E4AB-4448-B6DA-AF6F2FEDB3CF}" srcOrd="0" destOrd="0" parTransId="{9F1D1116-BF86-464E-A2CD-6D8BF112EC12}" sibTransId="{F996FC05-098B-4908-A18E-E781F6FFB216}"/>
    <dgm:cxn modelId="{5B5F059B-230E-4FFB-947F-CB874E8543E3}" type="presOf" srcId="{D791B9DF-5C94-419C-AA24-A31F04DE20D3}" destId="{E4651BF0-217A-4EBC-8301-4F4877CDCD37}" srcOrd="0" destOrd="0" presId="urn:microsoft.com/office/officeart/2005/8/layout/default"/>
    <dgm:cxn modelId="{0C5659D4-1209-4338-BCE0-A5DF27D247DD}" type="presOf" srcId="{43FF133A-CE9B-470B-966B-BC8B93031298}" destId="{83215A4E-8F50-4251-9BFF-D70CB011F450}" srcOrd="0" destOrd="0" presId="urn:microsoft.com/office/officeart/2005/8/layout/default"/>
    <dgm:cxn modelId="{7387B1E9-8835-455B-99F2-E50128C4BF29}" type="presOf" srcId="{AEBB5667-E4AB-4448-B6DA-AF6F2FEDB3CF}" destId="{12A81715-0DA9-45E7-8ECF-2E4872E7D7A2}" srcOrd="0" destOrd="0" presId="urn:microsoft.com/office/officeart/2005/8/layout/default"/>
    <dgm:cxn modelId="{A642CE08-289A-4168-B998-DAED165CC7B2}" type="presParOf" srcId="{83215A4E-8F50-4251-9BFF-D70CB011F450}" destId="{12A81715-0DA9-45E7-8ECF-2E4872E7D7A2}" srcOrd="0" destOrd="0" presId="urn:microsoft.com/office/officeart/2005/8/layout/default"/>
    <dgm:cxn modelId="{404FC44E-9668-4A02-AEE3-EC9D7645B3D4}" type="presParOf" srcId="{83215A4E-8F50-4251-9BFF-D70CB011F450}" destId="{32E16A77-B83B-42F8-8EF7-F92AE0982C83}" srcOrd="1" destOrd="0" presId="urn:microsoft.com/office/officeart/2005/8/layout/default"/>
    <dgm:cxn modelId="{C1A84BCA-A42B-49DF-931E-9E18258A6FD0}" type="presParOf" srcId="{83215A4E-8F50-4251-9BFF-D70CB011F450}" destId="{E4651BF0-217A-4EBC-8301-4F4877CDCD37}" srcOrd="2" destOrd="0" presId="urn:microsoft.com/office/officeart/2005/8/layout/default"/>
    <dgm:cxn modelId="{DDDE597C-CBFE-496C-8710-77FE1F32402C}" type="presParOf" srcId="{83215A4E-8F50-4251-9BFF-D70CB011F450}" destId="{05F75ADB-FABD-4F64-880B-0BC559960146}" srcOrd="3" destOrd="0" presId="urn:microsoft.com/office/officeart/2005/8/layout/default"/>
    <dgm:cxn modelId="{1EF3EDDA-CFD0-45EC-8BA4-ED0D4E0EF7FB}" type="presParOf" srcId="{83215A4E-8F50-4251-9BFF-D70CB011F450}" destId="{510BEFF1-1629-45A1-99BE-930037504FE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2CC65A-6D30-4897-8D4B-1B1DD6A1F351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0D6528C-794E-43E2-9A33-AE280A04B06A}">
      <dgm:prSet/>
      <dgm:spPr/>
      <dgm:t>
        <a:bodyPr/>
        <a:lstStyle/>
        <a:p>
          <a:pPr>
            <a:defRPr cap="all"/>
          </a:pPr>
          <a:r>
            <a:rPr lang="en-US"/>
            <a:t>Website – </a:t>
          </a:r>
          <a:r>
            <a:rPr lang="en-IN">
              <a:hlinkClick xmlns:r="http://schemas.openxmlformats.org/officeDocument/2006/relationships" r:id="rId1"/>
            </a:rPr>
            <a:t>http://www.aesindia.co.in/</a:t>
          </a:r>
          <a:endParaRPr lang="en-US"/>
        </a:p>
      </dgm:t>
    </dgm:pt>
    <dgm:pt modelId="{6B96173C-8DFD-4B73-8BE9-28C5F59C0F7B}" type="parTrans" cxnId="{137D20FE-1403-4E21-8561-D0DFA7131B3F}">
      <dgm:prSet/>
      <dgm:spPr/>
      <dgm:t>
        <a:bodyPr/>
        <a:lstStyle/>
        <a:p>
          <a:endParaRPr lang="en-US"/>
        </a:p>
      </dgm:t>
    </dgm:pt>
    <dgm:pt modelId="{5382BC2C-C9B1-4560-BA1C-A63EA0AA360D}" type="sibTrans" cxnId="{137D20FE-1403-4E21-8561-D0DFA7131B3F}">
      <dgm:prSet/>
      <dgm:spPr/>
      <dgm:t>
        <a:bodyPr/>
        <a:lstStyle/>
        <a:p>
          <a:endParaRPr lang="en-US"/>
        </a:p>
      </dgm:t>
    </dgm:pt>
    <dgm:pt modelId="{DB6B95BB-F204-42AF-BB40-1E8A33B0A765}">
      <dgm:prSet/>
      <dgm:spPr/>
      <dgm:t>
        <a:bodyPr/>
        <a:lstStyle/>
        <a:p>
          <a:pPr>
            <a:defRPr cap="all"/>
          </a:pPr>
          <a:r>
            <a:rPr lang="en-US"/>
            <a:t>Address – </a:t>
          </a:r>
          <a:r>
            <a:rPr lang="en-IN"/>
            <a:t>First Floor, B7, Sector7, Noida - 201301 India,</a:t>
          </a:r>
          <a:endParaRPr lang="en-US"/>
        </a:p>
      </dgm:t>
    </dgm:pt>
    <dgm:pt modelId="{C230A0FF-8A61-48C6-A654-0CF3AD1A8ADC}" type="parTrans" cxnId="{A19F9FAD-5D0A-4672-A918-FE5AB48D852C}">
      <dgm:prSet/>
      <dgm:spPr/>
      <dgm:t>
        <a:bodyPr/>
        <a:lstStyle/>
        <a:p>
          <a:endParaRPr lang="en-US"/>
        </a:p>
      </dgm:t>
    </dgm:pt>
    <dgm:pt modelId="{76C58D40-092B-4D92-8E13-4584436FC17F}" type="sibTrans" cxnId="{A19F9FAD-5D0A-4672-A918-FE5AB48D852C}">
      <dgm:prSet/>
      <dgm:spPr/>
      <dgm:t>
        <a:bodyPr/>
        <a:lstStyle/>
        <a:p>
          <a:endParaRPr lang="en-US"/>
        </a:p>
      </dgm:t>
    </dgm:pt>
    <dgm:pt modelId="{355AD299-A625-4126-A5C6-364BA112E94F}">
      <dgm:prSet/>
      <dgm:spPr/>
      <dgm:t>
        <a:bodyPr/>
        <a:lstStyle/>
        <a:p>
          <a:pPr>
            <a:defRPr cap="all"/>
          </a:pPr>
          <a:r>
            <a:rPr lang="en-US"/>
            <a:t>Mail id – </a:t>
          </a:r>
          <a:r>
            <a:rPr lang="en-IN">
              <a:hlinkClick xmlns:r="http://schemas.openxmlformats.org/officeDocument/2006/relationships" r:id="rId2"/>
            </a:rPr>
            <a:t>info@aesindia.co.in</a:t>
          </a:r>
          <a:endParaRPr lang="en-US"/>
        </a:p>
      </dgm:t>
    </dgm:pt>
    <dgm:pt modelId="{CE826167-71E7-4F62-AB2B-23F1039215B4}" type="parTrans" cxnId="{67BBE9D6-467A-496B-8B64-46BFF2EA953B}">
      <dgm:prSet/>
      <dgm:spPr/>
      <dgm:t>
        <a:bodyPr/>
        <a:lstStyle/>
        <a:p>
          <a:endParaRPr lang="en-US"/>
        </a:p>
      </dgm:t>
    </dgm:pt>
    <dgm:pt modelId="{CA1AF433-5306-4664-8833-45B0F22AC2C7}" type="sibTrans" cxnId="{67BBE9D6-467A-496B-8B64-46BFF2EA953B}">
      <dgm:prSet/>
      <dgm:spPr/>
      <dgm:t>
        <a:bodyPr/>
        <a:lstStyle/>
        <a:p>
          <a:endParaRPr lang="en-US"/>
        </a:p>
      </dgm:t>
    </dgm:pt>
    <dgm:pt modelId="{EDBFF942-FEA3-459A-9EEE-802BB1F336B6}">
      <dgm:prSet/>
      <dgm:spPr/>
      <dgm:t>
        <a:bodyPr/>
        <a:lstStyle/>
        <a:p>
          <a:pPr>
            <a:defRPr cap="all"/>
          </a:pPr>
          <a:r>
            <a:rPr lang="en-US"/>
            <a:t>Contact no - </a:t>
          </a:r>
          <a:r>
            <a:rPr lang="en-IN"/>
            <a:t>+91-120-435-5338 </a:t>
          </a:r>
          <a:endParaRPr lang="en-US"/>
        </a:p>
      </dgm:t>
    </dgm:pt>
    <dgm:pt modelId="{2E6B4C25-AD95-4A6F-84DB-4D19728C337F}" type="parTrans" cxnId="{E31B444D-2FAA-4F52-BED0-90BC941F08E9}">
      <dgm:prSet/>
      <dgm:spPr/>
      <dgm:t>
        <a:bodyPr/>
        <a:lstStyle/>
        <a:p>
          <a:endParaRPr lang="en-US"/>
        </a:p>
      </dgm:t>
    </dgm:pt>
    <dgm:pt modelId="{74FB061C-6CF8-44CC-B6EB-5300AD21A94D}" type="sibTrans" cxnId="{E31B444D-2FAA-4F52-BED0-90BC941F08E9}">
      <dgm:prSet/>
      <dgm:spPr/>
      <dgm:t>
        <a:bodyPr/>
        <a:lstStyle/>
        <a:p>
          <a:endParaRPr lang="en-US"/>
        </a:p>
      </dgm:t>
    </dgm:pt>
    <dgm:pt modelId="{F7937916-B441-4CFD-A6B2-E3C578E7B36F}" type="pres">
      <dgm:prSet presAssocID="{362CC65A-6D30-4897-8D4B-1B1DD6A1F351}" presName="root" presStyleCnt="0">
        <dgm:presLayoutVars>
          <dgm:dir/>
          <dgm:resizeHandles val="exact"/>
        </dgm:presLayoutVars>
      </dgm:prSet>
      <dgm:spPr/>
    </dgm:pt>
    <dgm:pt modelId="{F6B0D9D1-33A7-4C7A-BD09-347A19ECCC57}" type="pres">
      <dgm:prSet presAssocID="{80D6528C-794E-43E2-9A33-AE280A04B06A}" presName="compNode" presStyleCnt="0"/>
      <dgm:spPr/>
    </dgm:pt>
    <dgm:pt modelId="{1F6FBB10-C785-4BC5-89BD-A1E8FF582BD2}" type="pres">
      <dgm:prSet presAssocID="{80D6528C-794E-43E2-9A33-AE280A04B06A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0B16A15B-4C96-4617-A775-ABCDFF632AF4}" type="pres">
      <dgm:prSet presAssocID="{80D6528C-794E-43E2-9A33-AE280A04B06A}" presName="iconRect" presStyleLbl="node1" presStyleIdx="0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5F942816-6994-4A7F-9AC6-2E017EE74391}" type="pres">
      <dgm:prSet presAssocID="{80D6528C-794E-43E2-9A33-AE280A04B06A}" presName="spaceRect" presStyleCnt="0"/>
      <dgm:spPr/>
    </dgm:pt>
    <dgm:pt modelId="{F17B68FD-8016-4638-8969-8921F9DEEBAD}" type="pres">
      <dgm:prSet presAssocID="{80D6528C-794E-43E2-9A33-AE280A04B06A}" presName="textRect" presStyleLbl="revTx" presStyleIdx="0" presStyleCnt="4">
        <dgm:presLayoutVars>
          <dgm:chMax val="1"/>
          <dgm:chPref val="1"/>
        </dgm:presLayoutVars>
      </dgm:prSet>
      <dgm:spPr/>
    </dgm:pt>
    <dgm:pt modelId="{62620076-3CDD-458E-831F-2BCA32DAF695}" type="pres">
      <dgm:prSet presAssocID="{5382BC2C-C9B1-4560-BA1C-A63EA0AA360D}" presName="sibTrans" presStyleCnt="0"/>
      <dgm:spPr/>
    </dgm:pt>
    <dgm:pt modelId="{24AFD3CB-5B81-43CC-9CD3-966FACABC839}" type="pres">
      <dgm:prSet presAssocID="{DB6B95BB-F204-42AF-BB40-1E8A33B0A765}" presName="compNode" presStyleCnt="0"/>
      <dgm:spPr/>
    </dgm:pt>
    <dgm:pt modelId="{3835BEE9-8510-416A-A4DD-85702D7416D1}" type="pres">
      <dgm:prSet presAssocID="{DB6B95BB-F204-42AF-BB40-1E8A33B0A765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22524EAC-8626-43D5-A171-3A1EC0B1A3B3}" type="pres">
      <dgm:prSet presAssocID="{DB6B95BB-F204-42AF-BB40-1E8A33B0A765}" presName="iconRect" presStyleLbl="node1" presStyleIdx="1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3C39C9C5-1046-4891-8D8C-95659A926DBD}" type="pres">
      <dgm:prSet presAssocID="{DB6B95BB-F204-42AF-BB40-1E8A33B0A765}" presName="spaceRect" presStyleCnt="0"/>
      <dgm:spPr/>
    </dgm:pt>
    <dgm:pt modelId="{FC19E386-917F-4924-9EEC-AEDEBE72E9A3}" type="pres">
      <dgm:prSet presAssocID="{DB6B95BB-F204-42AF-BB40-1E8A33B0A765}" presName="textRect" presStyleLbl="revTx" presStyleIdx="1" presStyleCnt="4">
        <dgm:presLayoutVars>
          <dgm:chMax val="1"/>
          <dgm:chPref val="1"/>
        </dgm:presLayoutVars>
      </dgm:prSet>
      <dgm:spPr/>
    </dgm:pt>
    <dgm:pt modelId="{BA2F6101-6AB7-4BDA-94C3-B44C0A8D9D27}" type="pres">
      <dgm:prSet presAssocID="{76C58D40-092B-4D92-8E13-4584436FC17F}" presName="sibTrans" presStyleCnt="0"/>
      <dgm:spPr/>
    </dgm:pt>
    <dgm:pt modelId="{79CDE3FC-9480-497C-81A3-FE4873CE7FB8}" type="pres">
      <dgm:prSet presAssocID="{355AD299-A625-4126-A5C6-364BA112E94F}" presName="compNode" presStyleCnt="0"/>
      <dgm:spPr/>
    </dgm:pt>
    <dgm:pt modelId="{CCB481B2-F264-460E-9030-821A739E34B9}" type="pres">
      <dgm:prSet presAssocID="{355AD299-A625-4126-A5C6-364BA112E94F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51F2B4E8-794A-4FCA-9505-71685816C869}" type="pres">
      <dgm:prSet presAssocID="{355AD299-A625-4126-A5C6-364BA112E94F}" presName="iconRect" presStyleLbl="node1" presStyleIdx="2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nvelope"/>
        </a:ext>
      </dgm:extLst>
    </dgm:pt>
    <dgm:pt modelId="{4DE3CF08-3877-4D35-9CB3-6B920E4E2874}" type="pres">
      <dgm:prSet presAssocID="{355AD299-A625-4126-A5C6-364BA112E94F}" presName="spaceRect" presStyleCnt="0"/>
      <dgm:spPr/>
    </dgm:pt>
    <dgm:pt modelId="{04EF7CD7-6D06-4673-8FEE-01AD7D487934}" type="pres">
      <dgm:prSet presAssocID="{355AD299-A625-4126-A5C6-364BA112E94F}" presName="textRect" presStyleLbl="revTx" presStyleIdx="2" presStyleCnt="4">
        <dgm:presLayoutVars>
          <dgm:chMax val="1"/>
          <dgm:chPref val="1"/>
        </dgm:presLayoutVars>
      </dgm:prSet>
      <dgm:spPr/>
    </dgm:pt>
    <dgm:pt modelId="{4C35A05F-895C-4A8B-BFF1-59004AA31787}" type="pres">
      <dgm:prSet presAssocID="{CA1AF433-5306-4664-8833-45B0F22AC2C7}" presName="sibTrans" presStyleCnt="0"/>
      <dgm:spPr/>
    </dgm:pt>
    <dgm:pt modelId="{ADB95DCF-FCBF-4E12-932E-836756C3F19B}" type="pres">
      <dgm:prSet presAssocID="{EDBFF942-FEA3-459A-9EEE-802BB1F336B6}" presName="compNode" presStyleCnt="0"/>
      <dgm:spPr/>
    </dgm:pt>
    <dgm:pt modelId="{4E9FC39D-6F11-4742-9F41-A6BDB4213DA3}" type="pres">
      <dgm:prSet presAssocID="{EDBFF942-FEA3-459A-9EEE-802BB1F336B6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EC0DC5D-508A-4D55-8C8E-BD454DD6BEB3}" type="pres">
      <dgm:prSet presAssocID="{EDBFF942-FEA3-459A-9EEE-802BB1F336B6}" presName="iconRect" presStyleLbl="node1" presStyleIdx="3" presStyleCnt="4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E4AA7763-3900-421F-B68B-AC9C9286AB1C}" type="pres">
      <dgm:prSet presAssocID="{EDBFF942-FEA3-459A-9EEE-802BB1F336B6}" presName="spaceRect" presStyleCnt="0"/>
      <dgm:spPr/>
    </dgm:pt>
    <dgm:pt modelId="{13EB3DA9-AF2C-4A4D-B7C9-7F388B7E4302}" type="pres">
      <dgm:prSet presAssocID="{EDBFF942-FEA3-459A-9EEE-802BB1F336B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379A22B-05DB-4507-89DE-BA4213495BF2}" type="presOf" srcId="{362CC65A-6D30-4897-8D4B-1B1DD6A1F351}" destId="{F7937916-B441-4CFD-A6B2-E3C578E7B36F}" srcOrd="0" destOrd="0" presId="urn:microsoft.com/office/officeart/2018/5/layout/IconLeafLabelList"/>
    <dgm:cxn modelId="{E31B444D-2FAA-4F52-BED0-90BC941F08E9}" srcId="{362CC65A-6D30-4897-8D4B-1B1DD6A1F351}" destId="{EDBFF942-FEA3-459A-9EEE-802BB1F336B6}" srcOrd="3" destOrd="0" parTransId="{2E6B4C25-AD95-4A6F-84DB-4D19728C337F}" sibTransId="{74FB061C-6CF8-44CC-B6EB-5300AD21A94D}"/>
    <dgm:cxn modelId="{4C20A653-6BA6-4EF0-BD8E-CD55158F62EC}" type="presOf" srcId="{80D6528C-794E-43E2-9A33-AE280A04B06A}" destId="{F17B68FD-8016-4638-8969-8921F9DEEBAD}" srcOrd="0" destOrd="0" presId="urn:microsoft.com/office/officeart/2018/5/layout/IconLeafLabelList"/>
    <dgm:cxn modelId="{B895365A-4C9C-44E5-B3DB-3740A9CF2EF9}" type="presOf" srcId="{EDBFF942-FEA3-459A-9EEE-802BB1F336B6}" destId="{13EB3DA9-AF2C-4A4D-B7C9-7F388B7E4302}" srcOrd="0" destOrd="0" presId="urn:microsoft.com/office/officeart/2018/5/layout/IconLeafLabelList"/>
    <dgm:cxn modelId="{08CF6997-35E9-4609-A658-A9502C42C901}" type="presOf" srcId="{DB6B95BB-F204-42AF-BB40-1E8A33B0A765}" destId="{FC19E386-917F-4924-9EEC-AEDEBE72E9A3}" srcOrd="0" destOrd="0" presId="urn:microsoft.com/office/officeart/2018/5/layout/IconLeafLabelList"/>
    <dgm:cxn modelId="{A19F9FAD-5D0A-4672-A918-FE5AB48D852C}" srcId="{362CC65A-6D30-4897-8D4B-1B1DD6A1F351}" destId="{DB6B95BB-F204-42AF-BB40-1E8A33B0A765}" srcOrd="1" destOrd="0" parTransId="{C230A0FF-8A61-48C6-A654-0CF3AD1A8ADC}" sibTransId="{76C58D40-092B-4D92-8E13-4584436FC17F}"/>
    <dgm:cxn modelId="{67BBE9D6-467A-496B-8B64-46BFF2EA953B}" srcId="{362CC65A-6D30-4897-8D4B-1B1DD6A1F351}" destId="{355AD299-A625-4126-A5C6-364BA112E94F}" srcOrd="2" destOrd="0" parTransId="{CE826167-71E7-4F62-AB2B-23F1039215B4}" sibTransId="{CA1AF433-5306-4664-8833-45B0F22AC2C7}"/>
    <dgm:cxn modelId="{3020CFE4-3E9A-45E1-9384-E5ADF72DB291}" type="presOf" srcId="{355AD299-A625-4126-A5C6-364BA112E94F}" destId="{04EF7CD7-6D06-4673-8FEE-01AD7D487934}" srcOrd="0" destOrd="0" presId="urn:microsoft.com/office/officeart/2018/5/layout/IconLeafLabelList"/>
    <dgm:cxn modelId="{137D20FE-1403-4E21-8561-D0DFA7131B3F}" srcId="{362CC65A-6D30-4897-8D4B-1B1DD6A1F351}" destId="{80D6528C-794E-43E2-9A33-AE280A04B06A}" srcOrd="0" destOrd="0" parTransId="{6B96173C-8DFD-4B73-8BE9-28C5F59C0F7B}" sibTransId="{5382BC2C-C9B1-4560-BA1C-A63EA0AA360D}"/>
    <dgm:cxn modelId="{F32B8181-779D-4D72-AF0B-A29D4AA1E7B8}" type="presParOf" srcId="{F7937916-B441-4CFD-A6B2-E3C578E7B36F}" destId="{F6B0D9D1-33A7-4C7A-BD09-347A19ECCC57}" srcOrd="0" destOrd="0" presId="urn:microsoft.com/office/officeart/2018/5/layout/IconLeafLabelList"/>
    <dgm:cxn modelId="{1EB03171-7BD1-415F-AE16-79C4B5A1136F}" type="presParOf" srcId="{F6B0D9D1-33A7-4C7A-BD09-347A19ECCC57}" destId="{1F6FBB10-C785-4BC5-89BD-A1E8FF582BD2}" srcOrd="0" destOrd="0" presId="urn:microsoft.com/office/officeart/2018/5/layout/IconLeafLabelList"/>
    <dgm:cxn modelId="{D39FB58B-A84E-4D85-997E-5534EA10ED18}" type="presParOf" srcId="{F6B0D9D1-33A7-4C7A-BD09-347A19ECCC57}" destId="{0B16A15B-4C96-4617-A775-ABCDFF632AF4}" srcOrd="1" destOrd="0" presId="urn:microsoft.com/office/officeart/2018/5/layout/IconLeafLabelList"/>
    <dgm:cxn modelId="{2F28FE5D-1232-4D48-B5D3-8007ABA40FB4}" type="presParOf" srcId="{F6B0D9D1-33A7-4C7A-BD09-347A19ECCC57}" destId="{5F942816-6994-4A7F-9AC6-2E017EE74391}" srcOrd="2" destOrd="0" presId="urn:microsoft.com/office/officeart/2018/5/layout/IconLeafLabelList"/>
    <dgm:cxn modelId="{CC8813B9-1D25-4EE4-AD55-29E8971106DE}" type="presParOf" srcId="{F6B0D9D1-33A7-4C7A-BD09-347A19ECCC57}" destId="{F17B68FD-8016-4638-8969-8921F9DEEBAD}" srcOrd="3" destOrd="0" presId="urn:microsoft.com/office/officeart/2018/5/layout/IconLeafLabelList"/>
    <dgm:cxn modelId="{770EF23C-E134-4BB1-827F-5F979B084E94}" type="presParOf" srcId="{F7937916-B441-4CFD-A6B2-E3C578E7B36F}" destId="{62620076-3CDD-458E-831F-2BCA32DAF695}" srcOrd="1" destOrd="0" presId="urn:microsoft.com/office/officeart/2018/5/layout/IconLeafLabelList"/>
    <dgm:cxn modelId="{2B361B41-479A-4916-92AE-F317FDAADB49}" type="presParOf" srcId="{F7937916-B441-4CFD-A6B2-E3C578E7B36F}" destId="{24AFD3CB-5B81-43CC-9CD3-966FACABC839}" srcOrd="2" destOrd="0" presId="urn:microsoft.com/office/officeart/2018/5/layout/IconLeafLabelList"/>
    <dgm:cxn modelId="{81F6FED7-A1DF-4CFF-AFED-6F141E4CF416}" type="presParOf" srcId="{24AFD3CB-5B81-43CC-9CD3-966FACABC839}" destId="{3835BEE9-8510-416A-A4DD-85702D7416D1}" srcOrd="0" destOrd="0" presId="urn:microsoft.com/office/officeart/2018/5/layout/IconLeafLabelList"/>
    <dgm:cxn modelId="{2E62BEAD-485D-4085-8827-FE7CA66A59E4}" type="presParOf" srcId="{24AFD3CB-5B81-43CC-9CD3-966FACABC839}" destId="{22524EAC-8626-43D5-A171-3A1EC0B1A3B3}" srcOrd="1" destOrd="0" presId="urn:microsoft.com/office/officeart/2018/5/layout/IconLeafLabelList"/>
    <dgm:cxn modelId="{30315C95-2978-428A-84FF-D4B42A305E8E}" type="presParOf" srcId="{24AFD3CB-5B81-43CC-9CD3-966FACABC839}" destId="{3C39C9C5-1046-4891-8D8C-95659A926DBD}" srcOrd="2" destOrd="0" presId="urn:microsoft.com/office/officeart/2018/5/layout/IconLeafLabelList"/>
    <dgm:cxn modelId="{A6DB89F1-C12D-4E6F-821E-95C155DD6411}" type="presParOf" srcId="{24AFD3CB-5B81-43CC-9CD3-966FACABC839}" destId="{FC19E386-917F-4924-9EEC-AEDEBE72E9A3}" srcOrd="3" destOrd="0" presId="urn:microsoft.com/office/officeart/2018/5/layout/IconLeafLabelList"/>
    <dgm:cxn modelId="{EA12C2DF-5A77-47C7-AAF7-1B9CA2CC7AFC}" type="presParOf" srcId="{F7937916-B441-4CFD-A6B2-E3C578E7B36F}" destId="{BA2F6101-6AB7-4BDA-94C3-B44C0A8D9D27}" srcOrd="3" destOrd="0" presId="urn:microsoft.com/office/officeart/2018/5/layout/IconLeafLabelList"/>
    <dgm:cxn modelId="{00CB2A86-828E-429E-8FF6-59179DD5C624}" type="presParOf" srcId="{F7937916-B441-4CFD-A6B2-E3C578E7B36F}" destId="{79CDE3FC-9480-497C-81A3-FE4873CE7FB8}" srcOrd="4" destOrd="0" presId="urn:microsoft.com/office/officeart/2018/5/layout/IconLeafLabelList"/>
    <dgm:cxn modelId="{27934843-649C-49B7-9F45-AF7B74552609}" type="presParOf" srcId="{79CDE3FC-9480-497C-81A3-FE4873CE7FB8}" destId="{CCB481B2-F264-460E-9030-821A739E34B9}" srcOrd="0" destOrd="0" presId="urn:microsoft.com/office/officeart/2018/5/layout/IconLeafLabelList"/>
    <dgm:cxn modelId="{139F3683-4B9C-40A2-B80A-D95CD45457C3}" type="presParOf" srcId="{79CDE3FC-9480-497C-81A3-FE4873CE7FB8}" destId="{51F2B4E8-794A-4FCA-9505-71685816C869}" srcOrd="1" destOrd="0" presId="urn:microsoft.com/office/officeart/2018/5/layout/IconLeafLabelList"/>
    <dgm:cxn modelId="{5900F6CF-23E6-4A6A-BF63-4AACDF1671E5}" type="presParOf" srcId="{79CDE3FC-9480-497C-81A3-FE4873CE7FB8}" destId="{4DE3CF08-3877-4D35-9CB3-6B920E4E2874}" srcOrd="2" destOrd="0" presId="urn:microsoft.com/office/officeart/2018/5/layout/IconLeafLabelList"/>
    <dgm:cxn modelId="{971B92C5-6C01-47CE-A968-0DD94D0CD48B}" type="presParOf" srcId="{79CDE3FC-9480-497C-81A3-FE4873CE7FB8}" destId="{04EF7CD7-6D06-4673-8FEE-01AD7D487934}" srcOrd="3" destOrd="0" presId="urn:microsoft.com/office/officeart/2018/5/layout/IconLeafLabelList"/>
    <dgm:cxn modelId="{3FD5F225-1385-4E4C-8BE8-8A18D6322F3A}" type="presParOf" srcId="{F7937916-B441-4CFD-A6B2-E3C578E7B36F}" destId="{4C35A05F-895C-4A8B-BFF1-59004AA31787}" srcOrd="5" destOrd="0" presId="urn:microsoft.com/office/officeart/2018/5/layout/IconLeafLabelList"/>
    <dgm:cxn modelId="{F403EB52-A501-4872-97E8-F8E88C293410}" type="presParOf" srcId="{F7937916-B441-4CFD-A6B2-E3C578E7B36F}" destId="{ADB95DCF-FCBF-4E12-932E-836756C3F19B}" srcOrd="6" destOrd="0" presId="urn:microsoft.com/office/officeart/2018/5/layout/IconLeafLabelList"/>
    <dgm:cxn modelId="{7023650A-4B64-4E2B-9A16-1F3382395581}" type="presParOf" srcId="{ADB95DCF-FCBF-4E12-932E-836756C3F19B}" destId="{4E9FC39D-6F11-4742-9F41-A6BDB4213DA3}" srcOrd="0" destOrd="0" presId="urn:microsoft.com/office/officeart/2018/5/layout/IconLeafLabelList"/>
    <dgm:cxn modelId="{D7641320-5F01-4D65-A7A7-28025EB94C48}" type="presParOf" srcId="{ADB95DCF-FCBF-4E12-932E-836756C3F19B}" destId="{7EC0DC5D-508A-4D55-8C8E-BD454DD6BEB3}" srcOrd="1" destOrd="0" presId="urn:microsoft.com/office/officeart/2018/5/layout/IconLeafLabelList"/>
    <dgm:cxn modelId="{DA09EC50-8DF9-4780-99BF-665E3BBDEFDC}" type="presParOf" srcId="{ADB95DCF-FCBF-4E12-932E-836756C3F19B}" destId="{E4AA7763-3900-421F-B68B-AC9C9286AB1C}" srcOrd="2" destOrd="0" presId="urn:microsoft.com/office/officeart/2018/5/layout/IconLeafLabelList"/>
    <dgm:cxn modelId="{23B78C8D-4B47-479E-BB6C-879AF923005F}" type="presParOf" srcId="{ADB95DCF-FCBF-4E12-932E-836756C3F19B}" destId="{13EB3DA9-AF2C-4A4D-B7C9-7F388B7E430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81715-0DA9-45E7-8ECF-2E4872E7D7A2}">
      <dsp:nvSpPr>
        <dsp:cNvPr id="0" name=""/>
        <dsp:cNvSpPr/>
      </dsp:nvSpPr>
      <dsp:spPr>
        <a:xfrm>
          <a:off x="1742673" y="241"/>
          <a:ext cx="3347739" cy="200864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IN" sz="3700" kern="1200"/>
            <a:t>Engineering and Consultation</a:t>
          </a:r>
          <a:endParaRPr lang="en-US" sz="3700" kern="1200"/>
        </a:p>
      </dsp:txBody>
      <dsp:txXfrm>
        <a:off x="1742673" y="241"/>
        <a:ext cx="3347739" cy="2008643"/>
      </dsp:txXfrm>
    </dsp:sp>
    <dsp:sp modelId="{E4651BF0-217A-4EBC-8301-4F4877CDCD37}">
      <dsp:nvSpPr>
        <dsp:cNvPr id="0" name=""/>
        <dsp:cNvSpPr/>
      </dsp:nvSpPr>
      <dsp:spPr>
        <a:xfrm>
          <a:off x="5425186" y="241"/>
          <a:ext cx="3347739" cy="2008643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IN" sz="3700" kern="1200"/>
            <a:t>Turnkey Supply and Services</a:t>
          </a:r>
          <a:endParaRPr lang="en-US" sz="3700" kern="1200"/>
        </a:p>
      </dsp:txBody>
      <dsp:txXfrm>
        <a:off x="5425186" y="241"/>
        <a:ext cx="3347739" cy="2008643"/>
      </dsp:txXfrm>
    </dsp:sp>
    <dsp:sp modelId="{510BEFF1-1629-45A1-99BE-930037504FE7}">
      <dsp:nvSpPr>
        <dsp:cNvPr id="0" name=""/>
        <dsp:cNvSpPr/>
      </dsp:nvSpPr>
      <dsp:spPr>
        <a:xfrm>
          <a:off x="3583930" y="2343658"/>
          <a:ext cx="3347739" cy="200864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IN" sz="3700" kern="1200"/>
            <a:t>Project Management.</a:t>
          </a:r>
          <a:endParaRPr lang="en-US" sz="3700" kern="1200"/>
        </a:p>
      </dsp:txBody>
      <dsp:txXfrm>
        <a:off x="3583930" y="2343658"/>
        <a:ext cx="3347739" cy="20086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FBB10-C785-4BC5-89BD-A1E8FF582BD2}">
      <dsp:nvSpPr>
        <dsp:cNvPr id="0" name=""/>
        <dsp:cNvSpPr/>
      </dsp:nvSpPr>
      <dsp:spPr>
        <a:xfrm>
          <a:off x="973190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16A15B-4C96-4617-A775-ABCDFF632AF4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7B68FD-8016-4638-8969-8921F9DEEBAD}">
      <dsp:nvSpPr>
        <dsp:cNvPr id="0" name=""/>
        <dsp:cNvSpPr/>
      </dsp:nvSpPr>
      <dsp:spPr>
        <a:xfrm>
          <a:off x="569079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Website – </a:t>
          </a:r>
          <a:r>
            <a:rPr lang="en-IN" sz="1200" kern="1200">
              <a:hlinkClick xmlns:r="http://schemas.openxmlformats.org/officeDocument/2006/relationships" r:id="rId3"/>
            </a:rPr>
            <a:t>http://www.aesindia.co.in/</a:t>
          </a:r>
          <a:endParaRPr lang="en-US" sz="1200" kern="1200"/>
        </a:p>
      </dsp:txBody>
      <dsp:txXfrm>
        <a:off x="569079" y="2644614"/>
        <a:ext cx="2072362" cy="720000"/>
      </dsp:txXfrm>
    </dsp:sp>
    <dsp:sp modelId="{3835BEE9-8510-416A-A4DD-85702D7416D1}">
      <dsp:nvSpPr>
        <dsp:cNvPr id="0" name=""/>
        <dsp:cNvSpPr/>
      </dsp:nvSpPr>
      <dsp:spPr>
        <a:xfrm>
          <a:off x="3408216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24EAC-8626-43D5-A171-3A1EC0B1A3B3}">
      <dsp:nvSpPr>
        <dsp:cNvPr id="0" name=""/>
        <dsp:cNvSpPr/>
      </dsp:nvSpPr>
      <dsp:spPr>
        <a:xfrm>
          <a:off x="3677623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19E386-917F-4924-9EEC-AEDEBE72E9A3}">
      <dsp:nvSpPr>
        <dsp:cNvPr id="0" name=""/>
        <dsp:cNvSpPr/>
      </dsp:nvSpPr>
      <dsp:spPr>
        <a:xfrm>
          <a:off x="300410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Address – </a:t>
          </a:r>
          <a:r>
            <a:rPr lang="en-IN" sz="1200" kern="1200"/>
            <a:t>First Floor, B7, Sector7, Noida - 201301 India,</a:t>
          </a:r>
          <a:endParaRPr lang="en-US" sz="1200" kern="1200"/>
        </a:p>
      </dsp:txBody>
      <dsp:txXfrm>
        <a:off x="3004105" y="2644614"/>
        <a:ext cx="2072362" cy="720000"/>
      </dsp:txXfrm>
    </dsp:sp>
    <dsp:sp modelId="{CCB481B2-F264-460E-9030-821A739E34B9}">
      <dsp:nvSpPr>
        <dsp:cNvPr id="0" name=""/>
        <dsp:cNvSpPr/>
      </dsp:nvSpPr>
      <dsp:spPr>
        <a:xfrm>
          <a:off x="5843242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F2B4E8-794A-4FCA-9505-71685816C869}">
      <dsp:nvSpPr>
        <dsp:cNvPr id="0" name=""/>
        <dsp:cNvSpPr/>
      </dsp:nvSpPr>
      <dsp:spPr>
        <a:xfrm>
          <a:off x="6112649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EF7CD7-6D06-4673-8FEE-01AD7D487934}">
      <dsp:nvSpPr>
        <dsp:cNvPr id="0" name=""/>
        <dsp:cNvSpPr/>
      </dsp:nvSpPr>
      <dsp:spPr>
        <a:xfrm>
          <a:off x="543913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Mail id – </a:t>
          </a:r>
          <a:r>
            <a:rPr lang="en-IN" sz="1200" kern="1200">
              <a:hlinkClick xmlns:r="http://schemas.openxmlformats.org/officeDocument/2006/relationships" r:id="rId8"/>
            </a:rPr>
            <a:t>info@aesindia.co.in</a:t>
          </a:r>
          <a:endParaRPr lang="en-US" sz="1200" kern="1200"/>
        </a:p>
      </dsp:txBody>
      <dsp:txXfrm>
        <a:off x="5439131" y="2644614"/>
        <a:ext cx="2072362" cy="720000"/>
      </dsp:txXfrm>
    </dsp:sp>
    <dsp:sp modelId="{4E9FC39D-6F11-4742-9F41-A6BDB4213DA3}">
      <dsp:nvSpPr>
        <dsp:cNvPr id="0" name=""/>
        <dsp:cNvSpPr/>
      </dsp:nvSpPr>
      <dsp:spPr>
        <a:xfrm>
          <a:off x="8278268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C0DC5D-508A-4D55-8C8E-BD454DD6BEB3}">
      <dsp:nvSpPr>
        <dsp:cNvPr id="0" name=""/>
        <dsp:cNvSpPr/>
      </dsp:nvSpPr>
      <dsp:spPr>
        <a:xfrm>
          <a:off x="8547675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EB3DA9-AF2C-4A4D-B7C9-7F388B7E4302}">
      <dsp:nvSpPr>
        <dsp:cNvPr id="0" name=""/>
        <dsp:cNvSpPr/>
      </dsp:nvSpPr>
      <dsp:spPr>
        <a:xfrm>
          <a:off x="7874157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kern="1200"/>
            <a:t>Contact no - </a:t>
          </a:r>
          <a:r>
            <a:rPr lang="en-IN" sz="1200" kern="1200"/>
            <a:t>+91-120-435-5338 </a:t>
          </a:r>
          <a:endParaRPr lang="en-US" sz="1200" kern="1200"/>
        </a:p>
      </dsp:txBody>
      <dsp:txXfrm>
        <a:off x="7874157" y="2644614"/>
        <a:ext cx="207236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BF80-C2A9-43AE-86C1-D5B095E4E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85CD1-6B2C-48EF-8AAB-B8C1763C06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58D77-232C-478A-9FC2-92EE338F9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D5123-6D78-487B-A564-176B7C250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7CFB4-D699-4132-9B0C-960B19040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035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F6839-5698-4551-96C1-FABA2BDE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8E62A2-A4FA-4AEA-8ADA-47E3D650E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E1BF8-695B-4E5F-97BE-B148E8C2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A6DC7-1C21-4207-AD03-AEF075B1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5D750-DDCE-454D-AD34-DD189458F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877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B4CB3-04DD-4E8E-8F5D-044A70C76F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24B2B1-C727-4D60-A1A7-FE4385234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C6AB2-5FB4-4F93-A4A1-29D1FDB75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D45F9-41AE-4E2F-B059-3C90F6920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359CE-31D8-4A92-9923-47A01AC02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794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7C59-B92C-44FB-8155-E176F0F82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352CB-9375-49DA-87CB-E56E131E0B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92808-D17E-43E0-85E6-FD23C9AB6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47C0D-6A9C-465E-B1A6-E460EB3E0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A0D13-0BAB-4D37-98F0-7DF495001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606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1D915-DE44-46A6-BD9E-0A8725796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E1DE6-B36A-45A5-A4BE-CB87B090D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A4756-1039-43DF-A786-EE34F43A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2E2AA-0184-42C2-B80E-2A69D9B70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5A186-471A-41B4-B194-6CB233BAB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0697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09726-415A-4457-8C72-8757ABD69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E818C-05F8-40B8-BAD2-32E8579DC1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7795C-7CC2-4C25-83CB-45C957F2D9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DF14E-F2B1-40EB-8612-FA463358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1678B-C691-4843-8CA6-7C7EC95D9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D147B5-1209-4B99-8723-F40BEE1E2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192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6C497-E18C-4170-9399-2A75582E4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86CDF-8612-4BF9-B4AA-0FCE64D1E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D6CE9-3297-4AE7-BBAD-0D2100BBA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E84486-A200-49CC-B8BD-A37FF8CC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CA5AD2-013A-4836-945C-1B41224B52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F851C5-6A1E-4C87-9A32-A1D752D68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BA1C8E-E541-448C-B053-A92C61384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D9015-1A1F-4761-A773-9158C2630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826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8B86F-143B-417D-A122-7E0B8F7F9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1D9768-2AB8-4A86-8377-BAFA28D16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A93BE-50C3-45E3-953C-4619864FB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1C547-5162-402F-BEE8-D7F0D8A6A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549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78731-1CA3-4034-8903-0CB36441D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563A3C-F645-4C9E-84A9-A9E312820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4F2F15-35BC-4CD0-B35D-5E799101C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020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8829F-FD1C-4502-8AED-F814CDDAE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7D5FB-74D8-45D8-A4F2-FE73C39E5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33F4EB-8F21-4CF9-BA76-28F2E0DC46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4B48D-DD87-4853-91EE-BD4CCF4B3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41AF3-124A-4C3E-AE8F-87396A12B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ADFBEC-A0BC-404F-ACBE-064888CA8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285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EC496-3BBD-40C7-BB2B-8B7649088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96A244-B5A8-4D14-B18C-E71BACD04E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0114BA-AFAE-4515-A585-621231B03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39DDC-D4F1-49C7-B36B-2B6F58A5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DB15D-F7E7-437E-9E73-057E83C08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700F-FE43-4D5A-A302-34773A51E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803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ACC59F-684B-440F-8CF9-E5FF5FC0C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296BF-8E1B-4331-A42D-0AEC5D5EF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87636-8774-4F66-B6DA-F1074B0269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7C61E-E727-436E-B4EB-0CC9AF199087}" type="datetimeFigureOut">
              <a:rPr lang="en-IN" smtClean="0"/>
              <a:t>09-04-2020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03BF4-49B5-4A20-BDFD-2CD08A630A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C5A38-42C8-42D2-BC32-F6203F12F5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E3EFC-2921-4EDF-B267-857B93BD072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0703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aesindia.co.in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sindia.co.in/turnkey-supply-services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6D61-F03F-400D-9965-F4CED6A5F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1" y="276621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IN" sz="6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AES (India) Engineering Ltd.</a:t>
            </a:r>
            <a:br>
              <a:rPr lang="en-IN" sz="6000" dirty="0"/>
            </a:br>
            <a:br>
              <a:rPr lang="en-IN" sz="6000" dirty="0"/>
            </a:br>
            <a:endParaRPr lang="en-IN" sz="6000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A451878-6E13-4404-9A15-D32FE26A1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327" y="3468722"/>
            <a:ext cx="2504635" cy="250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80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1"/>
            <a:ext cx="11542722" cy="196596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D1DF41-5E50-4581-A3E1-33CE9C1A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450" y="521208"/>
            <a:ext cx="10754437" cy="1627632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rgbClr val="FFFFFF"/>
                </a:solidFill>
              </a:rPr>
              <a:t>About us </a:t>
            </a:r>
            <a:endParaRPr lang="en-IN" sz="480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7" y="2447552"/>
            <a:ext cx="11542722" cy="408871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CB5D1-E6D8-4436-9C79-AB27E7BCA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451" y="2776737"/>
            <a:ext cx="10754436" cy="34292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IN" sz="3000">
                <a:solidFill>
                  <a:srgbClr val="FFFFFF"/>
                </a:solidFill>
              </a:rPr>
              <a:t>AES India Engineering Company is one of the best engineering service provider. It is a joint venture between Motherson Group and T-NET JAPAN Co., Ltd. </a:t>
            </a:r>
            <a:br>
              <a:rPr lang="en-IN" sz="3000">
                <a:solidFill>
                  <a:srgbClr val="FFFFFF"/>
                </a:solidFill>
              </a:rPr>
            </a:br>
            <a:r>
              <a:rPr lang="en-IN" sz="3000">
                <a:solidFill>
                  <a:srgbClr val="FFFFFF"/>
                </a:solidFill>
              </a:rPr>
              <a:t>The company provides consultation, engineering, turnkey supply, Manufacturing Line Automation , agriculture equipment, locomotives, construction equipment, and general industries.</a:t>
            </a:r>
          </a:p>
        </p:txBody>
      </p:sp>
    </p:spTree>
    <p:extLst>
      <p:ext uri="{BB962C8B-B14F-4D97-AF65-F5344CB8AC3E}">
        <p14:creationId xmlns:p14="http://schemas.microsoft.com/office/powerpoint/2010/main" val="3445024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1DF41-5E50-4581-A3E1-33CE9C1A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Services we offer </a:t>
            </a:r>
            <a:endParaRPr lang="en-IN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A13DB88-4C06-4EF1-9AC2-4604127E69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738366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539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475B6F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8FB0DB-73A8-43B6-B4CE-4659BA4EB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91260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Engineering and Consultation</a:t>
            </a:r>
            <a:br>
              <a:rPr lang="en-US" sz="4100">
                <a:solidFill>
                  <a:srgbClr val="FFFFFF"/>
                </a:solidFill>
              </a:rPr>
            </a:br>
            <a:endParaRPr lang="en-US" sz="4100">
              <a:solidFill>
                <a:srgbClr val="FFFFFF"/>
              </a:solidFill>
            </a:endParaRPr>
          </a:p>
        </p:txBody>
      </p:sp>
      <p:pic>
        <p:nvPicPr>
          <p:cNvPr id="11" name="Content Placeholder 10" descr="The inside of a building&#10;&#10;Description automatically generated">
            <a:extLst>
              <a:ext uri="{FF2B5EF4-FFF2-40B4-BE49-F238E27FC236}">
                <a16:creationId xmlns:a16="http://schemas.microsoft.com/office/drawing/2014/main" id="{65CF7628-D3D2-4FDA-A97E-F199B52577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9" r="-2" b="-2"/>
          <a:stretch/>
        </p:blipFill>
        <p:spPr>
          <a:xfrm>
            <a:off x="327547" y="2454903"/>
            <a:ext cx="7058306" cy="408025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75" y="321732"/>
            <a:ext cx="431329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AC80A-8020-4FD1-8251-2F655A7505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29319" y="917725"/>
            <a:ext cx="3424739" cy="485236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AES offers complete services in Engineering and Consultation  from scratch like- design activities to feasibility study, basic conceptual planning to implementation, vehicle development phase and logistics planning. The services provided by AES also includes -</a:t>
            </a:r>
          </a:p>
          <a:p>
            <a:r>
              <a:rPr lang="en-US" sz="2000" dirty="0">
                <a:solidFill>
                  <a:srgbClr val="FFFFFF"/>
                </a:solidFill>
              </a:rPr>
              <a:t>Digital Engineering</a:t>
            </a:r>
          </a:p>
          <a:p>
            <a:r>
              <a:rPr lang="en-US" sz="2000" dirty="0">
                <a:solidFill>
                  <a:srgbClr val="FFFFFF"/>
                </a:solidFill>
              </a:rPr>
              <a:t>Logistic Planning</a:t>
            </a:r>
          </a:p>
          <a:p>
            <a:r>
              <a:rPr lang="en-US" sz="2000" dirty="0">
                <a:solidFill>
                  <a:srgbClr val="FFFFFF"/>
                </a:solidFill>
              </a:rPr>
              <a:t>Manufacturing Engineering and Planning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pPr marL="0"/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768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1" y="453981"/>
            <a:ext cx="6697525" cy="1877811"/>
          </a:xfrm>
          <a:prstGeom prst="rect">
            <a:avLst/>
          </a:prstGeom>
          <a:solidFill>
            <a:srgbClr val="67445F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095702-BBC8-4095-B9FB-5B7E6EE64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Turnkey Supply and Services</a:t>
            </a:r>
            <a:br>
              <a:rPr lang="en-US" sz="4100">
                <a:solidFill>
                  <a:srgbClr val="FFFFFF"/>
                </a:solidFill>
              </a:rPr>
            </a:br>
            <a:endParaRPr lang="en-US" sz="4100">
              <a:solidFill>
                <a:srgbClr val="FFFFFF"/>
              </a:solidFill>
            </a:endParaRPr>
          </a:p>
        </p:txBody>
      </p:sp>
      <p:pic>
        <p:nvPicPr>
          <p:cNvPr id="6" name="Content Placeholder 5" descr="A factory next to a building&#10;&#10;Description automatically generated">
            <a:extLst>
              <a:ext uri="{FF2B5EF4-FFF2-40B4-BE49-F238E27FC236}">
                <a16:creationId xmlns:a16="http://schemas.microsoft.com/office/drawing/2014/main" id="{6C83EA5A-4B23-4A0C-97AE-12C9D543EA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r="11094" b="1"/>
          <a:stretch/>
        </p:blipFill>
        <p:spPr>
          <a:xfrm>
            <a:off x="458921" y="2480956"/>
            <a:ext cx="4402377" cy="391812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48949" y="2480956"/>
            <a:ext cx="2115455" cy="1898903"/>
          </a:xfrm>
          <a:prstGeom prst="rect">
            <a:avLst/>
          </a:prstGeom>
          <a:solidFill>
            <a:srgbClr val="B7BB3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48949" y="4529023"/>
            <a:ext cx="2107363" cy="1870055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27567" y="450221"/>
            <a:ext cx="4405512" cy="5948858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ED1B9-A639-4805-AC29-FDF07CB877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58103" y="795548"/>
            <a:ext cx="3759198" cy="52756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+mj-lt"/>
              </a:rPr>
              <a:t>AES is one of the known engineering service providers in Noida.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The company provides project management and services for </a:t>
            </a:r>
            <a:r>
              <a:rPr lang="en-IN" sz="1800" dirty="0"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Manufacturing Line Automation </a:t>
            </a:r>
            <a:r>
              <a:rPr lang="en-US" sz="1800" dirty="0">
                <a:latin typeface="+mj-lt"/>
              </a:rPr>
              <a:t>, turnkey supply, engineering, agriculture equipment, construction equipment and general industries. We have good experience in automotive manufacturing engineering. we support our customer’s demand from feasibility study to </a:t>
            </a:r>
            <a:r>
              <a:rPr lang="en-US" sz="1800" u="sng" dirty="0"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Turnkey Services</a:t>
            </a:r>
            <a:r>
              <a:rPr lang="en-US" sz="1800" dirty="0">
                <a:latin typeface="+mj-lt"/>
              </a:rPr>
              <a:t>. </a:t>
            </a:r>
          </a:p>
          <a:p>
            <a:pPr marL="0" indent="0">
              <a:buNone/>
            </a:pP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3949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56686D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C8457F-7BF8-4910-8958-883551747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91260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Project Management.</a:t>
            </a:r>
            <a:br>
              <a:rPr lang="en-US">
                <a:solidFill>
                  <a:srgbClr val="FFFFFF"/>
                </a:solidFill>
              </a:rPr>
            </a:br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Content Placeholder 5" descr="A close up of a logo&#10;&#10;Description automatically generated">
            <a:extLst>
              <a:ext uri="{FF2B5EF4-FFF2-40B4-BE49-F238E27FC236}">
                <a16:creationId xmlns:a16="http://schemas.microsoft.com/office/drawing/2014/main" id="{F2355609-32C0-468E-99BA-4F49015F77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3132"/>
          <a:stretch/>
        </p:blipFill>
        <p:spPr>
          <a:xfrm>
            <a:off x="327547" y="2454903"/>
            <a:ext cx="7058306" cy="408025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75" y="321732"/>
            <a:ext cx="431329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680A6-F72E-492A-B3E4-600E37F71A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29319" y="917725"/>
            <a:ext cx="3424739" cy="485236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AES have our expertise in Planning, Innovation, Scheduling, Project Control and Reporting which provides expected results in a cost-effective manner. Our project workflow includes many stages like:</a:t>
            </a:r>
          </a:p>
          <a:p>
            <a:r>
              <a:rPr lang="en-US" sz="2000" dirty="0">
                <a:solidFill>
                  <a:srgbClr val="FFFFFF"/>
                </a:solidFill>
              </a:rPr>
              <a:t>Installation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Transformation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Equipment Manufacturing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Project Fundamentals</a:t>
            </a:r>
          </a:p>
        </p:txBody>
      </p:sp>
    </p:spTree>
    <p:extLst>
      <p:ext uri="{BB962C8B-B14F-4D97-AF65-F5344CB8AC3E}">
        <p14:creationId xmlns:p14="http://schemas.microsoft.com/office/powerpoint/2010/main" val="467857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8AC4-BF53-4454-A542-FC59DBE9A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Visit us - </a:t>
            </a:r>
            <a:endParaRPr lang="en-IN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885B0AC-BCE4-4ECF-B2E6-9B934D440B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3318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8476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280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AES (India) Engineering Ltd.  </vt:lpstr>
      <vt:lpstr>About us </vt:lpstr>
      <vt:lpstr>Services we offer </vt:lpstr>
      <vt:lpstr>Engineering and Consultation </vt:lpstr>
      <vt:lpstr>Turnkey Supply and Services </vt:lpstr>
      <vt:lpstr>Project Management. </vt:lpstr>
      <vt:lpstr>Visit us -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AES (India) Engineering Ltd.  </dc:title>
  <dc:creator>neha bansal</dc:creator>
  <cp:lastModifiedBy>neha bansal</cp:lastModifiedBy>
  <cp:revision>3</cp:revision>
  <dcterms:created xsi:type="dcterms:W3CDTF">2020-04-09T09:53:52Z</dcterms:created>
  <dcterms:modified xsi:type="dcterms:W3CDTF">2020-04-09T11:16:47Z</dcterms:modified>
</cp:coreProperties>
</file>