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8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3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3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9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9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66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12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8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3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6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4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3FA14-ADB0-421D-BD38-22C4F42BD953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B04A9-FCF0-488B-A2C0-058792CAD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0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lgerian" pitchFamily="82" charset="0"/>
              </a:rPr>
              <a:t>Ndertimi</a:t>
            </a:r>
            <a:r>
              <a:rPr lang="en-US" dirty="0" smtClean="0">
                <a:latin typeface="Algerian" pitchFamily="82" charset="0"/>
              </a:rPr>
              <a:t> I </a:t>
            </a:r>
            <a:r>
              <a:rPr lang="en-US" dirty="0" err="1" smtClean="0">
                <a:latin typeface="Algerian" pitchFamily="82" charset="0"/>
              </a:rPr>
              <a:t>brendshem</a:t>
            </a:r>
            <a:r>
              <a:rPr lang="en-US" dirty="0" smtClean="0">
                <a:latin typeface="Algerian" pitchFamily="82" charset="0"/>
              </a:rPr>
              <a:t> I tokes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Toka</a:t>
            </a:r>
            <a:r>
              <a:rPr lang="en-US" sz="2400" dirty="0" smtClean="0"/>
              <a:t> </a:t>
            </a:r>
            <a:r>
              <a:rPr lang="en-US" sz="2400" dirty="0" err="1" smtClean="0"/>
              <a:t>eshte</a:t>
            </a:r>
            <a:r>
              <a:rPr lang="en-US" sz="2400" dirty="0" smtClean="0"/>
              <a:t> </a:t>
            </a:r>
            <a:r>
              <a:rPr lang="en-US" sz="2400" dirty="0" err="1" smtClean="0"/>
              <a:t>planeti</a:t>
            </a:r>
            <a:r>
              <a:rPr lang="en-US" sz="2400" dirty="0" smtClean="0"/>
              <a:t> I </a:t>
            </a:r>
            <a:r>
              <a:rPr lang="en-US" sz="2400" dirty="0" err="1" smtClean="0"/>
              <a:t>trete</a:t>
            </a:r>
            <a:r>
              <a:rPr lang="en-US" sz="2400" dirty="0" smtClean="0"/>
              <a:t> I </a:t>
            </a:r>
            <a:r>
              <a:rPr lang="en-US" sz="2400" dirty="0" err="1" smtClean="0"/>
              <a:t>sistemit</a:t>
            </a:r>
            <a:r>
              <a:rPr lang="en-US" sz="2400" dirty="0" smtClean="0"/>
              <a:t> tone </a:t>
            </a:r>
            <a:r>
              <a:rPr lang="en-US" sz="2400" dirty="0" err="1" smtClean="0"/>
              <a:t>diellor</a:t>
            </a:r>
            <a:r>
              <a:rPr lang="en-US" sz="2400" dirty="0" smtClean="0"/>
              <a:t>.	</a:t>
            </a:r>
            <a:r>
              <a:rPr lang="en-US" sz="2400" dirty="0" err="1" smtClean="0"/>
              <a:t>Toka</a:t>
            </a:r>
            <a:r>
              <a:rPr lang="en-US" sz="2400" dirty="0" smtClean="0"/>
              <a:t> </a:t>
            </a:r>
            <a:r>
              <a:rPr lang="en-US" sz="2400" dirty="0" err="1" smtClean="0"/>
              <a:t>eshte</a:t>
            </a:r>
            <a:r>
              <a:rPr lang="en-US" sz="2400" dirty="0" smtClean="0"/>
              <a:t>  </a:t>
            </a:r>
            <a:r>
              <a:rPr lang="en-US" sz="2400" dirty="0" err="1" smtClean="0"/>
              <a:t>rreth</a:t>
            </a:r>
            <a:r>
              <a:rPr lang="en-US" sz="2400" dirty="0" smtClean="0"/>
              <a:t> 4.57 </a:t>
            </a:r>
            <a:r>
              <a:rPr lang="en-US" sz="2400" dirty="0" err="1" smtClean="0"/>
              <a:t>miliarde</a:t>
            </a:r>
            <a:r>
              <a:rPr lang="en-US" sz="2400" dirty="0" smtClean="0"/>
              <a:t> </a:t>
            </a:r>
            <a:r>
              <a:rPr lang="en-US" sz="2400" dirty="0" err="1" smtClean="0"/>
              <a:t>vjet</a:t>
            </a:r>
            <a:r>
              <a:rPr lang="en-US" sz="2400" dirty="0" smtClean="0"/>
              <a:t> e </a:t>
            </a:r>
            <a:r>
              <a:rPr lang="en-US" sz="2400" dirty="0" err="1" smtClean="0"/>
              <a:t>vjeter</a:t>
            </a:r>
            <a:r>
              <a:rPr lang="en-US" sz="2400" dirty="0" smtClean="0"/>
              <a:t> ,</a:t>
            </a:r>
            <a:r>
              <a:rPr lang="en-US" sz="2400" dirty="0" err="1" smtClean="0"/>
              <a:t>dhe</a:t>
            </a:r>
            <a:r>
              <a:rPr lang="en-US" sz="2400" dirty="0" smtClean="0"/>
              <a:t> I </a:t>
            </a:r>
            <a:r>
              <a:rPr lang="en-US" sz="2400" dirty="0" err="1" smtClean="0"/>
              <a:t>vetmi</a:t>
            </a:r>
            <a:r>
              <a:rPr lang="en-US" sz="2400" dirty="0" smtClean="0"/>
              <a:t> planet ne </a:t>
            </a:r>
            <a:r>
              <a:rPr lang="en-US" sz="2400" dirty="0" err="1" smtClean="0"/>
              <a:t>sistemin</a:t>
            </a:r>
            <a:r>
              <a:rPr lang="en-US" sz="2400" dirty="0" smtClean="0"/>
              <a:t> tone </a:t>
            </a:r>
            <a:r>
              <a:rPr lang="en-US" sz="2400" dirty="0" err="1" smtClean="0"/>
              <a:t>diellor</a:t>
            </a:r>
            <a:r>
              <a:rPr lang="en-US" sz="2400" dirty="0" smtClean="0"/>
              <a:t> </a:t>
            </a:r>
            <a:r>
              <a:rPr lang="en-US" sz="2400" dirty="0" err="1" smtClean="0"/>
              <a:t>ku</a:t>
            </a:r>
            <a:r>
              <a:rPr lang="en-US" sz="2400" dirty="0" smtClean="0"/>
              <a:t> </a:t>
            </a:r>
            <a:r>
              <a:rPr lang="en-US" sz="2400" dirty="0" err="1" smtClean="0"/>
              <a:t>ka</a:t>
            </a:r>
            <a:r>
              <a:rPr lang="en-US" sz="2400" dirty="0" smtClean="0"/>
              <a:t> </a:t>
            </a:r>
            <a:r>
              <a:rPr lang="en-US" sz="2400" dirty="0" err="1" smtClean="0"/>
              <a:t>jete</a:t>
            </a:r>
            <a:r>
              <a:rPr lang="en-US" sz="2400" dirty="0" smtClean="0"/>
              <a:t>. </a:t>
            </a:r>
            <a:r>
              <a:rPr lang="en-US" sz="2400" dirty="0"/>
              <a:t> </a:t>
            </a:r>
            <a:r>
              <a:rPr lang="en-US" sz="2400" dirty="0" err="1" smtClean="0"/>
              <a:t>Toka</a:t>
            </a:r>
            <a:r>
              <a:rPr lang="en-US" sz="2400" dirty="0" smtClean="0"/>
              <a:t> </a:t>
            </a:r>
            <a:r>
              <a:rPr lang="en-US" sz="2400" dirty="0" err="1" smtClean="0"/>
              <a:t>ka</a:t>
            </a:r>
            <a:r>
              <a:rPr lang="en-US" sz="2400" dirty="0" smtClean="0"/>
              <a:t> </a:t>
            </a:r>
            <a:r>
              <a:rPr lang="en-US" sz="2400" dirty="0" err="1" smtClean="0"/>
              <a:t>vetem</a:t>
            </a:r>
            <a:r>
              <a:rPr lang="en-US" sz="2400" dirty="0" smtClean="0"/>
              <a:t> </a:t>
            </a:r>
            <a:r>
              <a:rPr lang="en-US" sz="2400" dirty="0" err="1" smtClean="0"/>
              <a:t>nje</a:t>
            </a:r>
            <a:r>
              <a:rPr lang="en-US" sz="2400" dirty="0" smtClean="0"/>
              <a:t> </a:t>
            </a:r>
            <a:r>
              <a:rPr lang="en-US" sz="2400" dirty="0" err="1" smtClean="0"/>
              <a:t>satelit</a:t>
            </a:r>
            <a:r>
              <a:rPr lang="en-US" sz="2400" dirty="0" smtClean="0"/>
              <a:t> </a:t>
            </a:r>
            <a:r>
              <a:rPr lang="en-US" sz="2400" dirty="0" err="1" smtClean="0"/>
              <a:t>natyror</a:t>
            </a:r>
            <a:r>
              <a:rPr lang="en-US" sz="2400" dirty="0" smtClean="0"/>
              <a:t>: </a:t>
            </a:r>
            <a:r>
              <a:rPr lang="en-US" sz="2400" dirty="0" err="1" smtClean="0"/>
              <a:t>Henen</a:t>
            </a:r>
            <a:r>
              <a:rPr lang="en-US" sz="2400" dirty="0" smtClean="0"/>
              <a:t>. </a:t>
            </a:r>
            <a:r>
              <a:rPr lang="en-US" sz="2400" dirty="0" err="1" smtClean="0"/>
              <a:t>Toka</a:t>
            </a:r>
            <a:r>
              <a:rPr lang="en-US" sz="2400" dirty="0" smtClean="0"/>
              <a:t> </a:t>
            </a:r>
            <a:r>
              <a:rPr lang="en-US" sz="2400" dirty="0" err="1" smtClean="0"/>
              <a:t>peshon</a:t>
            </a:r>
            <a:r>
              <a:rPr lang="en-US" sz="2400" dirty="0" smtClean="0"/>
              <a:t> 6000 </a:t>
            </a:r>
            <a:r>
              <a:rPr lang="en-US" sz="2400" dirty="0" err="1" smtClean="0"/>
              <a:t>miliard</a:t>
            </a:r>
            <a:r>
              <a:rPr lang="en-US" sz="2400" dirty="0" smtClean="0"/>
              <a:t> ton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afer</a:t>
            </a:r>
            <a:r>
              <a:rPr lang="en-US" sz="2400" dirty="0" smtClean="0"/>
              <a:t> 40000 km </a:t>
            </a:r>
            <a:r>
              <a:rPr lang="en-US" sz="2400" dirty="0" err="1" smtClean="0"/>
              <a:t>rreth</a:t>
            </a:r>
            <a:r>
              <a:rPr lang="en-US" sz="2400" dirty="0" smtClean="0"/>
              <a:t> </a:t>
            </a:r>
            <a:r>
              <a:rPr lang="en-US" sz="2400" dirty="0" err="1" smtClean="0"/>
              <a:t>ekuatorit</a:t>
            </a:r>
            <a:r>
              <a:rPr lang="en-US" sz="2400" dirty="0" smtClean="0"/>
              <a:t>. </a:t>
            </a:r>
            <a:r>
              <a:rPr lang="en-US" sz="2400" dirty="0" err="1" smtClean="0"/>
              <a:t>Supozohet</a:t>
            </a:r>
            <a:r>
              <a:rPr lang="en-US" sz="2400" dirty="0" smtClean="0"/>
              <a:t> </a:t>
            </a:r>
            <a:r>
              <a:rPr lang="en-US" sz="2400" dirty="0" err="1" smtClean="0"/>
              <a:t>qe</a:t>
            </a:r>
            <a:r>
              <a:rPr lang="en-US" sz="2400" dirty="0" smtClean="0"/>
              <a:t> </a:t>
            </a:r>
            <a:r>
              <a:rPr lang="en-US" sz="2400" dirty="0" err="1" smtClean="0"/>
              <a:t>krijimi</a:t>
            </a:r>
            <a:r>
              <a:rPr lang="en-US" sz="2400" dirty="0" smtClean="0"/>
              <a:t> I tokes </a:t>
            </a:r>
            <a:r>
              <a:rPr lang="en-US" sz="2400" dirty="0" err="1" smtClean="0"/>
              <a:t>erdhi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</a:t>
            </a:r>
            <a:r>
              <a:rPr lang="en-US" sz="2400" dirty="0" smtClean="0"/>
              <a:t> I </a:t>
            </a:r>
            <a:r>
              <a:rPr lang="en-US" sz="2400" dirty="0" err="1" smtClean="0"/>
              <a:t>ngjarjeve</a:t>
            </a:r>
            <a:r>
              <a:rPr lang="en-US" sz="2400" dirty="0" smtClean="0"/>
              <a:t> </a:t>
            </a:r>
            <a:r>
              <a:rPr lang="en-US" sz="2400" dirty="0" err="1" smtClean="0"/>
              <a:t>qe</a:t>
            </a:r>
            <a:r>
              <a:rPr lang="en-US" sz="2400" dirty="0" smtClean="0"/>
              <a:t> </a:t>
            </a:r>
            <a:r>
              <a:rPr lang="en-US" sz="2400" dirty="0" err="1" smtClean="0"/>
              <a:t>pasuan</a:t>
            </a:r>
            <a:r>
              <a:rPr lang="en-US" sz="2400" dirty="0" smtClean="0"/>
              <a:t> big </a:t>
            </a:r>
            <a:r>
              <a:rPr lang="en-US" sz="2400" dirty="0" err="1" smtClean="0"/>
              <a:t>bangun</a:t>
            </a:r>
            <a:r>
              <a:rPr lang="en-US" sz="2400" dirty="0" smtClean="0"/>
              <a:t>. </a:t>
            </a:r>
            <a:r>
              <a:rPr lang="en-US" sz="2400" dirty="0" err="1" smtClean="0"/>
              <a:t>Sipas</a:t>
            </a:r>
            <a:r>
              <a:rPr lang="en-US" sz="2400" dirty="0" smtClean="0"/>
              <a:t> </a:t>
            </a:r>
            <a:r>
              <a:rPr lang="en-US" sz="2400" dirty="0" err="1" smtClean="0"/>
              <a:t>kesaj</a:t>
            </a:r>
            <a:r>
              <a:rPr lang="en-US" sz="2400" dirty="0" smtClean="0"/>
              <a:t> </a:t>
            </a:r>
            <a:r>
              <a:rPr lang="en-US" sz="2400" dirty="0" err="1" smtClean="0"/>
              <a:t>hipoteze</a:t>
            </a:r>
            <a:r>
              <a:rPr lang="en-US" sz="2400" dirty="0" smtClean="0"/>
              <a:t> , </a:t>
            </a:r>
            <a:r>
              <a:rPr lang="en-US" sz="2400" dirty="0" err="1" smtClean="0"/>
              <a:t>nje</a:t>
            </a:r>
            <a:r>
              <a:rPr lang="en-US" sz="2400" dirty="0" smtClean="0"/>
              <a:t> </a:t>
            </a:r>
            <a:r>
              <a:rPr lang="en-US" sz="2400" dirty="0" err="1" smtClean="0"/>
              <a:t>yll</a:t>
            </a:r>
            <a:r>
              <a:rPr lang="en-US" sz="2400" dirty="0" smtClean="0"/>
              <a:t> I </a:t>
            </a:r>
            <a:r>
              <a:rPr lang="en-US" sz="2400" dirty="0" err="1" smtClean="0"/>
              <a:t>stermadh</a:t>
            </a:r>
            <a:r>
              <a:rPr lang="en-US" sz="2400" dirty="0" smtClean="0"/>
              <a:t> </a:t>
            </a:r>
            <a:r>
              <a:rPr lang="en-US" sz="2400" dirty="0" err="1" smtClean="0"/>
              <a:t>shpertheu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u </a:t>
            </a:r>
            <a:r>
              <a:rPr lang="en-US" sz="2400" dirty="0" err="1" smtClean="0"/>
              <a:t>nda</a:t>
            </a:r>
            <a:r>
              <a:rPr lang="en-US" sz="2400" dirty="0" smtClean="0"/>
              <a:t> ne </a:t>
            </a:r>
            <a:r>
              <a:rPr lang="en-US" sz="2400" dirty="0" err="1" smtClean="0"/>
              <a:t>nje</a:t>
            </a:r>
            <a:r>
              <a:rPr lang="en-US" sz="2400" dirty="0" smtClean="0"/>
              <a:t> </a:t>
            </a:r>
            <a:r>
              <a:rPr lang="en-US" sz="2400" dirty="0" err="1" smtClean="0"/>
              <a:t>pafundesi</a:t>
            </a:r>
            <a:r>
              <a:rPr lang="en-US" sz="2400" dirty="0" smtClean="0"/>
              <a:t>  </a:t>
            </a:r>
            <a:r>
              <a:rPr lang="en-US" sz="2400" dirty="0" err="1" smtClean="0"/>
              <a:t>copash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cilat</a:t>
            </a:r>
            <a:r>
              <a:rPr lang="en-US" sz="2400" dirty="0" smtClean="0"/>
              <a:t> me pas </a:t>
            </a:r>
            <a:r>
              <a:rPr lang="en-US" sz="2400" dirty="0" err="1" smtClean="0"/>
              <a:t>krijuan</a:t>
            </a:r>
            <a:r>
              <a:rPr lang="en-US" sz="2400" dirty="0" smtClean="0"/>
              <a:t> </a:t>
            </a:r>
            <a:r>
              <a:rPr lang="en-US" sz="2400" dirty="0" err="1" smtClean="0"/>
              <a:t>galaktikat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saistemet</a:t>
            </a:r>
            <a:r>
              <a:rPr lang="en-US" sz="2400" dirty="0" smtClean="0"/>
              <a:t> </a:t>
            </a:r>
            <a:r>
              <a:rPr lang="en-US" sz="2400" dirty="0" err="1" smtClean="0"/>
              <a:t>diellore</a:t>
            </a:r>
            <a:r>
              <a:rPr lang="en-US" sz="2400" dirty="0" smtClean="0"/>
              <a:t>. Ne </a:t>
            </a:r>
            <a:r>
              <a:rPr lang="en-US" sz="2400" dirty="0" err="1" smtClean="0"/>
              <a:t>kete</a:t>
            </a:r>
            <a:r>
              <a:rPr lang="en-US" sz="2400" dirty="0" smtClean="0"/>
              <a:t> </a:t>
            </a:r>
            <a:r>
              <a:rPr lang="en-US" sz="2400" dirty="0" err="1" smtClean="0"/>
              <a:t>forme</a:t>
            </a:r>
            <a:r>
              <a:rPr lang="en-US" sz="2400" dirty="0" smtClean="0"/>
              <a:t> u </a:t>
            </a:r>
            <a:r>
              <a:rPr lang="en-US" sz="2400" dirty="0" err="1" smtClean="0"/>
              <a:t>krijua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</a:t>
            </a:r>
            <a:r>
              <a:rPr lang="en-US" sz="2400" dirty="0" smtClean="0"/>
              <a:t> </a:t>
            </a:r>
            <a:r>
              <a:rPr lang="en-US" sz="2400" dirty="0" err="1" smtClean="0"/>
              <a:t>yne</a:t>
            </a:r>
            <a:r>
              <a:rPr lang="en-US" sz="2400" dirty="0" smtClean="0"/>
              <a:t> </a:t>
            </a:r>
            <a:r>
              <a:rPr lang="en-US" sz="2400" dirty="0" err="1" smtClean="0"/>
              <a:t>diellor,nga</a:t>
            </a:r>
            <a:r>
              <a:rPr lang="en-US" sz="2400" dirty="0" smtClean="0"/>
              <a:t> </a:t>
            </a:r>
            <a:r>
              <a:rPr lang="en-US" sz="2400" dirty="0" err="1" smtClean="0"/>
              <a:t>nje</a:t>
            </a:r>
            <a:r>
              <a:rPr lang="en-US" sz="2400" dirty="0" smtClean="0"/>
              <a:t> </a:t>
            </a:r>
            <a:r>
              <a:rPr lang="en-US" sz="2400" dirty="0" err="1" smtClean="0"/>
              <a:t>grumbullim</a:t>
            </a:r>
            <a:r>
              <a:rPr lang="en-US" sz="2400" dirty="0" smtClean="0"/>
              <a:t>  </a:t>
            </a:r>
            <a:r>
              <a:rPr lang="en-US" sz="2400" dirty="0" err="1" smtClean="0"/>
              <a:t>pluhuri</a:t>
            </a:r>
            <a:r>
              <a:rPr lang="en-US" sz="2400" dirty="0" smtClean="0"/>
              <a:t> e </a:t>
            </a:r>
            <a:r>
              <a:rPr lang="en-US" sz="2400" dirty="0" err="1" smtClean="0"/>
              <a:t>copash</a:t>
            </a:r>
            <a:r>
              <a:rPr lang="en-US" sz="2400" dirty="0" smtClean="0"/>
              <a:t>,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cilat</a:t>
            </a:r>
            <a:r>
              <a:rPr lang="en-US" sz="2400" dirty="0" smtClean="0"/>
              <a:t> duke u </a:t>
            </a:r>
            <a:r>
              <a:rPr lang="en-US" sz="2400" dirty="0" err="1" smtClean="0"/>
              <a:t>sjelle</a:t>
            </a:r>
            <a:r>
              <a:rPr lang="en-US" sz="2400" dirty="0" smtClean="0"/>
              <a:t> </a:t>
            </a:r>
            <a:r>
              <a:rPr lang="en-US" sz="2400" dirty="0" err="1" smtClean="0"/>
              <a:t>rrotull</a:t>
            </a:r>
            <a:r>
              <a:rPr lang="en-US" sz="2400" dirty="0" smtClean="0"/>
              <a:t> </a:t>
            </a:r>
            <a:r>
              <a:rPr lang="en-US" sz="2400" dirty="0" err="1" smtClean="0"/>
              <a:t>vetes</a:t>
            </a:r>
            <a:r>
              <a:rPr lang="en-US" sz="2400" dirty="0" smtClean="0"/>
              <a:t>  </a:t>
            </a:r>
            <a:r>
              <a:rPr lang="en-US" sz="2400" dirty="0" err="1" smtClean="0"/>
              <a:t>krijuan</a:t>
            </a:r>
            <a:r>
              <a:rPr lang="en-US" sz="2400" dirty="0" smtClean="0"/>
              <a:t> </a:t>
            </a:r>
            <a:r>
              <a:rPr lang="en-US" sz="2400" dirty="0" err="1" smtClean="0"/>
              <a:t>diellin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planetet</a:t>
            </a:r>
            <a:r>
              <a:rPr lang="en-US" sz="2400" dirty="0" smtClean="0"/>
              <a:t> e </a:t>
            </a:r>
            <a:r>
              <a:rPr lang="en-US" sz="2400" dirty="0" err="1" smtClean="0"/>
              <a:t>sistemit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tij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559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Algerian" pitchFamily="82" charset="0"/>
              </a:rPr>
              <a:t>Ndertimi</a:t>
            </a:r>
            <a:r>
              <a:rPr lang="en-US" dirty="0" smtClean="0">
                <a:latin typeface="Algerian" pitchFamily="82" charset="0"/>
              </a:rPr>
              <a:t> I </a:t>
            </a:r>
            <a:r>
              <a:rPr lang="en-US" dirty="0" err="1" smtClean="0">
                <a:latin typeface="Algerian" pitchFamily="82" charset="0"/>
              </a:rPr>
              <a:t>brendshem</a:t>
            </a:r>
            <a:r>
              <a:rPr lang="en-US" dirty="0" smtClean="0">
                <a:latin typeface="Algerian" pitchFamily="82" charset="0"/>
              </a:rPr>
              <a:t> I tokes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err="1" smtClean="0"/>
              <a:t>Toka</a:t>
            </a:r>
            <a:r>
              <a:rPr lang="en-US" dirty="0" smtClean="0"/>
              <a:t> </a:t>
            </a:r>
            <a:r>
              <a:rPr lang="en-US" dirty="0" err="1" smtClean="0"/>
              <a:t>jone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nje</a:t>
            </a:r>
            <a:r>
              <a:rPr lang="en-US" dirty="0" smtClean="0"/>
              <a:t> </a:t>
            </a:r>
            <a:r>
              <a:rPr lang="en-US" dirty="0" err="1" smtClean="0"/>
              <a:t>ndertim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brendshem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pse</a:t>
            </a:r>
            <a:r>
              <a:rPr lang="en-US" dirty="0" smtClean="0"/>
              <a:t> </a:t>
            </a:r>
            <a:r>
              <a:rPr lang="en-US" dirty="0" err="1" smtClean="0"/>
              <a:t>ende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njohuri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plota</a:t>
            </a:r>
            <a:r>
              <a:rPr lang="en-US" dirty="0" smtClean="0"/>
              <a:t>  per </a:t>
            </a:r>
            <a:r>
              <a:rPr lang="en-US" dirty="0" err="1" smtClean="0"/>
              <a:t>ndertimin</a:t>
            </a:r>
            <a:r>
              <a:rPr lang="en-US" dirty="0" smtClean="0"/>
              <a:t> e </a:t>
            </a:r>
            <a:r>
              <a:rPr lang="en-US" dirty="0" err="1" smtClean="0"/>
              <a:t>brendshem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tokes </a:t>
            </a:r>
            <a:r>
              <a:rPr lang="en-US" dirty="0" err="1" smtClean="0"/>
              <a:t>eshte</a:t>
            </a:r>
            <a:r>
              <a:rPr lang="en-US" dirty="0" smtClean="0"/>
              <a:t> </a:t>
            </a:r>
            <a:r>
              <a:rPr lang="en-US" dirty="0" err="1" smtClean="0"/>
              <a:t>pranuar</a:t>
            </a:r>
            <a:r>
              <a:rPr lang="en-US" dirty="0" smtClean="0"/>
              <a:t> </a:t>
            </a:r>
            <a:r>
              <a:rPr lang="en-US" dirty="0" err="1" smtClean="0"/>
              <a:t>ndarja</a:t>
            </a:r>
            <a:r>
              <a:rPr lang="en-US" dirty="0" smtClean="0"/>
              <a:t> e </a:t>
            </a:r>
            <a:r>
              <a:rPr lang="en-US" dirty="0" err="1" smtClean="0"/>
              <a:t>ndertimit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brendshem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saj</a:t>
            </a:r>
            <a:r>
              <a:rPr lang="en-US" dirty="0" smtClean="0"/>
              <a:t> ne tri </a:t>
            </a:r>
            <a:r>
              <a:rPr lang="en-US" dirty="0" err="1" smtClean="0"/>
              <a:t>mbeshtjelljeje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gjeosfera</a:t>
            </a:r>
            <a:r>
              <a:rPr lang="en-US" dirty="0" smtClean="0"/>
              <a:t> 							</a:t>
            </a:r>
            <a:r>
              <a:rPr lang="en-US" dirty="0" err="1"/>
              <a:t>K</a:t>
            </a:r>
            <a:r>
              <a:rPr lang="en-US" dirty="0" err="1" smtClean="0"/>
              <a:t>orja</a:t>
            </a:r>
            <a:r>
              <a:rPr lang="en-US" dirty="0" smtClean="0"/>
              <a:t> e tokes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dirty="0" err="1" smtClean="0"/>
              <a:t>itosfera</a:t>
            </a:r>
            <a:r>
              <a:rPr lang="en-US" dirty="0" smtClean="0"/>
              <a:t> 					</a:t>
            </a:r>
            <a:r>
              <a:rPr lang="en-US" dirty="0" err="1"/>
              <a:t>M</a:t>
            </a:r>
            <a:r>
              <a:rPr lang="en-US" dirty="0" err="1" smtClean="0"/>
              <a:t>beshtjellesi</a:t>
            </a:r>
            <a:r>
              <a:rPr lang="en-US" dirty="0" smtClean="0"/>
              <a:t> I </a:t>
            </a:r>
            <a:r>
              <a:rPr lang="en-US" dirty="0" err="1" smtClean="0"/>
              <a:t>berthames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anteli</a:t>
            </a:r>
            <a:r>
              <a:rPr lang="en-US" dirty="0" smtClean="0"/>
              <a:t>			</a:t>
            </a:r>
            <a:r>
              <a:rPr lang="en-US" dirty="0" err="1"/>
              <a:t>B</a:t>
            </a:r>
            <a:r>
              <a:rPr lang="en-US" dirty="0" err="1" smtClean="0"/>
              <a:t>erthama</a:t>
            </a:r>
            <a:r>
              <a:rPr lang="en-US" dirty="0" smtClean="0"/>
              <a:t> e Tokes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5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lgerian" pitchFamily="82" charset="0"/>
              </a:rPr>
              <a:t>Korja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52578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Toka</a:t>
            </a:r>
            <a:r>
              <a:rPr lang="en-US" sz="2800" dirty="0" smtClean="0"/>
              <a:t> </a:t>
            </a:r>
            <a:r>
              <a:rPr lang="en-US" sz="2800" dirty="0" err="1" smtClean="0"/>
              <a:t>mbeshtillet</a:t>
            </a:r>
            <a:r>
              <a:rPr lang="en-US" sz="2800" dirty="0" smtClean="0"/>
              <a:t> </a:t>
            </a:r>
            <a:r>
              <a:rPr lang="en-US" sz="2800" dirty="0" err="1" smtClean="0"/>
              <a:t>prej</a:t>
            </a:r>
            <a:r>
              <a:rPr lang="en-US" sz="2800" dirty="0" smtClean="0"/>
              <a:t> </a:t>
            </a:r>
            <a:r>
              <a:rPr lang="en-US" sz="2800" dirty="0" err="1" smtClean="0"/>
              <a:t>atmosferes</a:t>
            </a:r>
            <a:r>
              <a:rPr lang="en-US" sz="2800" dirty="0" smtClean="0"/>
              <a:t>, e </a:t>
            </a:r>
            <a:r>
              <a:rPr lang="en-US" sz="2800" dirty="0" err="1" smtClean="0"/>
              <a:t>cila</a:t>
            </a:r>
            <a:r>
              <a:rPr lang="en-US" sz="2800" dirty="0" smtClean="0"/>
              <a:t> </a:t>
            </a:r>
            <a:r>
              <a:rPr lang="en-US" sz="2800" dirty="0" err="1" smtClean="0"/>
              <a:t>kufizohet</a:t>
            </a:r>
            <a:r>
              <a:rPr lang="en-US" sz="2800" dirty="0" smtClean="0"/>
              <a:t> ne </a:t>
            </a:r>
            <a:r>
              <a:rPr lang="en-US" sz="2800" dirty="0" err="1" smtClean="0"/>
              <a:t>pjesen</a:t>
            </a:r>
            <a:r>
              <a:rPr lang="en-US" sz="2800" dirty="0" smtClean="0"/>
              <a:t> </a:t>
            </a:r>
            <a:r>
              <a:rPr lang="en-US" sz="2800" dirty="0" err="1" smtClean="0"/>
              <a:t>eposhtme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</a:t>
            </a:r>
            <a:r>
              <a:rPr lang="en-US" sz="2800" dirty="0" err="1" smtClean="0"/>
              <a:t>siperfaqja</a:t>
            </a:r>
            <a:r>
              <a:rPr lang="en-US" sz="2800" dirty="0" smtClean="0"/>
              <a:t> </a:t>
            </a:r>
            <a:r>
              <a:rPr lang="en-US" sz="2800" dirty="0" err="1" smtClean="0"/>
              <a:t>oqeanike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 smtClean="0"/>
              <a:t>kontinentale</a:t>
            </a:r>
            <a:r>
              <a:rPr lang="en-US" sz="2800" dirty="0" smtClean="0"/>
              <a:t>. </a:t>
            </a:r>
            <a:r>
              <a:rPr lang="en-US" sz="2800" dirty="0" err="1" smtClean="0"/>
              <a:t>Shtresa</a:t>
            </a:r>
            <a:r>
              <a:rPr lang="en-US" sz="2800" dirty="0" smtClean="0"/>
              <a:t>  e </a:t>
            </a:r>
            <a:r>
              <a:rPr lang="en-US" sz="2800" dirty="0" err="1" smtClean="0"/>
              <a:t>siperme</a:t>
            </a:r>
            <a:r>
              <a:rPr lang="en-US" sz="2800" dirty="0" smtClean="0"/>
              <a:t> e </a:t>
            </a:r>
            <a:r>
              <a:rPr lang="en-US" sz="2800" dirty="0" err="1" smtClean="0"/>
              <a:t>ngurte</a:t>
            </a:r>
            <a:r>
              <a:rPr lang="en-US" sz="2800" dirty="0" smtClean="0"/>
              <a:t> e tokes </a:t>
            </a:r>
            <a:r>
              <a:rPr lang="en-US" sz="2800" dirty="0" err="1" smtClean="0"/>
              <a:t>quhet</a:t>
            </a:r>
            <a:r>
              <a:rPr lang="en-US" sz="2800" dirty="0" smtClean="0"/>
              <a:t> </a:t>
            </a:r>
            <a:r>
              <a:rPr lang="en-US" sz="2800" dirty="0" err="1" smtClean="0"/>
              <a:t>litosfere</a:t>
            </a:r>
            <a:r>
              <a:rPr lang="en-US" sz="2800" dirty="0" smtClean="0"/>
              <a:t> me </a:t>
            </a:r>
            <a:r>
              <a:rPr lang="en-US" sz="2800" dirty="0" err="1" smtClean="0"/>
              <a:t>nje</a:t>
            </a:r>
            <a:r>
              <a:rPr lang="en-US" sz="2800" dirty="0" smtClean="0"/>
              <a:t> </a:t>
            </a:r>
            <a:r>
              <a:rPr lang="en-US" sz="2800" dirty="0" err="1" smtClean="0"/>
              <a:t>trashesi</a:t>
            </a:r>
            <a:r>
              <a:rPr lang="en-US" sz="2800" dirty="0" smtClean="0"/>
              <a:t>  </a:t>
            </a:r>
            <a:r>
              <a:rPr lang="en-US" sz="2800" dirty="0" err="1" smtClean="0"/>
              <a:t>deri</a:t>
            </a:r>
            <a:r>
              <a:rPr lang="en-US" sz="2800" dirty="0" smtClean="0"/>
              <a:t> 200 km. </a:t>
            </a:r>
            <a:r>
              <a:rPr lang="en-US" sz="2800" dirty="0" err="1" smtClean="0"/>
              <a:t>pjesa</a:t>
            </a:r>
            <a:r>
              <a:rPr lang="en-US" sz="2800" dirty="0" smtClean="0"/>
              <a:t> me e </a:t>
            </a:r>
            <a:r>
              <a:rPr lang="en-US" sz="2800" dirty="0" err="1" smtClean="0"/>
              <a:t>rendesishme</a:t>
            </a:r>
            <a:r>
              <a:rPr lang="en-US" sz="2800" dirty="0" smtClean="0"/>
              <a:t> e </a:t>
            </a:r>
            <a:r>
              <a:rPr lang="en-US" sz="2800" dirty="0" err="1" smtClean="0"/>
              <a:t>saj</a:t>
            </a:r>
            <a:r>
              <a:rPr lang="en-US" sz="2800" dirty="0" smtClean="0"/>
              <a:t> </a:t>
            </a:r>
            <a:r>
              <a:rPr lang="en-US" sz="2800" dirty="0" err="1" smtClean="0"/>
              <a:t>eshte</a:t>
            </a:r>
            <a:r>
              <a:rPr lang="en-US" sz="2800" dirty="0" smtClean="0"/>
              <a:t> </a:t>
            </a:r>
            <a:r>
              <a:rPr lang="en-US" sz="2800" dirty="0" err="1" smtClean="0"/>
              <a:t>korja</a:t>
            </a:r>
            <a:r>
              <a:rPr lang="en-US" sz="2800" dirty="0" smtClean="0"/>
              <a:t> e tokes , </a:t>
            </a:r>
            <a:r>
              <a:rPr lang="en-US" sz="2800" dirty="0" err="1" smtClean="0"/>
              <a:t>trashesia</a:t>
            </a:r>
            <a:r>
              <a:rPr lang="en-US" sz="2800" dirty="0" smtClean="0"/>
              <a:t> e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ciles</a:t>
            </a:r>
            <a:r>
              <a:rPr lang="en-US" sz="2800" dirty="0" smtClean="0"/>
              <a:t> </a:t>
            </a:r>
            <a:r>
              <a:rPr lang="en-US" sz="2800" dirty="0" err="1" smtClean="0"/>
              <a:t>shkon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30-60km. </a:t>
            </a:r>
            <a:r>
              <a:rPr lang="en-US" sz="2800" dirty="0" err="1" smtClean="0"/>
              <a:t>Trashesia</a:t>
            </a:r>
            <a:r>
              <a:rPr lang="en-US" sz="2800" dirty="0" smtClean="0"/>
              <a:t> e </a:t>
            </a:r>
            <a:r>
              <a:rPr lang="en-US" sz="2800" dirty="0" err="1" smtClean="0"/>
              <a:t>kores</a:t>
            </a:r>
            <a:r>
              <a:rPr lang="en-US" sz="2800" dirty="0" smtClean="0"/>
              <a:t> </a:t>
            </a:r>
            <a:r>
              <a:rPr lang="en-US" sz="2800" dirty="0" err="1" smtClean="0"/>
              <a:t>ndryshon</a:t>
            </a:r>
            <a:r>
              <a:rPr lang="en-US" sz="2800" dirty="0" smtClean="0"/>
              <a:t> duke u </a:t>
            </a:r>
            <a:r>
              <a:rPr lang="en-US" sz="2800" dirty="0" err="1" smtClean="0"/>
              <a:t>rritur</a:t>
            </a:r>
            <a:r>
              <a:rPr lang="en-US" sz="2800" dirty="0" smtClean="0"/>
              <a:t> ne </a:t>
            </a:r>
            <a:r>
              <a:rPr lang="en-US" sz="2800" dirty="0" err="1" smtClean="0"/>
              <a:t>kontinente</a:t>
            </a:r>
            <a:r>
              <a:rPr lang="en-US" sz="2800" dirty="0" smtClean="0"/>
              <a:t> (</a:t>
            </a:r>
            <a:r>
              <a:rPr lang="en-US" sz="2800" dirty="0" err="1" smtClean="0"/>
              <a:t>korja</a:t>
            </a:r>
            <a:r>
              <a:rPr lang="en-US" sz="2800" dirty="0" smtClean="0"/>
              <a:t> </a:t>
            </a:r>
            <a:r>
              <a:rPr lang="en-US" sz="2800" dirty="0" err="1" smtClean="0"/>
              <a:t>kontinentale</a:t>
            </a:r>
            <a:r>
              <a:rPr lang="en-US" sz="2800" dirty="0" smtClean="0"/>
              <a:t>) </a:t>
            </a:r>
            <a:r>
              <a:rPr lang="en-US" sz="2800" dirty="0" err="1" smtClean="0"/>
              <a:t>dhe</a:t>
            </a:r>
            <a:r>
              <a:rPr lang="en-US" sz="2800" dirty="0" smtClean="0"/>
              <a:t> duke u </a:t>
            </a:r>
            <a:r>
              <a:rPr lang="en-US" sz="2800" dirty="0" err="1" smtClean="0"/>
              <a:t>holluar</a:t>
            </a:r>
            <a:r>
              <a:rPr lang="en-US" sz="2800" dirty="0" smtClean="0"/>
              <a:t> ne </a:t>
            </a:r>
            <a:r>
              <a:rPr lang="en-US" sz="2800" dirty="0" err="1" smtClean="0"/>
              <a:t>oqeane</a:t>
            </a:r>
            <a:r>
              <a:rPr lang="en-US" sz="2800" dirty="0" smtClean="0"/>
              <a:t>(</a:t>
            </a:r>
            <a:r>
              <a:rPr lang="en-US" sz="2800" dirty="0" err="1" smtClean="0"/>
              <a:t>korja</a:t>
            </a:r>
            <a:r>
              <a:rPr lang="en-US" sz="2800" dirty="0" smtClean="0"/>
              <a:t> </a:t>
            </a:r>
            <a:r>
              <a:rPr lang="en-US" sz="2800" dirty="0" err="1" smtClean="0"/>
              <a:t>oqeanike</a:t>
            </a:r>
            <a:r>
              <a:rPr lang="en-US" sz="2800" dirty="0" smtClean="0"/>
              <a:t>). </a:t>
            </a:r>
            <a:r>
              <a:rPr lang="en-US" sz="2800" dirty="0" err="1" smtClean="0"/>
              <a:t>Kufiri</a:t>
            </a:r>
            <a:r>
              <a:rPr lang="en-US" sz="2800" dirty="0" smtClean="0"/>
              <a:t> I </a:t>
            </a:r>
            <a:r>
              <a:rPr lang="en-US" sz="2800" dirty="0" err="1" smtClean="0"/>
              <a:t>poshtem</a:t>
            </a:r>
            <a:r>
              <a:rPr lang="en-US" sz="2800" dirty="0" smtClean="0"/>
              <a:t> I </a:t>
            </a:r>
            <a:r>
              <a:rPr lang="en-US" sz="2800" dirty="0" err="1" smtClean="0"/>
              <a:t>litosferes</a:t>
            </a:r>
            <a:r>
              <a:rPr lang="en-US" sz="2800" dirty="0" smtClean="0"/>
              <a:t> </a:t>
            </a:r>
            <a:r>
              <a:rPr lang="en-US" sz="2800" dirty="0" err="1" smtClean="0"/>
              <a:t>quhet</a:t>
            </a:r>
            <a:r>
              <a:rPr lang="en-US" sz="2800" dirty="0" smtClean="0"/>
              <a:t> </a:t>
            </a:r>
            <a:r>
              <a:rPr lang="en-US" sz="2800" dirty="0" err="1" smtClean="0"/>
              <a:t>kufiri</a:t>
            </a:r>
            <a:r>
              <a:rPr lang="en-US" sz="2800" dirty="0" smtClean="0"/>
              <a:t> </a:t>
            </a:r>
            <a:r>
              <a:rPr lang="en-US" sz="2800" dirty="0" err="1" smtClean="0"/>
              <a:t>moho</a:t>
            </a:r>
            <a:r>
              <a:rPr lang="en-US" sz="2800" dirty="0" smtClean="0"/>
              <a:t>.  </a:t>
            </a:r>
            <a:r>
              <a:rPr lang="en-US" sz="2800" dirty="0" err="1" smtClean="0"/>
              <a:t>Korja</a:t>
            </a:r>
            <a:r>
              <a:rPr lang="en-US" sz="2800" dirty="0" smtClean="0"/>
              <a:t> </a:t>
            </a:r>
            <a:r>
              <a:rPr lang="en-US" sz="2800" dirty="0" err="1" smtClean="0"/>
              <a:t>kontinentale</a:t>
            </a:r>
            <a:r>
              <a:rPr lang="en-US" sz="2800" dirty="0" smtClean="0"/>
              <a:t> </a:t>
            </a:r>
            <a:r>
              <a:rPr lang="en-US" sz="2800" dirty="0" err="1" smtClean="0"/>
              <a:t>ndertohet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tri </a:t>
            </a:r>
            <a:r>
              <a:rPr lang="en-US" sz="2800" dirty="0" err="1" smtClean="0"/>
              <a:t>sfera</a:t>
            </a:r>
            <a:r>
              <a:rPr lang="en-US" sz="2800" dirty="0" smtClean="0"/>
              <a:t>: 1 </a:t>
            </a:r>
            <a:r>
              <a:rPr lang="en-US" sz="2800" dirty="0" err="1" smtClean="0"/>
              <a:t>sedimentare</a:t>
            </a:r>
            <a:r>
              <a:rPr lang="en-US" sz="2800" dirty="0" smtClean="0"/>
              <a:t>, 2 granite, 3 </a:t>
            </a:r>
            <a:r>
              <a:rPr lang="en-US" sz="2800" dirty="0" err="1" smtClean="0"/>
              <a:t>bazike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  <a:r>
              <a:rPr lang="en-US" sz="2800" dirty="0" err="1" smtClean="0"/>
              <a:t>Ndersa</a:t>
            </a:r>
            <a:r>
              <a:rPr lang="en-US" sz="2800" dirty="0" smtClean="0"/>
              <a:t> </a:t>
            </a:r>
            <a:r>
              <a:rPr lang="en-US" sz="2800" dirty="0" err="1" smtClean="0"/>
              <a:t>ajo</a:t>
            </a:r>
            <a:r>
              <a:rPr lang="en-US" sz="2800" dirty="0" smtClean="0"/>
              <a:t> </a:t>
            </a:r>
            <a:r>
              <a:rPr lang="en-US" sz="2800" dirty="0" err="1" smtClean="0"/>
              <a:t>oqeanike</a:t>
            </a:r>
            <a:r>
              <a:rPr lang="en-US" sz="2800" dirty="0" smtClean="0"/>
              <a:t> </a:t>
            </a:r>
            <a:r>
              <a:rPr lang="en-US" sz="2800" dirty="0" err="1" smtClean="0"/>
              <a:t>ndertohet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: </a:t>
            </a:r>
            <a:r>
              <a:rPr lang="en-US" sz="2800" dirty="0" err="1" smtClean="0"/>
              <a:t>sedimentare</a:t>
            </a:r>
            <a:r>
              <a:rPr lang="en-US" sz="2800" dirty="0" smtClean="0"/>
              <a:t>, </a:t>
            </a:r>
            <a:r>
              <a:rPr lang="en-US" sz="2800" dirty="0" err="1" smtClean="0"/>
              <a:t>llavat</a:t>
            </a:r>
            <a:r>
              <a:rPr lang="en-US" sz="2800" dirty="0" smtClean="0"/>
              <a:t> </a:t>
            </a:r>
            <a:r>
              <a:rPr lang="en-US" sz="2800" dirty="0" err="1" smtClean="0"/>
              <a:t>jastekore</a:t>
            </a:r>
            <a:r>
              <a:rPr lang="en-US" sz="2800" dirty="0" smtClean="0"/>
              <a:t>, </a:t>
            </a:r>
            <a:r>
              <a:rPr lang="en-US" sz="2800" dirty="0" err="1" smtClean="0"/>
              <a:t>dajkat</a:t>
            </a:r>
            <a:r>
              <a:rPr lang="en-US" sz="2800" dirty="0" smtClean="0"/>
              <a:t> </a:t>
            </a:r>
            <a:r>
              <a:rPr lang="en-US" sz="2800" dirty="0" err="1" smtClean="0"/>
              <a:t>paralele</a:t>
            </a:r>
            <a:r>
              <a:rPr lang="en-US" sz="2800" dirty="0" smtClean="0"/>
              <a:t>, </a:t>
            </a:r>
            <a:r>
              <a:rPr lang="en-US" sz="2800" dirty="0" err="1" smtClean="0"/>
              <a:t>gabrot</a:t>
            </a:r>
            <a:r>
              <a:rPr lang="en-US" sz="2800" dirty="0" smtClean="0"/>
              <a:t> </a:t>
            </a:r>
            <a:r>
              <a:rPr lang="en-US" sz="2800" dirty="0" err="1" smtClean="0"/>
              <a:t>masive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910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/>
          <a:lstStyle/>
          <a:p>
            <a:r>
              <a:rPr lang="en-US" dirty="0" err="1" smtClean="0">
                <a:latin typeface="Algerian" pitchFamily="82" charset="0"/>
              </a:rPr>
              <a:t>Manteli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Pas </a:t>
            </a:r>
            <a:r>
              <a:rPr lang="en-US" sz="2400" dirty="0" err="1" smtClean="0"/>
              <a:t>kores</a:t>
            </a:r>
            <a:r>
              <a:rPr lang="en-US" sz="2400" dirty="0" smtClean="0"/>
              <a:t>, </a:t>
            </a:r>
            <a:r>
              <a:rPr lang="en-US" sz="2400" dirty="0" err="1" smtClean="0"/>
              <a:t>fillon</a:t>
            </a:r>
            <a:r>
              <a:rPr lang="en-US" sz="2400" dirty="0" smtClean="0"/>
              <a:t> </a:t>
            </a:r>
            <a:r>
              <a:rPr lang="en-US" sz="2400" dirty="0" err="1" smtClean="0"/>
              <a:t>shtresa</a:t>
            </a:r>
            <a:r>
              <a:rPr lang="en-US" sz="2400" dirty="0" smtClean="0"/>
              <a:t> e </a:t>
            </a:r>
            <a:r>
              <a:rPr lang="en-US" sz="2400" dirty="0" err="1" smtClean="0"/>
              <a:t>dyte</a:t>
            </a:r>
            <a:r>
              <a:rPr lang="en-US" sz="2400" dirty="0" smtClean="0"/>
              <a:t> e tokes </a:t>
            </a:r>
            <a:r>
              <a:rPr lang="en-US" sz="2400" dirty="0" err="1" smtClean="0"/>
              <a:t>qe</a:t>
            </a:r>
            <a:r>
              <a:rPr lang="en-US" sz="2400" dirty="0" smtClean="0"/>
              <a:t> </a:t>
            </a:r>
            <a:r>
              <a:rPr lang="en-US" sz="2400" dirty="0" err="1" smtClean="0"/>
              <a:t>quhet</a:t>
            </a:r>
            <a:r>
              <a:rPr lang="en-US" sz="2400" dirty="0" smtClean="0"/>
              <a:t> Mantel. </a:t>
            </a:r>
            <a:r>
              <a:rPr lang="en-US" sz="2400" dirty="0" err="1" smtClean="0"/>
              <a:t>Shtrihet</a:t>
            </a:r>
            <a:r>
              <a:rPr lang="en-US" sz="2400" dirty="0" smtClean="0"/>
              <a:t> </a:t>
            </a:r>
            <a:r>
              <a:rPr lang="en-US" sz="2400" dirty="0" err="1" smtClean="0"/>
              <a:t>ndermjet</a:t>
            </a:r>
            <a:r>
              <a:rPr lang="en-US" sz="2400" dirty="0" smtClean="0"/>
              <a:t> </a:t>
            </a:r>
            <a:r>
              <a:rPr lang="en-US" sz="2400" dirty="0" err="1" smtClean="0"/>
              <a:t>kores</a:t>
            </a:r>
            <a:r>
              <a:rPr lang="en-US" sz="2400" dirty="0" smtClean="0"/>
              <a:t> se tokes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berthames</a:t>
            </a:r>
            <a:r>
              <a:rPr lang="en-US" sz="2400" dirty="0" smtClean="0"/>
              <a:t>, </a:t>
            </a:r>
            <a:r>
              <a:rPr lang="en-US" sz="2400" dirty="0" err="1" smtClean="0"/>
              <a:t>quhet</a:t>
            </a:r>
            <a:r>
              <a:rPr lang="en-US" sz="2400" dirty="0" smtClean="0"/>
              <a:t> </a:t>
            </a:r>
            <a:r>
              <a:rPr lang="en-US" sz="2400" dirty="0" err="1" smtClean="0"/>
              <a:t>ndryshwe</a:t>
            </a:r>
            <a:r>
              <a:rPr lang="en-US" sz="2400" dirty="0" smtClean="0"/>
              <a:t> </a:t>
            </a:r>
            <a:r>
              <a:rPr lang="en-US" sz="2400" dirty="0" err="1" smtClean="0"/>
              <a:t>edhe</a:t>
            </a:r>
            <a:r>
              <a:rPr lang="en-US" sz="2400" dirty="0" smtClean="0"/>
              <a:t> “</a:t>
            </a:r>
            <a:r>
              <a:rPr lang="en-US" sz="2400" dirty="0" err="1" smtClean="0"/>
              <a:t>Mantia</a:t>
            </a:r>
            <a:r>
              <a:rPr lang="en-US" sz="2400" dirty="0" smtClean="0"/>
              <a:t>”, </a:t>
            </a:r>
            <a:r>
              <a:rPr lang="en-US" sz="2400" dirty="0" err="1" smtClean="0"/>
              <a:t>qene</a:t>
            </a:r>
            <a:r>
              <a:rPr lang="en-US" sz="2400" dirty="0" smtClean="0"/>
              <a:t> </a:t>
            </a:r>
            <a:r>
              <a:rPr lang="en-US" sz="2400" dirty="0" err="1" smtClean="0"/>
              <a:t>greqisht</a:t>
            </a:r>
            <a:r>
              <a:rPr lang="en-US" sz="2400" dirty="0" smtClean="0"/>
              <a:t> do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thote</a:t>
            </a:r>
            <a:r>
              <a:rPr lang="en-US" sz="2400" dirty="0" smtClean="0"/>
              <a:t> </a:t>
            </a:r>
            <a:r>
              <a:rPr lang="en-US" sz="2400" dirty="0" err="1" smtClean="0"/>
              <a:t>veshje</a:t>
            </a:r>
            <a:r>
              <a:rPr lang="en-US" sz="2400" dirty="0" smtClean="0"/>
              <a:t> e </a:t>
            </a:r>
            <a:r>
              <a:rPr lang="en-US" sz="2400" dirty="0" err="1" smtClean="0"/>
              <a:t>jashtme</a:t>
            </a:r>
            <a:r>
              <a:rPr lang="en-US" sz="2400" dirty="0" smtClean="0"/>
              <a:t>. </a:t>
            </a:r>
            <a:r>
              <a:rPr lang="en-US" sz="2400" dirty="0" err="1" smtClean="0"/>
              <a:t>Manteli</a:t>
            </a:r>
            <a:r>
              <a:rPr lang="en-US" sz="2400" dirty="0" smtClean="0"/>
              <a:t> </a:t>
            </a:r>
            <a:r>
              <a:rPr lang="en-US" sz="2400" dirty="0" err="1" smtClean="0"/>
              <a:t>ndahet</a:t>
            </a:r>
            <a:r>
              <a:rPr lang="en-US" sz="2400" dirty="0" smtClean="0"/>
              <a:t> ne mantel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siperm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mantel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poshtem</a:t>
            </a:r>
            <a:r>
              <a:rPr lang="en-US" sz="2400" dirty="0" smtClean="0"/>
              <a:t> </a:t>
            </a:r>
            <a:r>
              <a:rPr lang="en-US" sz="2400" dirty="0" err="1" smtClean="0"/>
              <a:t>Kufiri</a:t>
            </a:r>
            <a:r>
              <a:rPr lang="en-US" sz="2400" dirty="0" smtClean="0"/>
              <a:t> </a:t>
            </a:r>
            <a:r>
              <a:rPr lang="en-US" sz="2400" dirty="0" err="1" smtClean="0"/>
              <a:t>mes</a:t>
            </a:r>
            <a:r>
              <a:rPr lang="en-US" sz="2400" dirty="0" smtClean="0"/>
              <a:t> </a:t>
            </a:r>
            <a:r>
              <a:rPr lang="en-US" sz="2400" dirty="0" err="1" smtClean="0"/>
              <a:t>tyre</a:t>
            </a:r>
            <a:r>
              <a:rPr lang="en-US" sz="2400" dirty="0" smtClean="0"/>
              <a:t> </a:t>
            </a:r>
            <a:r>
              <a:rPr lang="en-US" sz="2400" dirty="0" err="1" smtClean="0"/>
              <a:t>mendohet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jete</a:t>
            </a:r>
            <a:r>
              <a:rPr lang="en-US" sz="2400" dirty="0" smtClean="0"/>
              <a:t> ne </a:t>
            </a:r>
            <a:r>
              <a:rPr lang="en-US" sz="2400" dirty="0" err="1" smtClean="0"/>
              <a:t>thellesine</a:t>
            </a:r>
            <a:r>
              <a:rPr lang="en-US" sz="2400" dirty="0" smtClean="0"/>
              <a:t> 950km, </a:t>
            </a:r>
            <a:r>
              <a:rPr lang="en-US" sz="2400" dirty="0" err="1" smtClean="0"/>
              <a:t>kurse</a:t>
            </a:r>
            <a:r>
              <a:rPr lang="en-US" sz="2400" dirty="0" smtClean="0"/>
              <a:t> </a:t>
            </a:r>
            <a:r>
              <a:rPr lang="en-US" sz="2400" dirty="0" err="1" smtClean="0"/>
              <a:t>kufiri</a:t>
            </a:r>
            <a:r>
              <a:rPr lang="en-US" sz="2400" dirty="0" smtClean="0"/>
              <a:t> I </a:t>
            </a:r>
            <a:r>
              <a:rPr lang="en-US" sz="2400" dirty="0" err="1" smtClean="0"/>
              <a:t>poshtem</a:t>
            </a:r>
            <a:r>
              <a:rPr lang="en-US" sz="2400" dirty="0" smtClean="0"/>
              <a:t> </a:t>
            </a:r>
            <a:r>
              <a:rPr lang="en-US" sz="2400" dirty="0" err="1" smtClean="0"/>
              <a:t>aty</a:t>
            </a:r>
            <a:r>
              <a:rPr lang="en-US" sz="2400" dirty="0" smtClean="0"/>
              <a:t> </a:t>
            </a:r>
            <a:r>
              <a:rPr lang="en-US" sz="2400" dirty="0" err="1" smtClean="0"/>
              <a:t>ku</a:t>
            </a:r>
            <a:r>
              <a:rPr lang="en-US" sz="2400" dirty="0" smtClean="0"/>
              <a:t> </a:t>
            </a:r>
            <a:r>
              <a:rPr lang="en-US" sz="2400" dirty="0" err="1" smtClean="0"/>
              <a:t>fillon</a:t>
            </a:r>
            <a:r>
              <a:rPr lang="en-US" sz="2400" dirty="0" smtClean="0"/>
              <a:t> </a:t>
            </a:r>
            <a:r>
              <a:rPr lang="en-US" sz="2400" dirty="0" err="1" smtClean="0"/>
              <a:t>berthama</a:t>
            </a:r>
            <a:r>
              <a:rPr lang="en-US" sz="2400" dirty="0" smtClean="0"/>
              <a:t> </a:t>
            </a:r>
            <a:r>
              <a:rPr lang="en-US" sz="2400" dirty="0" err="1" smtClean="0"/>
              <a:t>pra</a:t>
            </a:r>
            <a:r>
              <a:rPr lang="en-US" sz="2400" dirty="0" smtClean="0"/>
              <a:t> </a:t>
            </a:r>
            <a:r>
              <a:rPr lang="en-US" sz="2400" dirty="0" err="1" smtClean="0"/>
              <a:t>mendohet</a:t>
            </a:r>
            <a:r>
              <a:rPr lang="en-US" sz="2400" dirty="0" smtClean="0"/>
              <a:t> ne </a:t>
            </a:r>
            <a:r>
              <a:rPr lang="en-US" sz="2400" dirty="0" err="1" smtClean="0"/>
              <a:t>thellesine</a:t>
            </a:r>
            <a:r>
              <a:rPr lang="en-US" sz="2400" dirty="0" smtClean="0"/>
              <a:t> 2900km.                                </a:t>
            </a:r>
            <a:r>
              <a:rPr lang="en-US" sz="2400" dirty="0" err="1" smtClean="0"/>
              <a:t>Pjesa</a:t>
            </a:r>
            <a:r>
              <a:rPr lang="en-US" sz="2400" dirty="0" smtClean="0"/>
              <a:t> me </a:t>
            </a:r>
            <a:r>
              <a:rPr lang="en-US" sz="2400" dirty="0" err="1" smtClean="0"/>
              <a:t>esiperme</a:t>
            </a:r>
            <a:r>
              <a:rPr lang="en-US" sz="2400" dirty="0" smtClean="0"/>
              <a:t> e </a:t>
            </a:r>
            <a:r>
              <a:rPr lang="en-US" sz="2400" dirty="0" err="1" smtClean="0"/>
              <a:t>mantelit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siperm</a:t>
            </a:r>
            <a:r>
              <a:rPr lang="en-US" sz="2400" dirty="0" smtClean="0"/>
              <a:t>, e  </a:t>
            </a:r>
            <a:r>
              <a:rPr lang="en-US" sz="2400" dirty="0" err="1" smtClean="0"/>
              <a:t>cila</a:t>
            </a:r>
            <a:r>
              <a:rPr lang="en-US" sz="2400" dirty="0" smtClean="0"/>
              <a:t> </a:t>
            </a:r>
            <a:r>
              <a:rPr lang="en-US" sz="2400" dirty="0" err="1" smtClean="0"/>
              <a:t>eshte</a:t>
            </a:r>
            <a:r>
              <a:rPr lang="en-US" sz="2400" dirty="0" smtClean="0"/>
              <a:t>  ne </a:t>
            </a:r>
            <a:r>
              <a:rPr lang="en-US" sz="2400" dirty="0" err="1" smtClean="0"/>
              <a:t>kontakt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drejtperdrejte</a:t>
            </a:r>
            <a:r>
              <a:rPr lang="en-US" sz="2400" dirty="0" smtClean="0"/>
              <a:t>  me </a:t>
            </a:r>
            <a:r>
              <a:rPr lang="en-US" sz="2400" dirty="0" err="1" smtClean="0"/>
              <a:t>litosferen</a:t>
            </a:r>
            <a:r>
              <a:rPr lang="en-US" sz="2400" dirty="0" smtClean="0"/>
              <a:t> </a:t>
            </a:r>
            <a:r>
              <a:rPr lang="en-US" sz="2400" dirty="0" err="1" smtClean="0"/>
              <a:t>quhet</a:t>
            </a:r>
            <a:r>
              <a:rPr lang="en-US" sz="2400" dirty="0" smtClean="0"/>
              <a:t> </a:t>
            </a:r>
            <a:r>
              <a:rPr lang="en-US" sz="2400" dirty="0" err="1" smtClean="0"/>
              <a:t>astenofere</a:t>
            </a:r>
            <a:r>
              <a:rPr lang="en-US" sz="2400" dirty="0" smtClean="0"/>
              <a:t>. Ne </a:t>
            </a:r>
            <a:r>
              <a:rPr lang="en-US" sz="2400" dirty="0" err="1" smtClean="0"/>
              <a:t>mbeshtjelljen</a:t>
            </a:r>
            <a:r>
              <a:rPr lang="en-US" sz="2400" dirty="0" smtClean="0"/>
              <a:t> e </a:t>
            </a:r>
            <a:r>
              <a:rPr lang="en-US" sz="2400" dirty="0" err="1" smtClean="0"/>
              <a:t>berthames</a:t>
            </a:r>
            <a:r>
              <a:rPr lang="en-US" sz="2400" dirty="0" smtClean="0"/>
              <a:t> </a:t>
            </a:r>
            <a:r>
              <a:rPr lang="en-US" sz="2400" dirty="0" err="1" smtClean="0"/>
              <a:t>gjendet</a:t>
            </a:r>
            <a:r>
              <a:rPr lang="en-US" sz="2400" dirty="0" smtClean="0"/>
              <a:t> </a:t>
            </a:r>
            <a:r>
              <a:rPr lang="en-US" sz="2400" dirty="0" err="1" smtClean="0"/>
              <a:t>nenshtresa</a:t>
            </a:r>
            <a:r>
              <a:rPr lang="en-US" sz="2400" dirty="0" smtClean="0"/>
              <a:t> e </a:t>
            </a:r>
            <a:r>
              <a:rPr lang="en-US" sz="2400" dirty="0" err="1" smtClean="0"/>
              <a:t>quajtur</a:t>
            </a:r>
            <a:r>
              <a:rPr lang="en-US" sz="2400" dirty="0" smtClean="0"/>
              <a:t> </a:t>
            </a:r>
            <a:r>
              <a:rPr lang="en-US" sz="2400" dirty="0" err="1" smtClean="0"/>
              <a:t>astenosfer</a:t>
            </a:r>
            <a:r>
              <a:rPr lang="en-US" sz="2400" dirty="0" smtClean="0"/>
              <a:t> </a:t>
            </a:r>
            <a:r>
              <a:rPr lang="en-US" sz="2400" dirty="0" err="1" smtClean="0"/>
              <a:t>qe</a:t>
            </a:r>
            <a:r>
              <a:rPr lang="en-US" sz="2400" dirty="0" smtClean="0"/>
              <a:t> </a:t>
            </a:r>
            <a:r>
              <a:rPr lang="en-US" sz="2400" dirty="0" err="1" smtClean="0"/>
              <a:t>eshteblabile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mendohet</a:t>
            </a:r>
            <a:r>
              <a:rPr lang="en-US" sz="2400" dirty="0" smtClean="0"/>
              <a:t> se </a:t>
            </a:r>
            <a:r>
              <a:rPr lang="en-US" sz="2400" dirty="0" err="1" smtClean="0"/>
              <a:t>ketu</a:t>
            </a:r>
            <a:r>
              <a:rPr lang="en-US" sz="2400" dirty="0" smtClean="0"/>
              <a:t> e </a:t>
            </a:r>
            <a:r>
              <a:rPr lang="en-US" sz="2400" dirty="0" err="1" smtClean="0"/>
              <a:t>kane</a:t>
            </a:r>
            <a:r>
              <a:rPr lang="en-US" sz="2400" dirty="0" smtClean="0"/>
              <a:t> </a:t>
            </a:r>
            <a:r>
              <a:rPr lang="en-US" sz="2400" dirty="0" err="1" smtClean="0"/>
              <a:t>prejardhjen</a:t>
            </a:r>
            <a:r>
              <a:rPr lang="en-US" sz="2400" dirty="0" smtClean="0"/>
              <a:t> </a:t>
            </a:r>
            <a:r>
              <a:rPr lang="en-US" sz="2400" dirty="0" err="1" smtClean="0"/>
              <a:t>termetet</a:t>
            </a:r>
            <a:r>
              <a:rPr lang="en-US" sz="2400" dirty="0" smtClean="0"/>
              <a:t>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vullkanet</a:t>
            </a:r>
            <a:r>
              <a:rPr lang="en-US" sz="2400" dirty="0" smtClean="0"/>
              <a:t>.   </a:t>
            </a:r>
            <a:r>
              <a:rPr lang="en-US" sz="2400" dirty="0"/>
              <a:t> </a:t>
            </a:r>
            <a:r>
              <a:rPr lang="en-US" sz="2400" dirty="0" smtClean="0"/>
              <a:t>Ai </a:t>
            </a:r>
            <a:r>
              <a:rPr lang="en-US" sz="2400" dirty="0" err="1" smtClean="0"/>
              <a:t>gjendet</a:t>
            </a:r>
            <a:r>
              <a:rPr lang="en-US" sz="2400" dirty="0" smtClean="0"/>
              <a:t> </a:t>
            </a:r>
            <a:r>
              <a:rPr lang="en-US" sz="2400" dirty="0" err="1" smtClean="0"/>
              <a:t>nen</a:t>
            </a:r>
            <a:r>
              <a:rPr lang="en-US" sz="2400" dirty="0" smtClean="0"/>
              <a:t> </a:t>
            </a:r>
            <a:r>
              <a:rPr lang="en-US" sz="2400" dirty="0" err="1" smtClean="0"/>
              <a:t>koren</a:t>
            </a:r>
            <a:r>
              <a:rPr lang="en-US" sz="2400" dirty="0" smtClean="0"/>
              <a:t> e tokes </a:t>
            </a: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eshte</a:t>
            </a:r>
            <a:r>
              <a:rPr lang="en-US" sz="2400" dirty="0" smtClean="0"/>
              <a:t> I </a:t>
            </a:r>
            <a:r>
              <a:rPr lang="en-US" sz="2400" dirty="0" err="1" smtClean="0"/>
              <a:t>perbere</a:t>
            </a:r>
            <a:r>
              <a:rPr lang="en-US" sz="2400" dirty="0" smtClean="0"/>
              <a:t> </a:t>
            </a:r>
            <a:r>
              <a:rPr lang="en-US" sz="2400" dirty="0" err="1" smtClean="0"/>
              <a:t>kryesisht</a:t>
            </a:r>
            <a:r>
              <a:rPr lang="en-US" sz="2400" dirty="0" smtClean="0"/>
              <a:t> </a:t>
            </a:r>
            <a:r>
              <a:rPr lang="en-US" sz="2400" dirty="0" err="1" smtClean="0"/>
              <a:t>nga</a:t>
            </a:r>
            <a:r>
              <a:rPr lang="en-US" sz="2400" dirty="0" smtClean="0"/>
              <a:t> </a:t>
            </a:r>
            <a:r>
              <a:rPr lang="en-US" sz="2400" dirty="0" err="1" smtClean="0"/>
              <a:t>shkembinj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ngurte</a:t>
            </a:r>
            <a:r>
              <a:rPr lang="en-US" sz="2400" dirty="0" smtClean="0"/>
              <a:t> , </a:t>
            </a:r>
            <a:r>
              <a:rPr lang="en-US" sz="2400" dirty="0" err="1" smtClean="0"/>
              <a:t>shkembinj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shkrire</a:t>
            </a:r>
            <a:r>
              <a:rPr lang="en-US" sz="2400" dirty="0" smtClean="0"/>
              <a:t> </a:t>
            </a:r>
            <a:r>
              <a:rPr lang="en-US" sz="2400" dirty="0" err="1" smtClean="0"/>
              <a:t>ose</a:t>
            </a:r>
            <a:r>
              <a:rPr lang="en-US" sz="2400" dirty="0" smtClean="0"/>
              <a:t> </a:t>
            </a:r>
            <a:r>
              <a:rPr lang="en-US" sz="2400" dirty="0" err="1" smtClean="0"/>
              <a:t>magme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1585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US" dirty="0" err="1">
                <a:latin typeface="Algerian" pitchFamily="82" charset="0"/>
              </a:rPr>
              <a:t>B</a:t>
            </a:r>
            <a:r>
              <a:rPr lang="en-US" dirty="0" err="1" smtClean="0">
                <a:latin typeface="Algerian" pitchFamily="82" charset="0"/>
              </a:rPr>
              <a:t>erthama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522732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Berthama</a:t>
            </a:r>
            <a:r>
              <a:rPr lang="en-US" sz="2800" dirty="0" smtClean="0"/>
              <a:t> e tokes </a:t>
            </a:r>
            <a:r>
              <a:rPr lang="en-US" sz="2800" dirty="0" err="1" smtClean="0"/>
              <a:t>eshte</a:t>
            </a:r>
            <a:r>
              <a:rPr lang="en-US" sz="2800" dirty="0" smtClean="0"/>
              <a:t> </a:t>
            </a:r>
            <a:r>
              <a:rPr lang="en-US" sz="2800" dirty="0" err="1" smtClean="0"/>
              <a:t>nje</a:t>
            </a:r>
            <a:r>
              <a:rPr lang="en-US" sz="2800" dirty="0" smtClean="0"/>
              <a:t> top I </a:t>
            </a:r>
            <a:r>
              <a:rPr lang="en-US" sz="2800" dirty="0" err="1" smtClean="0"/>
              <a:t>zjarrte</a:t>
            </a:r>
            <a:r>
              <a:rPr lang="en-US" sz="2800" dirty="0" smtClean="0"/>
              <a:t> </a:t>
            </a:r>
            <a:r>
              <a:rPr lang="en-US" sz="2800" dirty="0" err="1" smtClean="0"/>
              <a:t>shume</a:t>
            </a:r>
            <a:r>
              <a:rPr lang="en-US" sz="2800" dirty="0" smtClean="0"/>
              <a:t> I ne-</a:t>
            </a:r>
            <a:r>
              <a:rPr lang="en-US" sz="2800" dirty="0" err="1" smtClean="0"/>
              <a:t>hte</a:t>
            </a:r>
            <a:r>
              <a:rPr lang="en-US" sz="2800" dirty="0" smtClean="0"/>
              <a:t>  </a:t>
            </a:r>
            <a:r>
              <a:rPr lang="en-US" sz="2800" dirty="0" err="1" smtClean="0"/>
              <a:t>qe</a:t>
            </a:r>
            <a:r>
              <a:rPr lang="en-US" sz="2800" dirty="0" smtClean="0"/>
              <a:t> </a:t>
            </a:r>
            <a:r>
              <a:rPr lang="en-US" sz="2800" dirty="0" err="1" smtClean="0"/>
              <a:t>ndodhet</a:t>
            </a:r>
            <a:r>
              <a:rPr lang="en-US" sz="2800" dirty="0" smtClean="0"/>
              <a:t> ne </a:t>
            </a:r>
            <a:r>
              <a:rPr lang="en-US" sz="2800" dirty="0" err="1" smtClean="0"/>
              <a:t>qender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planetit</a:t>
            </a:r>
            <a:r>
              <a:rPr lang="en-US" sz="2800" dirty="0" smtClean="0"/>
              <a:t> toke. </a:t>
            </a:r>
            <a:r>
              <a:rPr lang="en-US" sz="2800" dirty="0" err="1" smtClean="0"/>
              <a:t>Fillon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</a:t>
            </a:r>
            <a:r>
              <a:rPr lang="en-US" sz="2800" dirty="0" err="1" smtClean="0"/>
              <a:t>thellesia</a:t>
            </a:r>
            <a:r>
              <a:rPr lang="en-US" sz="2800" dirty="0" smtClean="0"/>
              <a:t> 2900km. </a:t>
            </a:r>
            <a:r>
              <a:rPr lang="en-US" sz="2800" dirty="0" err="1" smtClean="0"/>
              <a:t>Perberja</a:t>
            </a:r>
            <a:r>
              <a:rPr lang="en-US" sz="2800" dirty="0" smtClean="0"/>
              <a:t> </a:t>
            </a:r>
            <a:r>
              <a:rPr lang="en-US" sz="2800" dirty="0" err="1" smtClean="0"/>
              <a:t>kryesore</a:t>
            </a:r>
            <a:r>
              <a:rPr lang="en-US" sz="2800" dirty="0" smtClean="0"/>
              <a:t> </a:t>
            </a:r>
            <a:r>
              <a:rPr lang="en-US" sz="2800" dirty="0" err="1" smtClean="0"/>
              <a:t>eshte</a:t>
            </a:r>
            <a:r>
              <a:rPr lang="en-US" sz="2800" dirty="0" smtClean="0"/>
              <a:t> </a:t>
            </a:r>
            <a:r>
              <a:rPr lang="en-US" sz="2800" dirty="0" err="1" smtClean="0"/>
              <a:t>hekur-nikeli</a:t>
            </a:r>
            <a:r>
              <a:rPr lang="en-US" sz="2800" dirty="0" smtClean="0"/>
              <a:t>. </a:t>
            </a:r>
            <a:r>
              <a:rPr lang="en-US" sz="2800" dirty="0" err="1" smtClean="0"/>
              <a:t>Eshte</a:t>
            </a:r>
            <a:r>
              <a:rPr lang="en-US" sz="2800" dirty="0" smtClean="0"/>
              <a:t> e </a:t>
            </a:r>
            <a:r>
              <a:rPr lang="en-US" sz="2800" dirty="0" err="1" smtClean="0"/>
              <a:t>ndertuar</a:t>
            </a:r>
            <a:r>
              <a:rPr lang="en-US" sz="2800" dirty="0" smtClean="0"/>
              <a:t> </a:t>
            </a:r>
            <a:r>
              <a:rPr lang="en-US" sz="2800" dirty="0" err="1" smtClean="0"/>
              <a:t>prej</a:t>
            </a:r>
            <a:r>
              <a:rPr lang="en-US" sz="2800" dirty="0" smtClean="0"/>
              <a:t> </a:t>
            </a:r>
            <a:r>
              <a:rPr lang="en-US" sz="2800" dirty="0" err="1" smtClean="0"/>
              <a:t>dy</a:t>
            </a:r>
            <a:r>
              <a:rPr lang="en-US" sz="2800" dirty="0" smtClean="0"/>
              <a:t> </a:t>
            </a:r>
            <a:r>
              <a:rPr lang="en-US" sz="2800" dirty="0" err="1" smtClean="0"/>
              <a:t>pjeseve</a:t>
            </a:r>
            <a:r>
              <a:rPr lang="en-US" sz="2800" dirty="0" smtClean="0"/>
              <a:t> me </a:t>
            </a:r>
            <a:r>
              <a:rPr lang="en-US" sz="2800" dirty="0" err="1" smtClean="0"/>
              <a:t>dendesi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ndryshme</a:t>
            </a:r>
            <a:r>
              <a:rPr lang="en-US" sz="2800" dirty="0" smtClean="0"/>
              <a:t>; </a:t>
            </a: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jashtme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brendshme</a:t>
            </a:r>
            <a:r>
              <a:rPr lang="en-US" sz="2800" dirty="0" smtClean="0"/>
              <a:t>. </a:t>
            </a:r>
            <a:r>
              <a:rPr lang="en-US" sz="2800" dirty="0" err="1" smtClean="0"/>
              <a:t>Mendohet</a:t>
            </a:r>
            <a:r>
              <a:rPr lang="en-US" sz="2800" dirty="0" smtClean="0"/>
              <a:t> se </a:t>
            </a:r>
            <a:r>
              <a:rPr lang="en-US" sz="2800" dirty="0" err="1" smtClean="0"/>
              <a:t>berthama</a:t>
            </a:r>
            <a:r>
              <a:rPr lang="en-US" sz="2800" dirty="0" smtClean="0"/>
              <a:t> e </a:t>
            </a:r>
            <a:r>
              <a:rPr lang="en-US" sz="2800" dirty="0" err="1" smtClean="0"/>
              <a:t>jashtme</a:t>
            </a:r>
            <a:r>
              <a:rPr lang="en-US" sz="2800" dirty="0" smtClean="0"/>
              <a:t> </a:t>
            </a:r>
            <a:r>
              <a:rPr lang="en-US" sz="2800" dirty="0" err="1" smtClean="0"/>
              <a:t>eshte</a:t>
            </a:r>
            <a:r>
              <a:rPr lang="en-US" sz="2800" dirty="0" smtClean="0"/>
              <a:t> ne </a:t>
            </a:r>
            <a:r>
              <a:rPr lang="en-US" sz="2800" dirty="0" err="1" smtClean="0"/>
              <a:t>gjendje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lenget</a:t>
            </a:r>
            <a:r>
              <a:rPr lang="en-US" sz="2800" dirty="0" smtClean="0"/>
              <a:t> e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zjarrte,kryesisht</a:t>
            </a:r>
            <a:r>
              <a:rPr lang="en-US" sz="2800" dirty="0" smtClean="0"/>
              <a:t>  </a:t>
            </a:r>
            <a:r>
              <a:rPr lang="en-US" sz="2800" dirty="0" err="1" smtClean="0"/>
              <a:t>nga</a:t>
            </a:r>
            <a:r>
              <a:rPr lang="en-US" sz="2800" dirty="0" smtClean="0"/>
              <a:t> </a:t>
            </a:r>
            <a:r>
              <a:rPr lang="en-US" sz="2800" dirty="0" err="1" smtClean="0"/>
              <a:t>hekuri</a:t>
            </a:r>
            <a:r>
              <a:rPr lang="en-US" sz="2800" dirty="0" smtClean="0"/>
              <a:t>, </a:t>
            </a:r>
            <a:r>
              <a:rPr lang="en-US" sz="2800" dirty="0" err="1" smtClean="0"/>
              <a:t>ndersa</a:t>
            </a:r>
            <a:r>
              <a:rPr lang="en-US" sz="2800" dirty="0" smtClean="0"/>
              <a:t> </a:t>
            </a:r>
            <a:r>
              <a:rPr lang="en-US" sz="2800" dirty="0" err="1" smtClean="0"/>
              <a:t>berthama</a:t>
            </a:r>
            <a:r>
              <a:rPr lang="en-US" sz="2800" dirty="0" smtClean="0"/>
              <a:t> e </a:t>
            </a:r>
            <a:r>
              <a:rPr lang="en-US" sz="2800" dirty="0" err="1" smtClean="0"/>
              <a:t>brendshme</a:t>
            </a:r>
            <a:r>
              <a:rPr lang="en-US" sz="2800" dirty="0" smtClean="0"/>
              <a:t> </a:t>
            </a:r>
            <a:r>
              <a:rPr lang="en-US" sz="2800" dirty="0" err="1" smtClean="0"/>
              <a:t>eshte</a:t>
            </a:r>
            <a:r>
              <a:rPr lang="en-US" sz="2800" dirty="0" smtClean="0"/>
              <a:t> ne </a:t>
            </a:r>
            <a:r>
              <a:rPr lang="en-US" sz="2800" dirty="0" err="1" smtClean="0"/>
              <a:t>gjendje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ngurte</a:t>
            </a:r>
            <a:r>
              <a:rPr lang="en-US" sz="2800" dirty="0" smtClean="0"/>
              <a:t>(per </a:t>
            </a:r>
            <a:r>
              <a:rPr lang="en-US" sz="2800" dirty="0" err="1" smtClean="0"/>
              <a:t>shkak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dendesise</a:t>
            </a:r>
            <a:r>
              <a:rPr lang="en-US" sz="2800" dirty="0" smtClean="0"/>
              <a:t>  </a:t>
            </a:r>
            <a:r>
              <a:rPr lang="en-US" sz="2800" dirty="0" err="1" smtClean="0"/>
              <a:t>dhe</a:t>
            </a:r>
            <a:r>
              <a:rPr lang="en-US" sz="2800" dirty="0" smtClean="0"/>
              <a:t> temperatures </a:t>
            </a:r>
            <a:r>
              <a:rPr lang="en-US" sz="2800" dirty="0" err="1" smtClean="0"/>
              <a:t>shume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larte</a:t>
            </a:r>
            <a:r>
              <a:rPr lang="en-US" sz="2800" dirty="0" smtClean="0"/>
              <a:t>, </a:t>
            </a:r>
            <a:r>
              <a:rPr lang="en-US" sz="2800" dirty="0" err="1" smtClean="0"/>
              <a:t>reth</a:t>
            </a:r>
            <a:r>
              <a:rPr lang="en-US" sz="2800" dirty="0" smtClean="0"/>
              <a:t> 600*c , </a:t>
            </a:r>
            <a:r>
              <a:rPr lang="en-US" sz="2800" dirty="0" err="1" smtClean="0"/>
              <a:t>materiali</a:t>
            </a:r>
            <a:r>
              <a:rPr lang="en-US" sz="2800" dirty="0" smtClean="0"/>
              <a:t> </a:t>
            </a:r>
            <a:r>
              <a:rPr lang="en-US" sz="2800" dirty="0" err="1" smtClean="0"/>
              <a:t>materiali</a:t>
            </a:r>
            <a:r>
              <a:rPr lang="en-US" sz="2800" dirty="0" smtClean="0"/>
              <a:t> </a:t>
            </a:r>
            <a:r>
              <a:rPr lang="en-US" sz="2800" dirty="0" err="1" smtClean="0"/>
              <a:t>eshte</a:t>
            </a:r>
            <a:r>
              <a:rPr lang="en-US" sz="2800" dirty="0" smtClean="0"/>
              <a:t> ne </a:t>
            </a:r>
            <a:r>
              <a:rPr lang="en-US" sz="2800" dirty="0" err="1" smtClean="0"/>
              <a:t>gjendje</a:t>
            </a:r>
            <a:r>
              <a:rPr lang="en-US" sz="2800" dirty="0" smtClean="0"/>
              <a:t> </a:t>
            </a:r>
            <a:r>
              <a:rPr lang="en-US" sz="2800" dirty="0" err="1" smtClean="0"/>
              <a:t>te</a:t>
            </a:r>
            <a:r>
              <a:rPr lang="en-US" sz="2800" dirty="0" smtClean="0"/>
              <a:t> </a:t>
            </a:r>
            <a:r>
              <a:rPr lang="en-US" sz="2800" dirty="0" err="1" smtClean="0"/>
              <a:t>metalizuar</a:t>
            </a:r>
            <a:r>
              <a:rPr lang="en-US" sz="2800" dirty="0" smtClean="0"/>
              <a:t>), </a:t>
            </a:r>
            <a:r>
              <a:rPr lang="en-US" sz="2800" dirty="0" err="1" smtClean="0"/>
              <a:t>ku</a:t>
            </a:r>
            <a:r>
              <a:rPr lang="en-US" sz="2800" dirty="0" smtClean="0"/>
              <a:t> </a:t>
            </a:r>
            <a:r>
              <a:rPr lang="en-US" sz="2800" dirty="0" err="1" smtClean="0"/>
              <a:t>pervec</a:t>
            </a:r>
            <a:r>
              <a:rPr lang="en-US" sz="2800" dirty="0" smtClean="0"/>
              <a:t> </a:t>
            </a:r>
            <a:r>
              <a:rPr lang="en-US" sz="2800" dirty="0" err="1" smtClean="0"/>
              <a:t>hekurit</a:t>
            </a:r>
            <a:r>
              <a:rPr lang="en-US" sz="2800" dirty="0" smtClean="0"/>
              <a:t> </a:t>
            </a:r>
            <a:r>
              <a:rPr lang="en-US" sz="2800" dirty="0" err="1" smtClean="0"/>
              <a:t>gjendet</a:t>
            </a:r>
            <a:r>
              <a:rPr lang="en-US" sz="2800" dirty="0" smtClean="0"/>
              <a:t> </a:t>
            </a:r>
            <a:r>
              <a:rPr lang="en-US" sz="2800" dirty="0" err="1" smtClean="0"/>
              <a:t>edhe</a:t>
            </a:r>
            <a:r>
              <a:rPr lang="en-US" sz="2800" dirty="0" smtClean="0"/>
              <a:t> </a:t>
            </a:r>
            <a:r>
              <a:rPr lang="en-US" sz="2800" dirty="0" err="1" smtClean="0"/>
              <a:t>nikel</a:t>
            </a:r>
            <a:r>
              <a:rPr lang="en-US" sz="2800" dirty="0" smtClean="0"/>
              <a:t>. </a:t>
            </a:r>
            <a:r>
              <a:rPr lang="en-US" sz="2800" dirty="0" err="1" smtClean="0"/>
              <a:t>Berthama</a:t>
            </a:r>
            <a:r>
              <a:rPr lang="en-US" sz="2800" dirty="0" smtClean="0"/>
              <a:t> </a:t>
            </a:r>
            <a:r>
              <a:rPr lang="en-US" sz="2800" dirty="0" err="1" smtClean="0"/>
              <a:t>quhet</a:t>
            </a:r>
            <a:r>
              <a:rPr lang="en-US" sz="2800" dirty="0" smtClean="0"/>
              <a:t> </a:t>
            </a:r>
            <a:r>
              <a:rPr lang="en-US" sz="2800" dirty="0" err="1" smtClean="0"/>
              <a:t>ndryshe</a:t>
            </a:r>
            <a:r>
              <a:rPr lang="en-US" sz="2800" dirty="0" smtClean="0"/>
              <a:t> </a:t>
            </a:r>
            <a:r>
              <a:rPr lang="en-US" sz="2800" dirty="0" err="1" smtClean="0"/>
              <a:t>edhe</a:t>
            </a:r>
            <a:r>
              <a:rPr lang="en-US" sz="2800" dirty="0" smtClean="0"/>
              <a:t> </a:t>
            </a:r>
            <a:r>
              <a:rPr lang="en-US" sz="2800" dirty="0" err="1" smtClean="0"/>
              <a:t>barisfere</a:t>
            </a:r>
            <a:r>
              <a:rPr lang="en-US" sz="2800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dirty="0" err="1" smtClean="0"/>
              <a:t>metalosfere</a:t>
            </a:r>
            <a:r>
              <a:rPr lang="en-US" sz="2400" dirty="0" smtClean="0"/>
              <a:t>.      </a:t>
            </a:r>
            <a:r>
              <a:rPr lang="en-US" sz="2400" dirty="0" err="1" smtClean="0"/>
              <a:t>Punoi</a:t>
            </a:r>
            <a:r>
              <a:rPr lang="en-US" sz="2400" dirty="0" smtClean="0"/>
              <a:t>: </a:t>
            </a:r>
            <a:r>
              <a:rPr lang="en-US" sz="2400" dirty="0" err="1"/>
              <a:t>A</a:t>
            </a:r>
            <a:r>
              <a:rPr lang="en-US" sz="2400" dirty="0" err="1" smtClean="0"/>
              <a:t>ndri</a:t>
            </a:r>
            <a:r>
              <a:rPr lang="en-US" sz="2400" dirty="0" smtClean="0"/>
              <a:t> </a:t>
            </a:r>
            <a:r>
              <a:rPr lang="en-US" sz="2400" dirty="0" err="1" smtClean="0"/>
              <a:t>cepele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0983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418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Ndertimi I brendshem I tokes</vt:lpstr>
      <vt:lpstr>Ndertimi I brendshem I tokes </vt:lpstr>
      <vt:lpstr>Korja</vt:lpstr>
      <vt:lpstr>Manteli</vt:lpstr>
      <vt:lpstr>Berthama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Ndertimi I brendshem I tokes</dc:title>
  <dc:creator>User</dc:creator>
  <cp:lastModifiedBy>User</cp:lastModifiedBy>
  <cp:revision>6</cp:revision>
  <dcterms:created xsi:type="dcterms:W3CDTF">2019-03-24T16:48:45Z</dcterms:created>
  <dcterms:modified xsi:type="dcterms:W3CDTF">2019-03-24T17:46:05Z</dcterms:modified>
</cp:coreProperties>
</file>