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434" autoAdjust="0"/>
  </p:normalViewPr>
  <p:slideViewPr>
    <p:cSldViewPr>
      <p:cViewPr>
        <p:scale>
          <a:sx n="66" d="100"/>
          <a:sy n="66" d="100"/>
        </p:scale>
        <p:origin x="-132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6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81E5-BB45-42E3-BC41-4E9B990C53F6}" type="datetimeFigureOut">
              <a:rPr lang="en-US" smtClean="0"/>
              <a:pPr/>
              <a:t>9/21/2020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B16-2FFC-4BF9-9C7B-1336F18CD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81E5-BB45-42E3-BC41-4E9B990C53F6}" type="datetimeFigureOut">
              <a:rPr lang="en-US" smtClean="0"/>
              <a:pPr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B16-2FFC-4BF9-9C7B-1336F18CD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81E5-BB45-42E3-BC41-4E9B990C53F6}" type="datetimeFigureOut">
              <a:rPr lang="en-US" smtClean="0"/>
              <a:pPr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B16-2FFC-4BF9-9C7B-1336F18CD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81E5-BB45-42E3-BC41-4E9B990C53F6}" type="datetimeFigureOut">
              <a:rPr lang="en-US" smtClean="0"/>
              <a:pPr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B16-2FFC-4BF9-9C7B-1336F18CD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81E5-BB45-42E3-BC41-4E9B990C53F6}" type="datetimeFigureOut">
              <a:rPr lang="en-US" smtClean="0"/>
              <a:pPr/>
              <a:t>9/21/2020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B16-2FFC-4BF9-9C7B-1336F18CD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81E5-BB45-42E3-BC41-4E9B990C53F6}" type="datetimeFigureOut">
              <a:rPr lang="en-US" smtClean="0"/>
              <a:pPr/>
              <a:t>9/21/2020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B16-2FFC-4BF9-9C7B-1336F18CD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81E5-BB45-42E3-BC41-4E9B990C53F6}" type="datetimeFigureOut">
              <a:rPr lang="en-US" smtClean="0"/>
              <a:pPr/>
              <a:t>9/21/2020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B16-2FFC-4BF9-9C7B-1336F18CD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81E5-BB45-42E3-BC41-4E9B990C53F6}" type="datetimeFigureOut">
              <a:rPr lang="en-US" smtClean="0"/>
              <a:pPr/>
              <a:t>9/21/2020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B16-2FFC-4BF9-9C7B-1336F18CD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81E5-BB45-42E3-BC41-4E9B990C53F6}" type="datetimeFigureOut">
              <a:rPr lang="en-US" smtClean="0"/>
              <a:pPr/>
              <a:t>9/21/2020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B16-2FFC-4BF9-9C7B-1336F18CD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81E5-BB45-42E3-BC41-4E9B990C53F6}" type="datetimeFigureOut">
              <a:rPr lang="en-US" smtClean="0"/>
              <a:pPr/>
              <a:t>9/21/2020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7FB16-2FFC-4BF9-9C7B-1336F18CD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81E5-BB45-42E3-BC41-4E9B990C53F6}" type="datetimeFigureOut">
              <a:rPr lang="en-US" smtClean="0"/>
              <a:pPr/>
              <a:t>9/21/2020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AA7FB16-2FFC-4BF9-9C7B-1336F18CDA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9A81E5-BB45-42E3-BC41-4E9B990C53F6}" type="datetimeFigureOut">
              <a:rPr lang="en-US" smtClean="0"/>
              <a:pPr/>
              <a:t>9/21/2020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A7FB16-2FFC-4BF9-9C7B-1336F18CDAF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alokikresort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alokikresort.com/contactus.ph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alokik_resort/" TargetMode="External"/><Relationship Id="rId2" Type="http://schemas.openxmlformats.org/officeDocument/2006/relationships/hyperlink" Target="https://www.alokikresort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s://www.facebook.com/alokikresortmanal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77200" cy="106680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000" b="1" dirty="0" err="1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Alokik</a:t>
            </a:r>
            <a:r>
              <a:rPr lang="en-US" sz="6000" b="1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Resort In </a:t>
            </a:r>
            <a:r>
              <a:rPr lang="en-US" sz="6000" b="1" dirty="0" err="1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Manali</a:t>
            </a:r>
            <a:endParaRPr lang="en-US" sz="6000" b="1" dirty="0">
              <a:ln/>
              <a:solidFill>
                <a:schemeClr val="accent3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5" name="Picture 4" descr="alokikreso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800" y="6096000"/>
            <a:ext cx="1219200" cy="762000"/>
          </a:xfrm>
          <a:prstGeom prst="rect">
            <a:avLst/>
          </a:prstGeom>
        </p:spPr>
      </p:pic>
      <p:pic>
        <p:nvPicPr>
          <p:cNvPr id="6" name="Picture 5" descr="alokik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733800"/>
            <a:ext cx="4114800" cy="2743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aloki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2082800"/>
            <a:ext cx="3962400" cy="2641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09600" y="914400"/>
            <a:ext cx="8077200" cy="1295400"/>
          </a:xfrm>
          <a:prstGeom prst="rect">
            <a:avLst/>
          </a:prstGeom>
        </p:spPr>
        <p:txBody>
          <a:bodyPr vert="horz" lIns="0" rIns="0" bIns="0" anchor="b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</a:pPr>
            <a:r>
              <a:rPr lang="en-US" sz="4800" b="1" dirty="0" err="1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Alokik</a:t>
            </a:r>
            <a:r>
              <a:rPr lang="en-US" sz="4800" b="1" dirty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b="1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Is </a:t>
            </a:r>
            <a:r>
              <a:rPr lang="en-US" sz="4800" b="1" dirty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Best Budget </a:t>
            </a:r>
            <a:r>
              <a:rPr lang="en-US" sz="4800" b="1" dirty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Resort </a:t>
            </a:r>
            <a:r>
              <a:rPr lang="en-US" sz="4800" b="1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In </a:t>
            </a:r>
            <a:r>
              <a:rPr lang="en-US" sz="4800" b="1" dirty="0" err="1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Manali</a:t>
            </a:r>
            <a:r>
              <a:rPr lang="en-US" sz="4800" b="1" dirty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endParaRPr kumimoji="0" lang="en-US" sz="4800" b="1" i="0" u="none" strike="noStrike" kern="1200" cap="none" spc="0" normalizeH="0" baseline="0" noProof="0" dirty="0">
              <a:ln/>
              <a:solidFill>
                <a:schemeClr val="accent3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2257485"/>
            <a:ext cx="3657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/>
              <a:t>Alokik</a:t>
            </a:r>
            <a:r>
              <a:rPr lang="en-US" dirty="0"/>
              <a:t> is a </a:t>
            </a:r>
            <a:r>
              <a:rPr lang="en-US" b="1" dirty="0">
                <a:hlinkClick r:id="rId2"/>
              </a:rPr>
              <a:t>5 Star hotel in </a:t>
            </a:r>
            <a:r>
              <a:rPr lang="en-US" b="1" dirty="0" err="1">
                <a:hlinkClick r:id="rId2"/>
              </a:rPr>
              <a:t>Manali</a:t>
            </a:r>
            <a:r>
              <a:rPr lang="en-US" dirty="0" smtClean="0"/>
              <a:t>. </a:t>
            </a:r>
          </a:p>
          <a:p>
            <a:pPr algn="just"/>
            <a:r>
              <a:rPr lang="en-US" dirty="0" smtClean="0"/>
              <a:t>Amidst mesmerizing </a:t>
            </a:r>
            <a:r>
              <a:rPr lang="en-US" dirty="0"/>
              <a:t>environment of one of the famous hill stations of India. Every tourist comes and relishes the extraordinary beauty of the fresh environment. It is a perfect blend of royalty and simplicity that makes it a unique and attractive place to stay. </a:t>
            </a:r>
            <a:r>
              <a:rPr lang="en-US" dirty="0" err="1"/>
              <a:t>Alokik</a:t>
            </a:r>
            <a:r>
              <a:rPr lang="en-US" dirty="0"/>
              <a:t> resort offers plenty of rejuvenating amenities for a relaxing aura release the stress from the hectic journey. Being situated at an ideal destination, it is popularly loved as one of the best budget hotels in </a:t>
            </a:r>
            <a:r>
              <a:rPr lang="en-US" dirty="0" err="1"/>
              <a:t>Manali</a:t>
            </a:r>
            <a:r>
              <a:rPr lang="en-US" dirty="0"/>
              <a:t>.</a:t>
            </a:r>
          </a:p>
        </p:txBody>
      </p:sp>
      <p:pic>
        <p:nvPicPr>
          <p:cNvPr id="10" name="Picture 9" descr="room-paranomic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500" y="2667000"/>
            <a:ext cx="4914900" cy="3276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486400" y="1905001"/>
            <a:ext cx="3352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Under a single roof one can experience an abundance of modern facilities loaded with immense comfort. With its captivating surroundings, this splendid place makes people visit </a:t>
            </a:r>
            <a:r>
              <a:rPr lang="en-US" dirty="0" err="1"/>
              <a:t>Manali</a:t>
            </a:r>
            <a:r>
              <a:rPr lang="en-US" dirty="0"/>
              <a:t> again and again. </a:t>
            </a:r>
            <a:r>
              <a:rPr lang="en-US" dirty="0" err="1"/>
              <a:t>Alokik</a:t>
            </a:r>
            <a:r>
              <a:rPr lang="en-US" dirty="0"/>
              <a:t> resort offers shuttle service to visit all the breathtaking and charming places in </a:t>
            </a:r>
            <a:r>
              <a:rPr lang="en-US" dirty="0" err="1"/>
              <a:t>Manali</a:t>
            </a:r>
            <a:r>
              <a:rPr lang="en-US" dirty="0"/>
              <a:t>. It also has the </a:t>
            </a:r>
            <a:r>
              <a:rPr lang="it-IT" b="1" dirty="0">
                <a:hlinkClick r:id="rId2"/>
              </a:rPr>
              <a:t>Pure vegetarian resort in manali </a:t>
            </a:r>
            <a:r>
              <a:rPr lang="en-US" dirty="0" smtClean="0"/>
              <a:t>serving </a:t>
            </a:r>
            <a:r>
              <a:rPr lang="en-US" dirty="0"/>
              <a:t>multi cuisines with a mini bar to get your hands on the best delicious food and drinks.</a:t>
            </a:r>
            <a:endParaRPr lang="en-US" b="0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" y="952381"/>
            <a:ext cx="9372600" cy="800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it-IT" sz="4600" b="1" dirty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Pure vegetarian resort in manali</a:t>
            </a:r>
            <a:endParaRPr lang="en-US" sz="4600" b="1" dirty="0">
              <a:ln/>
              <a:solidFill>
                <a:schemeClr val="accent3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9" name="Picture 8" descr="Pure vegetarian resort in manal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514600"/>
            <a:ext cx="4914900" cy="3276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914400"/>
            <a:ext cx="6705600" cy="150810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600" b="1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Thank You For Visiting</a:t>
            </a:r>
          </a:p>
          <a:p>
            <a:endParaRPr lang="en-US" sz="4600" b="1" dirty="0">
              <a:ln/>
              <a:solidFill>
                <a:schemeClr val="accent3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2362200"/>
            <a:ext cx="67818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For </a:t>
            </a:r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more information contact us at   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8351083510</a:t>
            </a:r>
          </a:p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2971800"/>
            <a:ext cx="701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Our Website :- </a:t>
            </a:r>
            <a:r>
              <a:rPr lang="en-US" dirty="0" smtClean="0">
                <a:hlinkClick r:id="rId2"/>
              </a:rPr>
              <a:t>https://www.alokikresort.com/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 err="1" smtClean="0"/>
              <a:t>Instagram</a:t>
            </a:r>
            <a:r>
              <a:rPr lang="en-US" dirty="0" smtClean="0"/>
              <a:t> -  </a:t>
            </a:r>
            <a:r>
              <a:rPr lang="en-US" dirty="0" smtClean="0">
                <a:hlinkClick r:id="rId3"/>
              </a:rPr>
              <a:t>https://www.instagram.com/alokik_resort/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Facebook</a:t>
            </a:r>
            <a:r>
              <a:rPr lang="en-US" dirty="0" smtClean="0"/>
              <a:t> - </a:t>
            </a:r>
            <a:r>
              <a:rPr lang="en-US" dirty="0" smtClean="0">
                <a:hlinkClick r:id="rId4"/>
              </a:rPr>
              <a:t>https://www.facebook.com/alokikresortmanali/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alokikresor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8600" y="5886450"/>
            <a:ext cx="1295400" cy="971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219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Alokik Resort In Manali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test</dc:creator>
  <cp:lastModifiedBy>test</cp:lastModifiedBy>
  <cp:revision>10</cp:revision>
  <dcterms:created xsi:type="dcterms:W3CDTF">2020-09-21T10:50:51Z</dcterms:created>
  <dcterms:modified xsi:type="dcterms:W3CDTF">2020-09-21T10:08:40Z</dcterms:modified>
</cp:coreProperties>
</file>