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B9B3EA-9773-47A4-B64E-75DB7FCCE7EC}" v="155" dt="2023-10-24T11:25:18.0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10/24/2023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10/24/2023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10/24/2023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10/24/2023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royalclinicdubai.com/en-ae/skincare-treatments/rosacea-treatment/"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info@royalclinicdubai.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Slide Background">
            <a:extLst>
              <a:ext uri="{FF2B5EF4-FFF2-40B4-BE49-F238E27FC236}">
                <a16:creationId xmlns:a16="http://schemas.microsoft.com/office/drawing/2014/main" id="{123AAD01-2B5E-4220-8D08-A2B6A27493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4143"/>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2" name="Rectangle 11">
            <a:extLst>
              <a:ext uri="{FF2B5EF4-FFF2-40B4-BE49-F238E27FC236}">
                <a16:creationId xmlns:a16="http://schemas.microsoft.com/office/drawing/2014/main" id="{A6FC486F-EE17-4AB5-AFD2-50FD675AE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3" cy="3424850"/>
          </a:xfrm>
          <a:prstGeom prst="rect">
            <a:avLst/>
          </a:prstGeom>
          <a:ln>
            <a:noFill/>
          </a:ln>
          <a:effectLst>
            <a:outerShdw blurRad="431800" dist="330200" dir="7140000" sx="87000" sy="87000" algn="t" rotWithShape="0">
              <a:srgbClr val="000000">
                <a:alpha val="2666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5612" y="777240"/>
            <a:ext cx="5330387" cy="2142259"/>
          </a:xfrm>
        </p:spPr>
        <p:txBody>
          <a:bodyPr anchor="t">
            <a:normAutofit/>
          </a:bodyPr>
          <a:lstStyle/>
          <a:p>
            <a:pPr algn="l"/>
            <a:r>
              <a:rPr lang="en-US" sz="2800" b="1" dirty="0">
                <a:latin typeface="Arial"/>
                <a:ea typeface="+mj-lt"/>
                <a:cs typeface="+mj-lt"/>
              </a:rPr>
              <a:t>Rosacea treatment in </a:t>
            </a:r>
            <a:r>
              <a:rPr lang="en-US" sz="2800" b="1" err="1">
                <a:latin typeface="Arial"/>
                <a:ea typeface="+mj-lt"/>
                <a:cs typeface="+mj-lt"/>
              </a:rPr>
              <a:t>dubai</a:t>
            </a:r>
            <a:endParaRPr lang="en-US" sz="2800">
              <a:latin typeface="Arial"/>
              <a:ea typeface="Calibri"/>
              <a:cs typeface="Arial"/>
            </a:endParaRPr>
          </a:p>
        </p:txBody>
      </p:sp>
      <p:sp>
        <p:nvSpPr>
          <p:cNvPr id="3" name="Subtitle 2"/>
          <p:cNvSpPr>
            <a:spLocks noGrp="1"/>
          </p:cNvSpPr>
          <p:nvPr>
            <p:ph type="subTitle" idx="1"/>
          </p:nvPr>
        </p:nvSpPr>
        <p:spPr>
          <a:xfrm>
            <a:off x="679235" y="2536895"/>
            <a:ext cx="5330500" cy="2960035"/>
          </a:xfrm>
        </p:spPr>
        <p:txBody>
          <a:bodyPr vert="horz" lIns="91440" tIns="45720" rIns="91440" bIns="45720" rtlCol="0" anchor="b">
            <a:normAutofit/>
          </a:bodyPr>
          <a:lstStyle/>
          <a:p>
            <a:pPr algn="l"/>
            <a:r>
              <a:rPr lang="en-US" sz="2000" b="1" dirty="0">
                <a:latin typeface="Arial"/>
                <a:cs typeface="Arial"/>
                <a:hlinkClick r:id="rId2">
                  <a:extLst>
                    <a:ext uri="{A12FA001-AC4F-418D-AE19-62706E023703}">
                      <ahyp:hlinkClr xmlns:ahyp="http://schemas.microsoft.com/office/drawing/2018/hyperlinkcolor" val="tx"/>
                    </a:ext>
                  </a:extLst>
                </a:hlinkClick>
              </a:rPr>
              <a:t>Rosacea treatment in dubai</a:t>
            </a:r>
            <a:r>
              <a:rPr lang="en-US" sz="2000" dirty="0">
                <a:latin typeface="Arial"/>
                <a:cs typeface="Arial"/>
              </a:rPr>
              <a:t> is a common skin condition that causes redness and visible blood vessels in your face. It may also produce small, red, pus-filled bumps. While there is no cure for rosacea, there are various treatment options available in Dubai to manage and alleviate its symptoms. These treatments aim to reduce redness, inflammation, and prevent flare-ups.</a:t>
            </a:r>
          </a:p>
        </p:txBody>
      </p:sp>
      <p:pic>
        <p:nvPicPr>
          <p:cNvPr id="4" name="Picture 3" descr="A close-up of a person&amp;#39;s face&#10;&#10;Description automatically generated">
            <a:extLst>
              <a:ext uri="{FF2B5EF4-FFF2-40B4-BE49-F238E27FC236}">
                <a16:creationId xmlns:a16="http://schemas.microsoft.com/office/drawing/2014/main" id="{4ED2253C-EA0D-E1D1-7F51-8DF15B12EF7A}"/>
              </a:ext>
            </a:extLst>
          </p:cNvPr>
          <p:cNvPicPr>
            <a:picLocks noChangeAspect="1"/>
          </p:cNvPicPr>
          <p:nvPr/>
        </p:nvPicPr>
        <p:blipFill rotWithShape="1">
          <a:blip r:embed="rId3"/>
          <a:srcRect r="19952" b="-2"/>
          <a:stretch/>
        </p:blipFill>
        <p:spPr>
          <a:xfrm>
            <a:off x="7304248" y="3423230"/>
            <a:ext cx="4118957" cy="3434770"/>
          </a:xfrm>
          <a:prstGeom prst="rect">
            <a:avLst/>
          </a:prstGeom>
        </p:spPr>
      </p:pic>
      <p:pic>
        <p:nvPicPr>
          <p:cNvPr id="5" name="Picture 4" descr="A logo with text on it&#10;&#10;Description automatically generated">
            <a:extLst>
              <a:ext uri="{FF2B5EF4-FFF2-40B4-BE49-F238E27FC236}">
                <a16:creationId xmlns:a16="http://schemas.microsoft.com/office/drawing/2014/main" id="{6BB25DC9-3DA9-94B6-47AB-36D68DDF07C2}"/>
              </a:ext>
            </a:extLst>
          </p:cNvPr>
          <p:cNvPicPr>
            <a:picLocks noChangeAspect="1"/>
          </p:cNvPicPr>
          <p:nvPr/>
        </p:nvPicPr>
        <p:blipFill rotWithShape="1">
          <a:blip r:embed="rId4"/>
          <a:srcRect t="774" r="-4" b="-4"/>
          <a:stretch/>
        </p:blipFill>
        <p:spPr>
          <a:xfrm>
            <a:off x="7304248" y="-7"/>
            <a:ext cx="4118957" cy="3433150"/>
          </a:xfrm>
          <a:prstGeom prst="rect">
            <a:avLst/>
          </a:prstGeom>
          <a:effectLst>
            <a:outerShdw blurRad="254000" dist="190500" dir="5580000" sx="90000" sy="90000" algn="ctr" rotWithShape="0">
              <a:srgbClr val="000000">
                <a:alpha val="25000"/>
              </a:srgbClr>
            </a:outerShdw>
          </a:effectLst>
        </p:spPr>
      </p:pic>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0DF6B93-F3AC-40E0-8651-89582E5E87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8027539-FDC1-4BD7-ABD3-2C9688465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15300"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746EFA5-E6C7-4867-8011-E729148E8D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799" y="685800"/>
            <a:ext cx="6742953" cy="5486400"/>
          </a:xfrm>
          <a:prstGeom prst="rect">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2179AC0-9A1E-3F24-40F8-475F59C1C26D}"/>
              </a:ext>
            </a:extLst>
          </p:cNvPr>
          <p:cNvSpPr>
            <a:spLocks noGrp="1"/>
          </p:cNvSpPr>
          <p:nvPr>
            <p:ph type="title"/>
          </p:nvPr>
        </p:nvSpPr>
        <p:spPr>
          <a:xfrm>
            <a:off x="1192026" y="1158949"/>
            <a:ext cx="5461225" cy="1118087"/>
          </a:xfrm>
        </p:spPr>
        <p:txBody>
          <a:bodyPr anchor="b">
            <a:normAutofit/>
          </a:bodyPr>
          <a:lstStyle/>
          <a:p>
            <a:pPr algn="ctr"/>
            <a:r>
              <a:rPr lang="en-US" sz="2800" b="1" dirty="0">
                <a:solidFill>
                  <a:schemeClr val="tx1">
                    <a:lumMod val="95000"/>
                    <a:lumOff val="5000"/>
                  </a:schemeClr>
                </a:solidFill>
                <a:latin typeface="Arial"/>
                <a:cs typeface="Arial"/>
              </a:rPr>
              <a:t>Clearing Rosacea: Dubai's Advanced Treatments</a:t>
            </a:r>
            <a:endParaRPr lang="en-US" sz="2800">
              <a:solidFill>
                <a:schemeClr val="tx1">
                  <a:lumMod val="95000"/>
                  <a:lumOff val="5000"/>
                </a:schemeClr>
              </a:solidFill>
              <a:latin typeface="Arial"/>
              <a:ea typeface="Calibri Light"/>
              <a:cs typeface="Arial"/>
            </a:endParaRPr>
          </a:p>
          <a:p>
            <a:pPr algn="ctr"/>
            <a:endParaRPr lang="en-US" sz="2800" dirty="0">
              <a:solidFill>
                <a:schemeClr val="tx1">
                  <a:lumMod val="95000"/>
                  <a:lumOff val="5000"/>
                </a:schemeClr>
              </a:solidFill>
              <a:ea typeface="Calibri Light"/>
              <a:cs typeface="Calibri Light"/>
            </a:endParaRPr>
          </a:p>
        </p:txBody>
      </p:sp>
      <p:sp>
        <p:nvSpPr>
          <p:cNvPr id="3" name="Content Placeholder 2">
            <a:extLst>
              <a:ext uri="{FF2B5EF4-FFF2-40B4-BE49-F238E27FC236}">
                <a16:creationId xmlns:a16="http://schemas.microsoft.com/office/drawing/2014/main" id="{D46B38A2-661B-F1EC-B9ED-9646A2B53091}"/>
              </a:ext>
            </a:extLst>
          </p:cNvPr>
          <p:cNvSpPr>
            <a:spLocks noGrp="1"/>
          </p:cNvSpPr>
          <p:nvPr>
            <p:ph idx="1"/>
          </p:nvPr>
        </p:nvSpPr>
        <p:spPr>
          <a:xfrm>
            <a:off x="1120139" y="2046323"/>
            <a:ext cx="5461225" cy="2976191"/>
          </a:xfrm>
        </p:spPr>
        <p:txBody>
          <a:bodyPr vert="horz" lIns="91440" tIns="45720" rIns="91440" bIns="45720" rtlCol="0" anchor="t">
            <a:noAutofit/>
          </a:bodyPr>
          <a:lstStyle/>
          <a:p>
            <a:pPr marL="0" indent="0">
              <a:buNone/>
            </a:pPr>
            <a:r>
              <a:rPr lang="en-US" sz="1600" b="1" dirty="0">
                <a:solidFill>
                  <a:schemeClr val="tx1">
                    <a:lumMod val="95000"/>
                    <a:lumOff val="5000"/>
                  </a:schemeClr>
                </a:solidFill>
                <a:latin typeface="Arial"/>
                <a:ea typeface="+mn-lt"/>
                <a:cs typeface="+mn-lt"/>
              </a:rPr>
              <a:t>Laser Therapy:</a:t>
            </a:r>
            <a:endParaRPr lang="en-US" sz="1600" dirty="0">
              <a:solidFill>
                <a:schemeClr val="tx1">
                  <a:lumMod val="95000"/>
                  <a:lumOff val="5000"/>
                </a:schemeClr>
              </a:solidFill>
              <a:latin typeface="Arial"/>
              <a:ea typeface="+mn-lt"/>
              <a:cs typeface="+mn-lt"/>
            </a:endParaRPr>
          </a:p>
          <a:p>
            <a:pPr marL="0" indent="0">
              <a:buNone/>
            </a:pPr>
            <a:r>
              <a:rPr lang="en-US" sz="1600" dirty="0">
                <a:solidFill>
                  <a:schemeClr val="tx1">
                    <a:lumMod val="95000"/>
                    <a:lumOff val="5000"/>
                  </a:schemeClr>
                </a:solidFill>
                <a:latin typeface="Arial"/>
                <a:ea typeface="+mn-lt"/>
                <a:cs typeface="+mn-lt"/>
              </a:rPr>
              <a:t> Laser therapy is a highly effective treatment for rosacea in Dubai. Different types of lasers, such as pulsed dye lasers and intense pulsed light (IPL) devices, target the blood vessels causing redness and inflammation. </a:t>
            </a:r>
          </a:p>
          <a:p>
            <a:pPr marL="0" indent="0">
              <a:buNone/>
            </a:pPr>
            <a:r>
              <a:rPr lang="en-US" sz="1600" b="1" dirty="0">
                <a:solidFill>
                  <a:schemeClr val="tx1">
                    <a:lumMod val="95000"/>
                    <a:lumOff val="5000"/>
                  </a:schemeClr>
                </a:solidFill>
                <a:latin typeface="Arial"/>
                <a:ea typeface="+mn-lt"/>
                <a:cs typeface="+mn-lt"/>
              </a:rPr>
              <a:t>Topical Medications:</a:t>
            </a:r>
            <a:endParaRPr lang="en-US" sz="1600" dirty="0">
              <a:solidFill>
                <a:schemeClr val="tx1">
                  <a:lumMod val="95000"/>
                  <a:lumOff val="5000"/>
                </a:schemeClr>
              </a:solidFill>
              <a:latin typeface="Arial"/>
              <a:ea typeface="+mn-lt"/>
              <a:cs typeface="+mn-lt"/>
            </a:endParaRPr>
          </a:p>
          <a:p>
            <a:pPr marL="0" indent="0">
              <a:buNone/>
            </a:pPr>
            <a:r>
              <a:rPr lang="en-US" sz="1600" dirty="0">
                <a:solidFill>
                  <a:schemeClr val="tx1">
                    <a:lumMod val="95000"/>
                    <a:lumOff val="5000"/>
                  </a:schemeClr>
                </a:solidFill>
                <a:latin typeface="Arial"/>
                <a:ea typeface="+mn-lt"/>
                <a:cs typeface="+mn-lt"/>
              </a:rPr>
              <a:t>Dermatologists in Dubai may prescribe specialized topical medications containing ingredients like azelaic acid, metronidazole, or sulfur, which have been proven to reduce redness and inflammation associated with rosacea. </a:t>
            </a:r>
          </a:p>
          <a:p>
            <a:pPr marL="0" indent="0">
              <a:buNone/>
            </a:pPr>
            <a:r>
              <a:rPr lang="en-US" sz="1600" b="1" dirty="0">
                <a:solidFill>
                  <a:schemeClr val="tx1">
                    <a:lumMod val="95000"/>
                    <a:lumOff val="5000"/>
                  </a:schemeClr>
                </a:solidFill>
                <a:latin typeface="Arial"/>
                <a:ea typeface="+mn-lt"/>
                <a:cs typeface="+mn-lt"/>
              </a:rPr>
              <a:t>Oral Medications:</a:t>
            </a:r>
            <a:endParaRPr lang="en-US" sz="1600" dirty="0">
              <a:solidFill>
                <a:schemeClr val="tx1">
                  <a:lumMod val="95000"/>
                  <a:lumOff val="5000"/>
                </a:schemeClr>
              </a:solidFill>
              <a:latin typeface="Arial"/>
              <a:ea typeface="+mn-lt"/>
              <a:cs typeface="+mn-lt"/>
            </a:endParaRPr>
          </a:p>
          <a:p>
            <a:pPr marL="0" indent="0">
              <a:buNone/>
            </a:pPr>
            <a:r>
              <a:rPr lang="en-US" sz="1600" dirty="0">
                <a:solidFill>
                  <a:schemeClr val="tx1">
                    <a:lumMod val="95000"/>
                    <a:lumOff val="5000"/>
                  </a:schemeClr>
                </a:solidFill>
                <a:latin typeface="Arial"/>
                <a:ea typeface="+mn-lt"/>
                <a:cs typeface="+mn-lt"/>
              </a:rPr>
              <a:t>For more severe cases of rosacea, oral medications may be recommended. Antibiotics like doxycycline, tetracycline, or metronidazole can effectively manage inflammation and control bacterial growth on the skin's surface. .</a:t>
            </a:r>
            <a:endParaRPr lang="en-US" sz="1600">
              <a:solidFill>
                <a:schemeClr val="tx1">
                  <a:lumMod val="95000"/>
                  <a:lumOff val="5000"/>
                </a:schemeClr>
              </a:solidFill>
              <a:latin typeface="Arial"/>
              <a:ea typeface="Calibri"/>
              <a:cs typeface="Calibri"/>
            </a:endParaRPr>
          </a:p>
          <a:p>
            <a:endParaRPr lang="en-US" sz="1600" dirty="0">
              <a:solidFill>
                <a:schemeClr val="tx1">
                  <a:lumMod val="65000"/>
                  <a:lumOff val="35000"/>
                </a:schemeClr>
              </a:solidFill>
              <a:ea typeface="Calibri"/>
              <a:cs typeface="Calibri"/>
            </a:endParaRPr>
          </a:p>
        </p:txBody>
      </p:sp>
      <p:pic>
        <p:nvPicPr>
          <p:cNvPr id="5" name="Picture 4" descr="A person with a towel on her head looking at her face&#10;&#10;Description automatically generated">
            <a:extLst>
              <a:ext uri="{FF2B5EF4-FFF2-40B4-BE49-F238E27FC236}">
                <a16:creationId xmlns:a16="http://schemas.microsoft.com/office/drawing/2014/main" id="{49193A3E-B87E-322A-4AB8-2273D0ED20C1}"/>
              </a:ext>
            </a:extLst>
          </p:cNvPr>
          <p:cNvPicPr>
            <a:picLocks noChangeAspect="1"/>
          </p:cNvPicPr>
          <p:nvPr/>
        </p:nvPicPr>
        <p:blipFill rotWithShape="1">
          <a:blip r:embed="rId2"/>
          <a:srcRect l="35867" r="820" b="-3"/>
          <a:stretch/>
        </p:blipFill>
        <p:spPr>
          <a:xfrm>
            <a:off x="8607405" y="3676289"/>
            <a:ext cx="2726267" cy="2421467"/>
          </a:xfrm>
          <a:prstGeom prst="rect">
            <a:avLst/>
          </a:prstGeom>
        </p:spPr>
      </p:pic>
      <p:pic>
        <p:nvPicPr>
          <p:cNvPr id="4" name="Picture 3" descr="A logo with text on it&#10;&#10;Description automatically generated">
            <a:extLst>
              <a:ext uri="{FF2B5EF4-FFF2-40B4-BE49-F238E27FC236}">
                <a16:creationId xmlns:a16="http://schemas.microsoft.com/office/drawing/2014/main" id="{BC4E70A3-8959-4A7A-9614-6282886CDD9F}"/>
              </a:ext>
            </a:extLst>
          </p:cNvPr>
          <p:cNvPicPr>
            <a:picLocks noChangeAspect="1"/>
          </p:cNvPicPr>
          <p:nvPr/>
        </p:nvPicPr>
        <p:blipFill rotWithShape="1">
          <a:blip r:embed="rId3"/>
          <a:srcRect l="1892" r="3538" b="4"/>
          <a:stretch/>
        </p:blipFill>
        <p:spPr>
          <a:xfrm>
            <a:off x="8607405" y="587713"/>
            <a:ext cx="2726267" cy="2421467"/>
          </a:xfrm>
          <a:prstGeom prst="rect">
            <a:avLst/>
          </a:prstGeom>
        </p:spPr>
      </p:pic>
    </p:spTree>
    <p:extLst>
      <p:ext uri="{BB962C8B-B14F-4D97-AF65-F5344CB8AC3E}">
        <p14:creationId xmlns:p14="http://schemas.microsoft.com/office/powerpoint/2010/main" val="1871382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D1B49-12CB-7E6F-2B31-8D8CF9DA7452}"/>
              </a:ext>
            </a:extLst>
          </p:cNvPr>
          <p:cNvSpPr>
            <a:spLocks noGrp="1"/>
          </p:cNvSpPr>
          <p:nvPr>
            <p:ph type="title"/>
          </p:nvPr>
        </p:nvSpPr>
        <p:spPr/>
        <p:txBody>
          <a:bodyPr/>
          <a:lstStyle/>
          <a:p>
            <a:r>
              <a:rPr lang="en-US" dirty="0">
                <a:ea typeface="Calibri Light"/>
                <a:cs typeface="Calibri Light"/>
              </a:rPr>
              <a:t>Contact us:</a:t>
            </a:r>
            <a:endParaRPr lang="en-US" dirty="0"/>
          </a:p>
        </p:txBody>
      </p:sp>
      <p:sp>
        <p:nvSpPr>
          <p:cNvPr id="3" name="Content Placeholder 2">
            <a:extLst>
              <a:ext uri="{FF2B5EF4-FFF2-40B4-BE49-F238E27FC236}">
                <a16:creationId xmlns:a16="http://schemas.microsoft.com/office/drawing/2014/main" id="{110C3E9A-6821-79A5-F664-158AAF57F9DF}"/>
              </a:ext>
            </a:extLst>
          </p:cNvPr>
          <p:cNvSpPr>
            <a:spLocks noGrp="1"/>
          </p:cNvSpPr>
          <p:nvPr>
            <p:ph idx="1"/>
          </p:nvPr>
        </p:nvSpPr>
        <p:spPr>
          <a:xfrm>
            <a:off x="838200" y="1825625"/>
            <a:ext cx="7007525" cy="4351338"/>
          </a:xfrm>
        </p:spPr>
        <p:txBody>
          <a:bodyPr vert="horz" lIns="91440" tIns="45720" rIns="91440" bIns="45720" rtlCol="0" anchor="t">
            <a:normAutofit/>
          </a:bodyPr>
          <a:lstStyle/>
          <a:p>
            <a:r>
              <a:rPr lang="en-US" sz="1800" dirty="0">
                <a:ea typeface="Calibri"/>
                <a:cs typeface="Calibri"/>
              </a:rPr>
              <a:t>WhatsApp : +971 544015744</a:t>
            </a:r>
          </a:p>
          <a:p>
            <a:endParaRPr lang="en-US" sz="1800" dirty="0">
              <a:ea typeface="Calibri"/>
              <a:cs typeface="Calibri"/>
            </a:endParaRPr>
          </a:p>
          <a:p>
            <a:endParaRPr lang="en-US" sz="1800" dirty="0">
              <a:ea typeface="Calibri"/>
              <a:cs typeface="Calibri"/>
            </a:endParaRPr>
          </a:p>
          <a:p>
            <a:r>
              <a:rPr lang="en-US" sz="1800" dirty="0">
                <a:ea typeface="Calibri"/>
                <a:cs typeface="Calibri"/>
              </a:rPr>
              <a:t>Landline : +971 4333 0708</a:t>
            </a:r>
          </a:p>
          <a:p>
            <a:endParaRPr lang="en-US" sz="1800" dirty="0">
              <a:ea typeface="Calibri"/>
              <a:cs typeface="Calibri"/>
            </a:endParaRPr>
          </a:p>
          <a:p>
            <a:endParaRPr lang="en-US" sz="1800" dirty="0">
              <a:ea typeface="Calibri"/>
              <a:cs typeface="Calibri"/>
            </a:endParaRPr>
          </a:p>
          <a:p>
            <a:r>
              <a:rPr lang="en-US" sz="1800" dirty="0">
                <a:ea typeface="Calibri"/>
                <a:cs typeface="Calibri"/>
              </a:rPr>
              <a:t>Email : </a:t>
            </a:r>
            <a:r>
              <a:rPr lang="en-US" sz="1800" dirty="0">
                <a:solidFill>
                  <a:srgbClr val="0563C1"/>
                </a:solidFill>
                <a:ea typeface="Calibri"/>
                <a:cs typeface="Calibri"/>
                <a:hlinkClick r:id="rId2"/>
              </a:rPr>
              <a:t>info@royalclinicdubai.com</a:t>
            </a:r>
            <a:endParaRPr lang="en-US" sz="1800">
              <a:ea typeface="Calibri"/>
              <a:cs typeface="Calibri"/>
            </a:endParaRPr>
          </a:p>
          <a:p>
            <a:endParaRPr lang="en-US" sz="1800" dirty="0">
              <a:ea typeface="Calibri"/>
              <a:cs typeface="Calibri"/>
            </a:endParaRPr>
          </a:p>
          <a:p>
            <a:endParaRPr lang="en-US" sz="1800" dirty="0">
              <a:ea typeface="Calibri"/>
              <a:cs typeface="Calibri"/>
            </a:endParaRPr>
          </a:p>
          <a:p>
            <a:r>
              <a:rPr lang="en-US" sz="1800" dirty="0">
                <a:ea typeface="Calibri"/>
                <a:cs typeface="Calibri"/>
              </a:rPr>
              <a:t>Address : Villa 1089, Al </a:t>
            </a:r>
            <a:r>
              <a:rPr lang="en-US" sz="1800" dirty="0" err="1">
                <a:ea typeface="Calibri"/>
                <a:cs typeface="Calibri"/>
              </a:rPr>
              <a:t>Wasl</a:t>
            </a:r>
            <a:r>
              <a:rPr lang="en-US" sz="1800" dirty="0">
                <a:ea typeface="Calibri"/>
                <a:cs typeface="Calibri"/>
              </a:rPr>
              <a:t> Road, Al Manara Area (On the junction of </a:t>
            </a:r>
            <a:r>
              <a:rPr lang="en-US" sz="1800" dirty="0" err="1">
                <a:ea typeface="Calibri"/>
                <a:cs typeface="Calibri"/>
              </a:rPr>
              <a:t>AlThanya</a:t>
            </a:r>
            <a:r>
              <a:rPr lang="en-US" sz="1800" dirty="0">
                <a:ea typeface="Calibri"/>
                <a:cs typeface="Calibri"/>
              </a:rPr>
              <a:t> &amp; Al </a:t>
            </a:r>
            <a:r>
              <a:rPr lang="en-US" sz="1800" dirty="0" err="1">
                <a:ea typeface="Calibri"/>
                <a:cs typeface="Calibri"/>
              </a:rPr>
              <a:t>Wasl</a:t>
            </a:r>
            <a:r>
              <a:rPr lang="en-US" sz="1800" dirty="0">
                <a:ea typeface="Calibri"/>
                <a:cs typeface="Calibri"/>
              </a:rPr>
              <a:t> Road)</a:t>
            </a:r>
          </a:p>
          <a:p>
            <a:endParaRPr lang="en-US" dirty="0">
              <a:ea typeface="Calibri"/>
              <a:cs typeface="Calibri"/>
            </a:endParaRPr>
          </a:p>
        </p:txBody>
      </p:sp>
      <p:pic>
        <p:nvPicPr>
          <p:cNvPr id="4" name="Picture 3" descr="A logo with text on it&#10;&#10;Description automatically generated">
            <a:extLst>
              <a:ext uri="{FF2B5EF4-FFF2-40B4-BE49-F238E27FC236}">
                <a16:creationId xmlns:a16="http://schemas.microsoft.com/office/drawing/2014/main" id="{9897EEEF-4E9B-F3E1-4797-0FE4388C36A5}"/>
              </a:ext>
            </a:extLst>
          </p:cNvPr>
          <p:cNvPicPr>
            <a:picLocks noChangeAspect="1"/>
          </p:cNvPicPr>
          <p:nvPr/>
        </p:nvPicPr>
        <p:blipFill>
          <a:blip r:embed="rId3"/>
          <a:stretch>
            <a:fillRect/>
          </a:stretch>
        </p:blipFill>
        <p:spPr>
          <a:xfrm>
            <a:off x="9034372" y="364825"/>
            <a:ext cx="2505255" cy="2088313"/>
          </a:xfrm>
          <a:prstGeom prst="rect">
            <a:avLst/>
          </a:prstGeom>
        </p:spPr>
      </p:pic>
    </p:spTree>
    <p:extLst>
      <p:ext uri="{BB962C8B-B14F-4D97-AF65-F5344CB8AC3E}">
        <p14:creationId xmlns:p14="http://schemas.microsoft.com/office/powerpoint/2010/main" val="2845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Rosacea treatment in dubai</vt:lpstr>
      <vt:lpstr>Clearing Rosacea: Dubai's Advanced Treatments </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lastModifiedBy>
  <cp:revision>77</cp:revision>
  <dcterms:created xsi:type="dcterms:W3CDTF">2013-07-15T20:26:40Z</dcterms:created>
  <dcterms:modified xsi:type="dcterms:W3CDTF">2023-10-24T11:25:35Z</dcterms:modified>
</cp:coreProperties>
</file>