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791B844-5F27-488D-875F-26B609A21575}"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B51DD-F29B-4FCC-A97B-44A4943CE934}"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91B844-5F27-488D-875F-26B609A21575}"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B51DD-F29B-4FCC-A97B-44A4943CE93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91B844-5F27-488D-875F-26B609A21575}" type="datetimeFigureOut">
              <a:rPr lang="en-US" smtClean="0"/>
              <a:t>1/2/2020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F37B51DD-F29B-4FCC-A97B-44A4943CE93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91B844-5F27-488D-875F-26B609A21575}"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B51DD-F29B-4FCC-A97B-44A4943CE93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791B844-5F27-488D-875F-26B609A21575}"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B51DD-F29B-4FCC-A97B-44A4943CE93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791B844-5F27-488D-875F-26B609A21575}" type="datetimeFigureOut">
              <a:rPr lang="en-US" smtClean="0"/>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B51DD-F29B-4FCC-A97B-44A4943CE93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791B844-5F27-488D-875F-26B609A21575}" type="datetimeFigureOut">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7B51DD-F29B-4FCC-A97B-44A4943CE93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791B844-5F27-488D-875F-26B609A21575}" type="datetimeFigureOut">
              <a:rPr lang="en-US" smtClean="0"/>
              <a:t>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7B51DD-F29B-4FCC-A97B-44A4943CE93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91B844-5F27-488D-875F-26B609A21575}" type="datetimeFigureOut">
              <a:rPr lang="en-US" smtClean="0"/>
              <a:t>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7B51DD-F29B-4FCC-A97B-44A4943CE93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791B844-5F27-488D-875F-26B609A21575}" type="datetimeFigureOut">
              <a:rPr lang="en-US" smtClean="0"/>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B51DD-F29B-4FCC-A97B-44A4943CE934}"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791B844-5F27-488D-875F-26B609A21575}" type="datetimeFigureOut">
              <a:rPr lang="en-US" smtClean="0"/>
              <a:t>1/2/2020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F37B51DD-F29B-4FCC-A97B-44A4943CE93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791B844-5F27-488D-875F-26B609A21575}" type="datetimeFigureOut">
              <a:rPr lang="en-US" smtClean="0"/>
              <a:t>1/2/2020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37B51DD-F29B-4FCC-A97B-44A4943CE93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medium.com/@Mohamedakel/mohamed-akel-atlanta-man-of-multiple-talent-and-skills-36704a2ab37a"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4048"/>
            <a:ext cx="8077200" cy="911352"/>
          </a:xfrm>
        </p:spPr>
        <p:txBody>
          <a:bodyPr/>
          <a:lstStyle/>
          <a:p>
            <a:r>
              <a:rPr lang="en-US" dirty="0" smtClean="0"/>
              <a:t>Mohamed </a:t>
            </a:r>
            <a:r>
              <a:rPr lang="en-US" dirty="0" err="1" smtClean="0"/>
              <a:t>Akel</a:t>
            </a:r>
            <a:r>
              <a:rPr lang="en-US" dirty="0" smtClean="0"/>
              <a:t> Atlanta</a:t>
            </a:r>
            <a:endParaRPr lang="en-US" dirty="0"/>
          </a:p>
        </p:txBody>
      </p:sp>
      <p:sp>
        <p:nvSpPr>
          <p:cNvPr id="4" name="TextBox 3"/>
          <p:cNvSpPr txBox="1"/>
          <p:nvPr/>
        </p:nvSpPr>
        <p:spPr>
          <a:xfrm>
            <a:off x="228600" y="1143000"/>
            <a:ext cx="8763000" cy="3816429"/>
          </a:xfrm>
          <a:prstGeom prst="rect">
            <a:avLst/>
          </a:prstGeom>
          <a:noFill/>
        </p:spPr>
        <p:txBody>
          <a:bodyPr wrap="square" rtlCol="0">
            <a:spAutoFit/>
          </a:bodyPr>
          <a:lstStyle/>
          <a:p>
            <a:r>
              <a:rPr lang="en-US" sz="2800" b="1" dirty="0" smtClean="0"/>
              <a:t>Mohamed </a:t>
            </a:r>
            <a:r>
              <a:rPr lang="en-US" sz="2800" b="1" dirty="0" err="1" smtClean="0"/>
              <a:t>Akel</a:t>
            </a:r>
            <a:r>
              <a:rPr lang="en-US" sz="2800" b="1" dirty="0" smtClean="0"/>
              <a:t>, a renowned freelancer from Chicago was amazing as a human. He got many skills being as a freelancer: Communication Skills, Judgment Skills, Research Skills, </a:t>
            </a:r>
            <a:r>
              <a:rPr lang="en-US" sz="2800" b="1" dirty="0" err="1" smtClean="0"/>
              <a:t>Preservance</a:t>
            </a:r>
            <a:r>
              <a:rPr lang="en-US" sz="2800" b="1" dirty="0" smtClean="0"/>
              <a:t> skills, People skills, Organizational skills, Creativity and many more. His words "Overcome your fear of failure. You won't be afraid to take chances once you realize you can learn from your mistakes."</a:t>
            </a:r>
          </a:p>
          <a:p>
            <a:endParaRPr lang="en-US"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Content </a:t>
            </a:r>
            <a:r>
              <a:rPr lang="en-US" dirty="0"/>
              <a:t>writer and content marketing consultant</a:t>
            </a:r>
          </a:p>
        </p:txBody>
      </p:sp>
      <p:sp>
        <p:nvSpPr>
          <p:cNvPr id="3" name="TextBox 2"/>
          <p:cNvSpPr txBox="1"/>
          <p:nvPr/>
        </p:nvSpPr>
        <p:spPr>
          <a:xfrm>
            <a:off x="685800" y="1905000"/>
            <a:ext cx="8153400" cy="4708981"/>
          </a:xfrm>
          <a:prstGeom prst="rect">
            <a:avLst/>
          </a:prstGeom>
          <a:noFill/>
        </p:spPr>
        <p:txBody>
          <a:bodyPr wrap="square" rtlCol="0">
            <a:spAutoFit/>
          </a:bodyPr>
          <a:lstStyle/>
          <a:p>
            <a:r>
              <a:rPr lang="en-US" sz="2000" b="1" i="1" dirty="0"/>
              <a:t>Mohammed </a:t>
            </a:r>
            <a:r>
              <a:rPr lang="en-US" sz="2000" b="1" i="1" dirty="0" err="1"/>
              <a:t>Akel</a:t>
            </a:r>
            <a:r>
              <a:rPr lang="en-US" sz="2000" b="1" i="1" dirty="0"/>
              <a:t> is native of Atlanta; he is born with incredible writing skills. He has notably created his name in the writing field. There are several magazines articles and editorials written by </a:t>
            </a:r>
            <a:r>
              <a:rPr lang="en-US" sz="2000" b="1" i="1" dirty="0" err="1"/>
              <a:t>Akel</a:t>
            </a:r>
            <a:r>
              <a:rPr lang="en-US" sz="2000" b="1" i="1" dirty="0"/>
              <a:t> are influencing and an eye-opener. Through his writing, his motive is to make the people aware about the social, economic and political issues of the nation. He is an amazing writer and an impactful person. He delivers precious advice to the uprising writers. Professionally he is the content writer and writes blogs, web content and several articles for the websites. His incredible writing skills made him a highly paid writer. An impressive, quality rich and great content can change turnover drastically. Content is the soul of the website that delivers entire info about your services and products to the users and also makes them aware about the benefits of these services for them. Am influencing content can potentially halt visitors to your site. You will get the best outcome in businesses through impressive, relevant and influencing content.</a:t>
            </a:r>
            <a:endParaRPr lang="en-US" sz="2000" b="1" dirty="0"/>
          </a:p>
        </p:txBody>
      </p:sp>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png"/>
          <p:cNvPicPr>
            <a:picLocks noChangeAspect="1"/>
          </p:cNvPicPr>
          <p:nvPr/>
        </p:nvPicPr>
        <p:blipFill>
          <a:blip r:embed="rId2"/>
          <a:stretch>
            <a:fillRect/>
          </a:stretch>
        </p:blipFill>
        <p:spPr>
          <a:xfrm>
            <a:off x="0" y="0"/>
            <a:ext cx="9144000" cy="6858000"/>
          </a:xfrm>
          <a:prstGeom prst="rect">
            <a:avLst/>
          </a:prstGeom>
          <a:ln>
            <a:noFill/>
          </a:ln>
          <a:effectLst>
            <a:softEdge rad="112500"/>
          </a:effectLst>
        </p:spPr>
      </p:pic>
      <p:sp>
        <p:nvSpPr>
          <p:cNvPr id="3" name="TextBox 2"/>
          <p:cNvSpPr txBox="1"/>
          <p:nvPr/>
        </p:nvSpPr>
        <p:spPr>
          <a:xfrm>
            <a:off x="152400" y="152400"/>
            <a:ext cx="8458200" cy="584775"/>
          </a:xfrm>
          <a:prstGeom prst="rect">
            <a:avLst/>
          </a:prstGeom>
          <a:noFill/>
        </p:spPr>
        <p:txBody>
          <a:bodyPr wrap="square" rtlCol="0">
            <a:spAutoFit/>
          </a:bodyPr>
          <a:lstStyle/>
          <a:p>
            <a:r>
              <a:rPr lang="en-US" sz="3200" b="1" dirty="0" smtClean="0"/>
              <a:t>content marketing consultant</a:t>
            </a:r>
            <a:endParaRPr lang="en-US" sz="3200" b="1" dirty="0"/>
          </a:p>
        </p:txBody>
      </p:sp>
    </p:spTree>
  </p:cSld>
  <p:clrMapOvr>
    <a:masterClrMapping/>
  </p:clrMapOvr>
  <p:transition>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47800"/>
            <a:ext cx="8915400" cy="5410200"/>
          </a:xfrm>
        </p:spPr>
        <p:txBody>
          <a:bodyPr>
            <a:noAutofit/>
          </a:bodyPr>
          <a:lstStyle/>
          <a:p>
            <a:r>
              <a:rPr lang="en-US" sz="2400" i="1" dirty="0" smtClean="0">
                <a:solidFill>
                  <a:schemeClr val="tx1"/>
                </a:solidFill>
                <a:hlinkClick r:id="rId2"/>
              </a:rPr>
              <a:t>Mohammed </a:t>
            </a:r>
            <a:r>
              <a:rPr lang="en-US" sz="2400" i="1" dirty="0" err="1" smtClean="0">
                <a:solidFill>
                  <a:schemeClr val="tx1"/>
                </a:solidFill>
                <a:hlinkClick r:id="rId2"/>
              </a:rPr>
              <a:t>Akel</a:t>
            </a:r>
            <a:r>
              <a:rPr lang="en-US" sz="2400" i="1" dirty="0" smtClean="0">
                <a:solidFill>
                  <a:schemeClr val="tx1"/>
                </a:solidFill>
              </a:rPr>
              <a:t> had gained enough experience in content writing field and he has become a famed personality in writing career. He also writes valuable and informative articles on different niches. His knowledge and writing have made him a popular content writer. Content writing services are prevalent in digital marketing where businesses run on digital marketing. He knows how to mold the words and correspondingly mind of the people through the incredible utility of his skill and talent. He is a very capable business person. He has seen several positive aspects of freelancing services and envisioned his bright career. He has achieved a lot of name and fame through his content writing. He is a great motivator for the uprising writers; they receive valuable and meaningful consultation from him.</a:t>
            </a:r>
            <a:endParaRPr lang="en-US" sz="2400" dirty="0">
              <a:solidFill>
                <a:schemeClr val="tx1"/>
              </a:solidFill>
            </a:endParaRP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for Visiting</a:t>
            </a:r>
            <a:endParaRPr lang="en-US" dirty="0"/>
          </a:p>
        </p:txBody>
      </p:sp>
      <p:pic>
        <p:nvPicPr>
          <p:cNvPr id="3" name="Picture 2" descr="4.jpg"/>
          <p:cNvPicPr>
            <a:picLocks noChangeAspect="1"/>
          </p:cNvPicPr>
          <p:nvPr/>
        </p:nvPicPr>
        <p:blipFill>
          <a:blip r:embed="rId2"/>
          <a:stretch>
            <a:fillRect/>
          </a:stretch>
        </p:blipFill>
        <p:spPr>
          <a:xfrm>
            <a:off x="381000" y="1600200"/>
            <a:ext cx="8229600" cy="4738688"/>
          </a:xfrm>
          <a:prstGeom prst="rect">
            <a:avLst/>
          </a:prstGeom>
          <a:ln>
            <a:noFill/>
          </a:ln>
          <a:effectLst>
            <a:softEdge rad="112500"/>
          </a:effectLst>
        </p:spPr>
      </p:pic>
    </p:spTree>
  </p:cSld>
  <p:clrMapOvr>
    <a:masterClrMapping/>
  </p:clrMapOvr>
  <p:transition>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TotalTime>
  <Words>278</Words>
  <Application>Microsoft Office PowerPoint</Application>
  <PresentationFormat>On-screen Show (4:3)</PresentationFormat>
  <Paragraphs>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Module</vt:lpstr>
      <vt:lpstr>Mohamed Akel Atlanta</vt:lpstr>
      <vt:lpstr>Content writer and content marketing consultant</vt:lpstr>
      <vt:lpstr>Slide 3</vt:lpstr>
      <vt:lpstr>Mohammed Akel had gained enough experience in content writing field and he has become a famed personality in writing career. He also writes valuable and informative articles on different niches. His knowledge and writing have made him a popular content writer. Content writing services are prevalent in digital marketing where businesses run on digital marketing. He knows how to mold the words and correspondingly mind of the people through the incredible utility of his skill and talent. He is a very capable business person. He has seen several positive aspects of freelancing services and envisioned his bright career. He has achieved a lot of name and fame through his content writing. He is a great motivator for the uprising writers; they receive valuable and meaningful consultation from him.</vt:lpstr>
      <vt:lpstr>Thank you for Visiting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Mohamed Akel Atlanta</dc:title>
  <dc:creator>admin</dc:creator>
  <cp:lastModifiedBy>admin</cp:lastModifiedBy>
  <cp:revision>1</cp:revision>
  <dcterms:created xsi:type="dcterms:W3CDTF">2020-01-02T06:14:13Z</dcterms:created>
  <dcterms:modified xsi:type="dcterms:W3CDTF">2020-01-02T06:22:07Z</dcterms:modified>
</cp:coreProperties>
</file>