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52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549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93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2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9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781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417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506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5823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468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2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904E-9BC8-4BBF-8E8F-250A23807B33}" type="datetimeFigureOut">
              <a:rPr lang="en-IN" smtClean="0"/>
              <a:t>04-07-2020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24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ponustaad.com/coupons/croma-coupon-cod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uponustaad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couponustaad.com/coupons/croma-coupon-co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4558" y="2514151"/>
            <a:ext cx="329667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Want to Buy at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0761" y="3122342"/>
            <a:ext cx="2611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pay full amount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262" y="4092498"/>
            <a:ext cx="320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provide you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9790" y="4545009"/>
            <a:ext cx="5391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promo code for </a:t>
            </a:r>
            <a:r>
              <a:rPr lang="en-I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save your money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0448" y="5224569"/>
            <a:ext cx="208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Croma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promo code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69" y="610174"/>
            <a:ext cx="1939999" cy="77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1" y="678336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0968" y="2536432"/>
            <a:ext cx="207524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IN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0064" y="3502634"/>
            <a:ext cx="7344334" cy="21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dirty="0"/>
              <a:t>Launched in 2006, </a:t>
            </a:r>
            <a:r>
              <a:rPr lang="en-IN" dirty="0" err="1"/>
              <a:t>Croma</a:t>
            </a:r>
            <a:r>
              <a:rPr lang="en-IN" dirty="0"/>
              <a:t> was the first one-of-its kind large format specialist retail store that catered to all multi-brand digital gadgets and home electronic needs in India. Over a decade since its inception, </a:t>
            </a:r>
            <a:r>
              <a:rPr lang="en-IN" dirty="0" err="1"/>
              <a:t>Croma</a:t>
            </a:r>
            <a:r>
              <a:rPr lang="en-IN" dirty="0"/>
              <a:t> has almost become synonyms for all electronics needs, with its tech-savvy staff, product range, online presence and the will to help customers.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2" y="678336"/>
            <a:ext cx="1939999" cy="77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2" y="241864"/>
            <a:ext cx="1553301" cy="810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5082" y="1392056"/>
            <a:ext cx="6654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save money at </a:t>
            </a:r>
            <a:r>
              <a:rPr lang="en-I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5082" y="1915276"/>
            <a:ext cx="734433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activate the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offer you need to follow below instructions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 to the couponustaad.com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 the store list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Store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Browse The offer and Promo code 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Get Deals or Get Coupon  button and it will redirect on the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995" y="276283"/>
            <a:ext cx="1939999" cy="77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5380" y="2056193"/>
            <a:ext cx="21396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solidFill>
                  <a:srgbClr val="F11F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2500" b="1" dirty="0">
              <a:solidFill>
                <a:srgbClr val="F11F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26" y="3077735"/>
            <a:ext cx="7344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any Queries contact us at</a:t>
            </a: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couponustaad@gmail.com</a:t>
            </a: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538" y="4495795"/>
            <a:ext cx="7344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 for </a:t>
            </a: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Croma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 </a:t>
            </a:r>
          </a:p>
          <a:p>
            <a:pPr>
              <a:lnSpc>
                <a:spcPct val="150000"/>
              </a:lnSpc>
            </a:pP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Croma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coupon code</a:t>
            </a:r>
            <a:endParaRPr lang="en-I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69" y="610174"/>
            <a:ext cx="1939999" cy="77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157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haris</dc:creator>
  <cp:lastModifiedBy>shaikh haris</cp:lastModifiedBy>
  <cp:revision>27</cp:revision>
  <dcterms:created xsi:type="dcterms:W3CDTF">2020-02-06T13:05:39Z</dcterms:created>
  <dcterms:modified xsi:type="dcterms:W3CDTF">2020-07-04T17:50:34Z</dcterms:modified>
</cp:coreProperties>
</file>