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E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02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11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48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15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77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04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972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1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6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21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2DC1E-D498-4AFB-B185-77BAD9F5C154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A5837-C0AA-434F-95F2-0FDDC2CAE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951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fragolascatering@gmail.com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BD317EE-4D0E-4406-992E-1EEA6E012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64483"/>
              </p:ext>
            </p:extLst>
          </p:nvPr>
        </p:nvGraphicFramePr>
        <p:xfrm>
          <a:off x="0" y="1172129"/>
          <a:ext cx="9144000" cy="494255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828928">
                  <a:extLst>
                    <a:ext uri="{9D8B030D-6E8A-4147-A177-3AD203B41FA5}">
                      <a16:colId xmlns:a16="http://schemas.microsoft.com/office/drawing/2014/main" val="2303475158"/>
                    </a:ext>
                  </a:extLst>
                </a:gridCol>
                <a:gridCol w="1828928">
                  <a:extLst>
                    <a:ext uri="{9D8B030D-6E8A-4147-A177-3AD203B41FA5}">
                      <a16:colId xmlns:a16="http://schemas.microsoft.com/office/drawing/2014/main" val="1215325951"/>
                    </a:ext>
                  </a:extLst>
                </a:gridCol>
                <a:gridCol w="1828288">
                  <a:extLst>
                    <a:ext uri="{9D8B030D-6E8A-4147-A177-3AD203B41FA5}">
                      <a16:colId xmlns:a16="http://schemas.microsoft.com/office/drawing/2014/main" val="173773303"/>
                    </a:ext>
                  </a:extLst>
                </a:gridCol>
                <a:gridCol w="1828928">
                  <a:extLst>
                    <a:ext uri="{9D8B030D-6E8A-4147-A177-3AD203B41FA5}">
                      <a16:colId xmlns:a16="http://schemas.microsoft.com/office/drawing/2014/main" val="2176655864"/>
                    </a:ext>
                  </a:extLst>
                </a:gridCol>
                <a:gridCol w="1828928">
                  <a:extLst>
                    <a:ext uri="{9D8B030D-6E8A-4147-A177-3AD203B41FA5}">
                      <a16:colId xmlns:a16="http://schemas.microsoft.com/office/drawing/2014/main" val="194563551"/>
                    </a:ext>
                  </a:extLst>
                </a:gridCol>
              </a:tblGrid>
              <a:tr h="327049">
                <a:tc>
                  <a:txBody>
                    <a:bodyPr/>
                    <a:lstStyle/>
                    <a:p>
                      <a:pPr marL="0" marR="8001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Monday</a:t>
                      </a:r>
                      <a:endParaRPr lang="en-US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E5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128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Tuesday</a:t>
                      </a:r>
                      <a:endParaRPr lang="en-US" sz="3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E5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Wednesday</a:t>
                      </a:r>
                      <a:endParaRPr lang="en-US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E5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001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Thursday</a:t>
                      </a:r>
                      <a:endParaRPr lang="en-US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E5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93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Friday</a:t>
                      </a:r>
                      <a:endParaRPr lang="en-US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E5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907907"/>
                  </a:ext>
                </a:extLst>
              </a:tr>
              <a:tr h="87287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3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3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54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3020" marR="0" indent="1515110">
                        <a:lnSpc>
                          <a:spcPct val="9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54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476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  <a:p>
                      <a:pPr marL="0" marR="793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Mini Pizza</a:t>
                      </a:r>
                    </a:p>
                    <a:p>
                      <a:pPr marL="48260" marR="1270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Leafy Green Side Salad Milk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4189002"/>
                  </a:ext>
                </a:extLst>
              </a:tr>
              <a:tr h="908781">
                <a:tc>
                  <a:txBody>
                    <a:bodyPr/>
                    <a:lstStyle/>
                    <a:p>
                      <a:pPr marL="0" marR="2603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  <a:p>
                      <a:pPr marL="0" marR="8064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</a:rPr>
                        <a:t>Fragola’s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</a:rPr>
                        <a:t>Pb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&amp; J Sandwich</a:t>
                      </a:r>
                    </a:p>
                    <a:p>
                      <a:pPr marL="24130" marR="1047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Chips AND Carrot Sticks Milk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54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  <a:p>
                      <a:pPr marL="0" marR="0" algn="ctr">
                        <a:lnSpc>
                          <a:spcPct val="9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Spaghetti</a:t>
                      </a:r>
                    </a:p>
                    <a:p>
                      <a:pPr marL="40640" marR="9398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Green Veggie AND Roll 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54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</a:p>
                    <a:p>
                      <a:pPr marL="0" marR="8128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6 Chicken Nuggets</a:t>
                      </a:r>
                    </a:p>
                    <a:p>
                      <a:pPr marL="0" marR="8001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French Fries</a:t>
                      </a:r>
                    </a:p>
                    <a:p>
                      <a:pPr marL="0" marR="8064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54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</a:p>
                    <a:p>
                      <a:pPr marL="0" marR="793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Quesadilla w/ Chicken</a:t>
                      </a:r>
                    </a:p>
                    <a:p>
                      <a:pPr marL="231775" marR="31305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Rice AND Beans 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476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</a:p>
                    <a:p>
                      <a:pPr marL="0" marR="793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Mini Pizza</a:t>
                      </a:r>
                    </a:p>
                    <a:p>
                      <a:pPr marL="48260" marR="1270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Leafy Green Side Salad Milk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7577272"/>
                  </a:ext>
                </a:extLst>
              </a:tr>
              <a:tr h="967163">
                <a:tc>
                  <a:txBody>
                    <a:bodyPr/>
                    <a:lstStyle/>
                    <a:p>
                      <a:pPr marL="0" marR="2603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</a:p>
                    <a:p>
                      <a:pPr marL="0" marR="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</a:rPr>
                        <a:t>Fragola’s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Turkey &amp; Cheese Sandwich</a:t>
                      </a:r>
                    </a:p>
                    <a:p>
                      <a:pPr marL="24130" marR="1047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Chips AND Carrot Sticks Milk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54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</a:p>
                    <a:p>
                      <a:pPr marL="0" marR="0" algn="ctr">
                        <a:lnSpc>
                          <a:spcPct val="9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Cheeseburger Mac</a:t>
                      </a:r>
                    </a:p>
                    <a:p>
                      <a:pPr marL="40640" marR="9398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Green Veggie AND Roll 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54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</a:p>
                    <a:p>
                      <a:pPr marL="0" marR="8128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6 Chicken Nuggets</a:t>
                      </a:r>
                    </a:p>
                    <a:p>
                      <a:pPr marL="0" marR="8001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French Fries</a:t>
                      </a:r>
                    </a:p>
                    <a:p>
                      <a:pPr marL="0" marR="8064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476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</a:p>
                    <a:p>
                      <a:pPr marL="0" marR="793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Sweet &amp; Sour Chicken</a:t>
                      </a:r>
                    </a:p>
                    <a:p>
                      <a:pPr marL="178435" marR="25781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Rice AND Broccoli 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2476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476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</a:p>
                    <a:p>
                      <a:pPr marL="0" marR="793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Mini Pizza</a:t>
                      </a:r>
                    </a:p>
                    <a:p>
                      <a:pPr marL="48260" marR="1270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Leafy Green Side Salad Milk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2476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762049"/>
                  </a:ext>
                </a:extLst>
              </a:tr>
              <a:tr h="908781">
                <a:tc>
                  <a:txBody>
                    <a:bodyPr/>
                    <a:lstStyle/>
                    <a:p>
                      <a:pPr marL="0" marR="2603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</a:p>
                    <a:p>
                      <a:pPr marL="0" marR="8064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</a:rPr>
                        <a:t>Fragola’s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PB &amp; J Sandwich</a:t>
                      </a:r>
                    </a:p>
                    <a:p>
                      <a:pPr marL="24130" marR="1047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Chips AND Carrot Sticks Milk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54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</a:p>
                    <a:p>
                      <a:pPr marL="0" marR="0" algn="ctr">
                        <a:lnSpc>
                          <a:spcPct val="9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Spaghetti</a:t>
                      </a:r>
                    </a:p>
                    <a:p>
                      <a:pPr marL="40640" marR="9398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Green Veggie AND Roll 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54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</a:p>
                    <a:p>
                      <a:pPr marL="0" marR="8128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6 Chicken Nuggets</a:t>
                      </a:r>
                    </a:p>
                    <a:p>
                      <a:pPr marL="0" marR="8001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French Fries</a:t>
                      </a:r>
                    </a:p>
                    <a:p>
                      <a:pPr marL="0" marR="8064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476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</a:p>
                    <a:p>
                      <a:pPr marL="0" marR="793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Quesadilla w/ Chicken</a:t>
                      </a:r>
                    </a:p>
                    <a:p>
                      <a:pPr marL="231775" marR="31305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Rice AND Beans 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476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</a:p>
                    <a:p>
                      <a:pPr marL="0" marR="793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Mini Pizza</a:t>
                      </a:r>
                    </a:p>
                    <a:p>
                      <a:pPr marL="48260" marR="1270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Leafy Green Side Salad Milk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4840801"/>
                  </a:ext>
                </a:extLst>
              </a:tr>
              <a:tr h="952473">
                <a:tc>
                  <a:txBody>
                    <a:bodyPr/>
                    <a:lstStyle/>
                    <a:p>
                      <a:pPr marL="0" marR="26035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</a:p>
                    <a:p>
                      <a:pPr marL="0" marR="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</a:rPr>
                        <a:t>Fragola’s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Turkey &amp; Cheese Sandwich</a:t>
                      </a:r>
                    </a:p>
                    <a:p>
                      <a:pPr marL="24130" marR="1047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Chips AND Carrot Sticks Milk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54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</a:p>
                    <a:p>
                      <a:pPr marL="0" marR="0" algn="ctr">
                        <a:lnSpc>
                          <a:spcPct val="9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Cheeseburger Mac</a:t>
                      </a:r>
                    </a:p>
                    <a:p>
                      <a:pPr marL="40640" marR="9398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Green Veggie AND Roll 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3020" marR="0" indent="1446530">
                        <a:lnSpc>
                          <a:spcPct val="9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</a:p>
                    <a:p>
                      <a:pPr marL="0" marR="8128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6 Chicken Nuggets</a:t>
                      </a:r>
                    </a:p>
                    <a:p>
                      <a:pPr marL="0" marR="8001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French Fries</a:t>
                      </a:r>
                    </a:p>
                    <a:p>
                      <a:pPr marL="0" marR="8064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254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</a:p>
                    <a:p>
                      <a:pPr marL="0" marR="793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Sweet &amp; Sour Chicken</a:t>
                      </a:r>
                    </a:p>
                    <a:p>
                      <a:pPr marL="178435" marR="25781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Rice AND Broccoli Milk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29</a:t>
                      </a:r>
                    </a:p>
                    <a:p>
                      <a:pPr marL="0" marR="7937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Mini Pizza</a:t>
                      </a:r>
                    </a:p>
                    <a:p>
                      <a:pPr marL="48260" marR="1270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Leafy Green Side Salad Milk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443" marR="3536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5519620"/>
                  </a:ext>
                </a:extLst>
              </a:tr>
            </a:tbl>
          </a:graphicData>
        </a:graphic>
      </p:graphicFrame>
      <p:sp>
        <p:nvSpPr>
          <p:cNvPr id="12" name="Rectangle 8">
            <a:extLst>
              <a:ext uri="{FF2B5EF4-FFF2-40B4-BE49-F238E27FC236}">
                <a16:creationId xmlns:a16="http://schemas.microsoft.com/office/drawing/2014/main" id="{AD818D41-C412-427F-BF99-F2C8E6299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797" y="202882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F7BFBA48-30B2-4EE9-8F15-F1E8F9656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0520" y="78093"/>
            <a:ext cx="36528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46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446213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Lunch</a:t>
            </a:r>
          </a:p>
          <a:p>
            <a:pPr marL="0" marR="0" lvl="0" indent="1446213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Menu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E8DA58-CBE3-4E43-BD1D-899C9DA05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6" y="13684"/>
            <a:ext cx="5524501" cy="146054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D3DAC1D-5024-4435-BBBC-FFC4A0CF17EA}"/>
              </a:ext>
            </a:extLst>
          </p:cNvPr>
          <p:cNvGrpSpPr/>
          <p:nvPr/>
        </p:nvGrpSpPr>
        <p:grpSpPr>
          <a:xfrm>
            <a:off x="5553293" y="79944"/>
            <a:ext cx="2278742" cy="1047723"/>
            <a:chOff x="5971094" y="-13216"/>
            <a:chExt cx="2824621" cy="1234148"/>
          </a:xfrm>
        </p:grpSpPr>
        <p:pic>
          <p:nvPicPr>
            <p:cNvPr id="17" name="Picture 16" descr="A drawing of a cartoon character&#10;&#10;Description generated with high confidence">
              <a:extLst>
                <a:ext uri="{FF2B5EF4-FFF2-40B4-BE49-F238E27FC236}">
                  <a16:creationId xmlns:a16="http://schemas.microsoft.com/office/drawing/2014/main" id="{717CF4CF-278A-440B-A85D-CE831B99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4635" y="-13216"/>
              <a:ext cx="1702760" cy="123414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EF4ADCF-E9A7-46A1-A6D1-7C928C6EC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0245" y="313482"/>
              <a:ext cx="535470" cy="898208"/>
            </a:xfrm>
            <a:prstGeom prst="rect">
              <a:avLst/>
            </a:prstGeom>
          </p:spPr>
        </p:pic>
        <p:pic>
          <p:nvPicPr>
            <p:cNvPr id="19" name="Picture 18" descr="A picture containing clipart&#10;&#10;Description generated with very high confidence">
              <a:extLst>
                <a:ext uri="{FF2B5EF4-FFF2-40B4-BE49-F238E27FC236}">
                  <a16:creationId xmlns:a16="http://schemas.microsoft.com/office/drawing/2014/main" id="{2905517E-3245-4210-A356-B9F0D6019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1094" y="313482"/>
              <a:ext cx="643542" cy="859439"/>
            </a:xfrm>
            <a:prstGeom prst="rect">
              <a:avLst/>
            </a:prstGeom>
          </p:spPr>
        </p:pic>
      </p:grpSp>
      <p:pic>
        <p:nvPicPr>
          <p:cNvPr id="20" name="Picture 19" descr="A close up of an animal&#10;&#10;Description generated with high confidence">
            <a:extLst>
              <a:ext uri="{FF2B5EF4-FFF2-40B4-BE49-F238E27FC236}">
                <a16:creationId xmlns:a16="http://schemas.microsoft.com/office/drawing/2014/main" id="{52AAE801-9260-4513-ACC9-E3032A7A99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0" y="1530798"/>
            <a:ext cx="739629" cy="789370"/>
          </a:xfrm>
          <a:prstGeom prst="rect">
            <a:avLst/>
          </a:prstGeom>
        </p:spPr>
      </p:pic>
      <p:pic>
        <p:nvPicPr>
          <p:cNvPr id="15" name="Picture 14" descr="A picture containing object&#10;&#10;Description generated with high confidence">
            <a:extLst>
              <a:ext uri="{FF2B5EF4-FFF2-40B4-BE49-F238E27FC236}">
                <a16:creationId xmlns:a16="http://schemas.microsoft.com/office/drawing/2014/main" id="{651DBEA5-D408-47FC-9E7E-4DE943DAD9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6" y="6150208"/>
            <a:ext cx="689113" cy="6883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024E10-5DB6-46D9-A7DA-492093C781F7}"/>
              </a:ext>
            </a:extLst>
          </p:cNvPr>
          <p:cNvSpPr txBox="1"/>
          <p:nvPr/>
        </p:nvSpPr>
        <p:spPr>
          <a:xfrm>
            <a:off x="770913" y="6202019"/>
            <a:ext cx="6398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All meals catered by </a:t>
            </a:r>
            <a:r>
              <a:rPr lang="en-US" sz="1600" dirty="0" err="1"/>
              <a:t>Fragola’s</a:t>
            </a:r>
            <a:r>
              <a:rPr lang="en-US" sz="1600" dirty="0"/>
              <a:t> Catering. </a:t>
            </a:r>
          </a:p>
          <a:p>
            <a:r>
              <a:rPr lang="en-US" sz="1600" dirty="0"/>
              <a:t>email: </a:t>
            </a:r>
            <a:r>
              <a:rPr lang="en-US" sz="1600" dirty="0">
                <a:hlinkClick r:id="rId8"/>
              </a:rPr>
              <a:t>fragolascatering@gmail.com</a:t>
            </a:r>
            <a:r>
              <a:rPr lang="en-US" sz="1600" dirty="0"/>
              <a:t>		Phone: 830-734-8916</a:t>
            </a:r>
          </a:p>
        </p:txBody>
      </p:sp>
    </p:spTree>
    <p:extLst>
      <p:ext uri="{BB962C8B-B14F-4D97-AF65-F5344CB8AC3E}">
        <p14:creationId xmlns:p14="http://schemas.microsoft.com/office/powerpoint/2010/main" val="1271267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192</Words>
  <Application>Microsoft Office PowerPoint</Application>
  <PresentationFormat>On-screen Show (4:3)</PresentationFormat>
  <Paragraphs>77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Selina Limon</dc:creator>
  <cp:lastModifiedBy>Selina Limon</cp:lastModifiedBy>
  <cp:revision>5</cp:revision>
  <dcterms:created xsi:type="dcterms:W3CDTF">2017-08-20T05:43:02Z</dcterms:created>
  <dcterms:modified xsi:type="dcterms:W3CDTF">2017-08-29T03:30:00Z</dcterms:modified>
</cp:coreProperties>
</file>