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1" d="100"/>
          <a:sy n="131" d="100"/>
        </p:scale>
        <p:origin x="-29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0DAE1-882E-5F41-8425-63F70D31B9B5}" type="datetimeFigureOut">
              <a:rPr lang="en-US" smtClean="0"/>
              <a:t>1/23/16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E5087-47B9-2144-B856-B32BB65D0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097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0DAE1-882E-5F41-8425-63F70D31B9B5}" type="datetimeFigureOut">
              <a:rPr lang="en-US" smtClean="0"/>
              <a:t>1/23/16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E5087-47B9-2144-B856-B32BB65D0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829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0DAE1-882E-5F41-8425-63F70D31B9B5}" type="datetimeFigureOut">
              <a:rPr lang="en-US" smtClean="0"/>
              <a:t>1/23/16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E5087-47B9-2144-B856-B32BB65D0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004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0DAE1-882E-5F41-8425-63F70D31B9B5}" type="datetimeFigureOut">
              <a:rPr lang="en-US" smtClean="0"/>
              <a:t>1/23/16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E5087-47B9-2144-B856-B32BB65D0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55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0DAE1-882E-5F41-8425-63F70D31B9B5}" type="datetimeFigureOut">
              <a:rPr lang="en-US" smtClean="0"/>
              <a:t>1/23/16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E5087-47B9-2144-B856-B32BB65D0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22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0DAE1-882E-5F41-8425-63F70D31B9B5}" type="datetimeFigureOut">
              <a:rPr lang="en-US" smtClean="0"/>
              <a:t>1/23/16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E5087-47B9-2144-B856-B32BB65D0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736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0DAE1-882E-5F41-8425-63F70D31B9B5}" type="datetimeFigureOut">
              <a:rPr lang="en-US" smtClean="0"/>
              <a:t>1/23/16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E5087-47B9-2144-B856-B32BB65D0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529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0DAE1-882E-5F41-8425-63F70D31B9B5}" type="datetimeFigureOut">
              <a:rPr lang="en-US" smtClean="0"/>
              <a:t>1/23/16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E5087-47B9-2144-B856-B32BB65D0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09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0DAE1-882E-5F41-8425-63F70D31B9B5}" type="datetimeFigureOut">
              <a:rPr lang="en-US" smtClean="0"/>
              <a:t>1/23/16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E5087-47B9-2144-B856-B32BB65D0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479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0DAE1-882E-5F41-8425-63F70D31B9B5}" type="datetimeFigureOut">
              <a:rPr lang="en-US" smtClean="0"/>
              <a:t>1/23/16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E5087-47B9-2144-B856-B32BB65D0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178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0DAE1-882E-5F41-8425-63F70D31B9B5}" type="datetimeFigureOut">
              <a:rPr lang="en-US" smtClean="0"/>
              <a:t>1/23/16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E5087-47B9-2144-B856-B32BB65D0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334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0DAE1-882E-5F41-8425-63F70D31B9B5}" type="datetimeFigureOut">
              <a:rPr lang="en-US" smtClean="0"/>
              <a:t>1/23/16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4E5087-47B9-2144-B856-B32BB65D0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724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66857" y="1775095"/>
            <a:ext cx="2248595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800" b="1" dirty="0" smtClean="0">
                <a:solidFill>
                  <a:srgbClr val="FFFFFF"/>
                </a:solidFill>
              </a:rPr>
              <a:t>Lyra</a:t>
            </a:r>
          </a:p>
          <a:p>
            <a:pPr algn="ctr"/>
            <a:r>
              <a:rPr lang="en-US" sz="4000" b="1" i="1" dirty="0" smtClean="0">
                <a:solidFill>
                  <a:srgbClr val="FFFFFF"/>
                </a:solidFill>
              </a:rPr>
              <a:t>The Harp</a:t>
            </a:r>
            <a:endParaRPr lang="en-US" sz="4000" b="1" i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8326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000" y="1041400"/>
            <a:ext cx="6350000" cy="4775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54138" y="4457000"/>
            <a:ext cx="206109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2000" b="1" dirty="0" smtClean="0">
                <a:solidFill>
                  <a:srgbClr val="FFFF00"/>
                </a:solidFill>
                <a:latin typeface="+mj-lt"/>
              </a:rPr>
              <a:t>ε</a:t>
            </a:r>
            <a:r>
              <a:rPr lang="en-US" sz="2000" b="1" dirty="0" smtClean="0">
                <a:solidFill>
                  <a:srgbClr val="FFFF00"/>
                </a:solidFill>
                <a:latin typeface="+mj-lt"/>
              </a:rPr>
              <a:t> Lyrae</a:t>
            </a:r>
          </a:p>
          <a:p>
            <a:pPr algn="ctr"/>
            <a:r>
              <a:rPr lang="en-US" i="1" dirty="0" smtClean="0">
                <a:solidFill>
                  <a:srgbClr val="FFFF00"/>
                </a:solidFill>
                <a:latin typeface="+mj-lt"/>
              </a:rPr>
              <a:t>is actually a</a:t>
            </a:r>
          </a:p>
          <a:p>
            <a:pPr algn="ctr"/>
            <a:r>
              <a:rPr lang="en-US" i="1" u="sng" dirty="0" smtClean="0">
                <a:solidFill>
                  <a:srgbClr val="FFFF00"/>
                </a:solidFill>
                <a:latin typeface="+mj-lt"/>
              </a:rPr>
              <a:t>double double</a:t>
            </a:r>
            <a:r>
              <a:rPr lang="en-US" i="1" dirty="0" smtClean="0">
                <a:solidFill>
                  <a:srgbClr val="FFFF00"/>
                </a:solidFill>
                <a:latin typeface="+mj-lt"/>
              </a:rPr>
              <a:t> </a:t>
            </a:r>
            <a:r>
              <a:rPr lang="en-US" i="1" dirty="0" smtClean="0">
                <a:solidFill>
                  <a:srgbClr val="FFFF00"/>
                </a:solidFill>
                <a:latin typeface="+mj-lt"/>
              </a:rPr>
              <a:t>star!</a:t>
            </a:r>
            <a:endParaRPr lang="en-US" i="1" dirty="0">
              <a:solidFill>
                <a:srgbClr val="FFFF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94176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6500" y="482600"/>
            <a:ext cx="6718300" cy="588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177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0" y="177800"/>
            <a:ext cx="6502400" cy="650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852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000" y="1130300"/>
            <a:ext cx="6350000" cy="458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137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0"/>
            <a:ext cx="54864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6063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7600" y="177800"/>
            <a:ext cx="4356100" cy="650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639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9700" y="0"/>
            <a:ext cx="63039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66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00648" y="5400115"/>
            <a:ext cx="22139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M 57</a:t>
            </a:r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The Ring Nebula</a:t>
            </a:r>
          </a:p>
          <a:p>
            <a:pPr algn="ctr"/>
            <a:r>
              <a:rPr lang="en-US" i="1" dirty="0" smtClean="0">
                <a:solidFill>
                  <a:srgbClr val="FFFF00"/>
                </a:solidFill>
              </a:rPr>
              <a:t>(supernova remnant)</a:t>
            </a:r>
            <a:endParaRPr lang="en-US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93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2000" y="2159000"/>
            <a:ext cx="2540000" cy="254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21447" y="4795554"/>
            <a:ext cx="132463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2000" b="1" dirty="0" smtClean="0">
                <a:solidFill>
                  <a:srgbClr val="FFFF00"/>
                </a:solidFill>
                <a:latin typeface="+mj-lt"/>
              </a:rPr>
              <a:t>ε</a:t>
            </a:r>
            <a:r>
              <a:rPr lang="en-US" sz="2000" b="1" dirty="0" smtClean="0">
                <a:solidFill>
                  <a:srgbClr val="FFFF00"/>
                </a:solidFill>
                <a:latin typeface="+mj-lt"/>
              </a:rPr>
              <a:t> Lyrae</a:t>
            </a:r>
          </a:p>
          <a:p>
            <a:pPr algn="ctr"/>
            <a:r>
              <a:rPr lang="en-US" i="1" dirty="0" smtClean="0">
                <a:solidFill>
                  <a:srgbClr val="FFFFFF"/>
                </a:solidFill>
                <a:latin typeface="+mj-lt"/>
              </a:rPr>
              <a:t>double star</a:t>
            </a:r>
            <a:endParaRPr lang="en-US" i="1" dirty="0">
              <a:solidFill>
                <a:srgbClr val="FFFFFF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784658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25</Words>
  <Application>Microsoft Macintosh PowerPoint</Application>
  <PresentationFormat>On-screen Show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Steven Dacey User</dc:creator>
  <cp:lastModifiedBy>Steven Dacey User</cp:lastModifiedBy>
  <cp:revision>4</cp:revision>
  <dcterms:created xsi:type="dcterms:W3CDTF">2016-01-03T01:10:07Z</dcterms:created>
  <dcterms:modified xsi:type="dcterms:W3CDTF">2016-01-23T18:02:05Z</dcterms:modified>
</cp:coreProperties>
</file>