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414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042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9018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2759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2521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9651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6037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0231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1247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23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214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3004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4963" y="300790"/>
            <a:ext cx="4690059" cy="471216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Objectifs de travail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04538" y="1130969"/>
            <a:ext cx="6653462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Semaine 1 : </a:t>
            </a:r>
            <a:r>
              <a:rPr lang="fr-FR" dirty="0" smtClean="0"/>
              <a:t>16 mars au 20 mars</a:t>
            </a:r>
          </a:p>
          <a:p>
            <a:r>
              <a:rPr lang="fr-FR" b="1" dirty="0" smtClean="0"/>
              <a:t>Lundi : </a:t>
            </a:r>
            <a:r>
              <a:rPr lang="fr-FR" dirty="0" smtClean="0"/>
              <a:t>page 12 du ficher de Maths </a:t>
            </a:r>
            <a:r>
              <a:rPr lang="fr-FR" dirty="0"/>
              <a:t>+ 1 page du fichier du </a:t>
            </a:r>
            <a:r>
              <a:rPr lang="fr-FR" dirty="0" smtClean="0"/>
              <a:t>matin</a:t>
            </a:r>
          </a:p>
          <a:p>
            <a:r>
              <a:rPr lang="fr-FR" b="1" dirty="0" smtClean="0"/>
              <a:t>Mardi : </a:t>
            </a:r>
            <a:r>
              <a:rPr lang="fr-FR" dirty="0" smtClean="0"/>
              <a:t>Apprendre la poésie « Une histoire de sorcier »</a:t>
            </a:r>
          </a:p>
          <a:p>
            <a:r>
              <a:rPr lang="fr-FR" b="1" dirty="0" smtClean="0"/>
              <a:t>Jeudi : </a:t>
            </a:r>
            <a:r>
              <a:rPr lang="fr-FR" dirty="0"/>
              <a:t>faire le dossier </a:t>
            </a:r>
            <a:r>
              <a:rPr lang="fr-FR" dirty="0" smtClean="0"/>
              <a:t>1 dans la pochette Français</a:t>
            </a:r>
          </a:p>
          <a:p>
            <a:r>
              <a:rPr lang="fr-FR" b="1" dirty="0" smtClean="0"/>
              <a:t>Vendredi : </a:t>
            </a:r>
            <a:r>
              <a:rPr lang="fr-FR" dirty="0" smtClean="0"/>
              <a:t>Récitation de la poésie aux parents + finir le dossier 1</a:t>
            </a:r>
          </a:p>
          <a:p>
            <a:endParaRPr lang="fr-FR" dirty="0"/>
          </a:p>
          <a:p>
            <a:r>
              <a:rPr lang="fr-FR" u="sng" dirty="0" smtClean="0"/>
              <a:t>Semaine 2 : </a:t>
            </a:r>
            <a:r>
              <a:rPr lang="fr-FR" dirty="0" smtClean="0"/>
              <a:t>23 mars au 27 mars</a:t>
            </a:r>
          </a:p>
          <a:p>
            <a:r>
              <a:rPr lang="fr-FR" b="1" dirty="0" smtClean="0"/>
              <a:t>Lundi : </a:t>
            </a:r>
            <a:r>
              <a:rPr lang="fr-FR" dirty="0" smtClean="0"/>
              <a:t>page 14 du fichier de maths + 1 page du fichier du matin</a:t>
            </a:r>
          </a:p>
          <a:p>
            <a:r>
              <a:rPr lang="fr-FR" b="1" dirty="0" smtClean="0"/>
              <a:t>Mardi  : </a:t>
            </a:r>
            <a:r>
              <a:rPr lang="fr-FR" dirty="0"/>
              <a:t>faire le dossier </a:t>
            </a:r>
            <a:r>
              <a:rPr lang="fr-FR" dirty="0" smtClean="0"/>
              <a:t>2 dans la pochette Français</a:t>
            </a:r>
          </a:p>
          <a:p>
            <a:r>
              <a:rPr lang="fr-FR" b="1" dirty="0" smtClean="0"/>
              <a:t>Jeudi : </a:t>
            </a:r>
            <a:r>
              <a:rPr lang="fr-FR" dirty="0" smtClean="0"/>
              <a:t>Faire deux pages du cahier d’autonomie + finir le dossier 2</a:t>
            </a:r>
          </a:p>
          <a:p>
            <a:r>
              <a:rPr lang="fr-FR" b="1" dirty="0" smtClean="0"/>
              <a:t>Vendredi : </a:t>
            </a:r>
            <a:r>
              <a:rPr lang="fr-FR" dirty="0"/>
              <a:t>faire le dossier </a:t>
            </a:r>
            <a:r>
              <a:rPr lang="fr-FR" dirty="0" smtClean="0"/>
              <a:t>3 dans le pochette Français</a:t>
            </a:r>
          </a:p>
          <a:p>
            <a:endParaRPr lang="fr-FR" b="1" dirty="0"/>
          </a:p>
          <a:p>
            <a:r>
              <a:rPr lang="fr-FR" u="sng" dirty="0" smtClean="0"/>
              <a:t>Semaine 3 : </a:t>
            </a:r>
            <a:r>
              <a:rPr lang="fr-FR" dirty="0" smtClean="0"/>
              <a:t>30 mars au 4 avril</a:t>
            </a:r>
          </a:p>
          <a:p>
            <a:r>
              <a:rPr lang="fr-FR" b="1" dirty="0" smtClean="0"/>
              <a:t>Lundi : </a:t>
            </a:r>
            <a:r>
              <a:rPr lang="fr-FR" dirty="0" smtClean="0"/>
              <a:t>page 15 du fichier de maths + finir le dossier 3</a:t>
            </a:r>
          </a:p>
          <a:p>
            <a:r>
              <a:rPr lang="fr-FR" b="1" dirty="0" smtClean="0"/>
              <a:t>Mardi : </a:t>
            </a:r>
            <a:r>
              <a:rPr lang="fr-FR" dirty="0"/>
              <a:t>faire le dossier </a:t>
            </a:r>
            <a:r>
              <a:rPr lang="fr-FR" dirty="0" smtClean="0"/>
              <a:t>4 dans la pochette Français</a:t>
            </a:r>
          </a:p>
          <a:p>
            <a:r>
              <a:rPr lang="fr-FR" b="1" dirty="0" smtClean="0"/>
              <a:t>Jeudi : </a:t>
            </a:r>
            <a:r>
              <a:rPr lang="fr-FR" dirty="0" smtClean="0"/>
              <a:t>faire deux pages du cahier du matin + faire l’illustration de la poésie « Une histoire de sorcier »</a:t>
            </a:r>
          </a:p>
          <a:p>
            <a:r>
              <a:rPr lang="fr-FR" b="1" dirty="0" smtClean="0"/>
              <a:t>Vendredi : </a:t>
            </a:r>
            <a:r>
              <a:rPr lang="fr-FR" dirty="0" smtClean="0"/>
              <a:t>faire trois pages du cahier d’autonomie + finir le dossier 4</a:t>
            </a:r>
          </a:p>
          <a:p>
            <a:endParaRPr lang="fr-FR" dirty="0"/>
          </a:p>
          <a:p>
            <a:r>
              <a:rPr lang="fr-FR" u="sng" dirty="0" smtClean="0"/>
              <a:t>Semaine 4 : </a:t>
            </a:r>
            <a:r>
              <a:rPr lang="fr-FR" dirty="0" smtClean="0"/>
              <a:t>6 avril au 10 avril</a:t>
            </a:r>
          </a:p>
          <a:p>
            <a:r>
              <a:rPr lang="fr-FR" b="1" dirty="0" smtClean="0"/>
              <a:t>Lundi : </a:t>
            </a:r>
            <a:r>
              <a:rPr lang="fr-FR" dirty="0" smtClean="0"/>
              <a:t>page </a:t>
            </a:r>
            <a:r>
              <a:rPr lang="fr-FR" dirty="0"/>
              <a:t>27 du fichier de </a:t>
            </a:r>
            <a:r>
              <a:rPr lang="fr-FR" dirty="0" smtClean="0"/>
              <a:t>maths</a:t>
            </a:r>
          </a:p>
          <a:p>
            <a:r>
              <a:rPr lang="fr-FR" b="1" dirty="0" smtClean="0"/>
              <a:t>Mardi : </a:t>
            </a:r>
            <a:r>
              <a:rPr lang="fr-FR" dirty="0"/>
              <a:t>faire le dossier </a:t>
            </a:r>
            <a:r>
              <a:rPr lang="fr-FR" dirty="0" smtClean="0"/>
              <a:t>5 dans la pochette Français</a:t>
            </a:r>
          </a:p>
          <a:p>
            <a:r>
              <a:rPr lang="fr-FR" b="1" dirty="0"/>
              <a:t>Jeudi : </a:t>
            </a:r>
            <a:r>
              <a:rPr lang="fr-FR" dirty="0"/>
              <a:t>faire deux pages du cahier du matin</a:t>
            </a:r>
          </a:p>
          <a:p>
            <a:r>
              <a:rPr lang="fr-FR" b="1" dirty="0"/>
              <a:t>Vendredi : </a:t>
            </a:r>
            <a:r>
              <a:rPr lang="fr-FR" dirty="0"/>
              <a:t>faire trois pages du </a:t>
            </a:r>
            <a:r>
              <a:rPr lang="fr-FR" dirty="0" smtClean="0"/>
              <a:t>cahier d’autonomie + finir le dossier 5</a:t>
            </a:r>
          </a:p>
          <a:p>
            <a:endParaRPr lang="fr-FR" dirty="0"/>
          </a:p>
          <a:p>
            <a:r>
              <a:rPr lang="fr-FR" u="sng" dirty="0"/>
              <a:t>Semaine </a:t>
            </a:r>
            <a:r>
              <a:rPr lang="fr-FR" u="sng" dirty="0" smtClean="0"/>
              <a:t>5 </a:t>
            </a:r>
            <a:r>
              <a:rPr lang="fr-FR" u="sng" dirty="0"/>
              <a:t>: </a:t>
            </a:r>
            <a:r>
              <a:rPr lang="fr-FR" dirty="0" smtClean="0"/>
              <a:t>13 </a:t>
            </a:r>
            <a:r>
              <a:rPr lang="fr-FR" dirty="0"/>
              <a:t>avril au </a:t>
            </a:r>
            <a:r>
              <a:rPr lang="fr-FR" dirty="0" smtClean="0"/>
              <a:t>17 </a:t>
            </a:r>
            <a:r>
              <a:rPr lang="fr-FR" dirty="0"/>
              <a:t>avril</a:t>
            </a:r>
          </a:p>
          <a:p>
            <a:r>
              <a:rPr lang="fr-FR" b="1" dirty="0"/>
              <a:t>Lundi : </a:t>
            </a:r>
            <a:r>
              <a:rPr lang="fr-FR" dirty="0"/>
              <a:t>page </a:t>
            </a:r>
            <a:r>
              <a:rPr lang="fr-FR" dirty="0" smtClean="0"/>
              <a:t>36 </a:t>
            </a:r>
            <a:r>
              <a:rPr lang="fr-FR" dirty="0"/>
              <a:t>du fichier de maths</a:t>
            </a:r>
          </a:p>
          <a:p>
            <a:r>
              <a:rPr lang="fr-FR" b="1" dirty="0"/>
              <a:t>Mardi : </a:t>
            </a:r>
            <a:r>
              <a:rPr lang="fr-FR" dirty="0" smtClean="0"/>
              <a:t>faire le dossier 6 </a:t>
            </a:r>
            <a:r>
              <a:rPr lang="fr-FR" dirty="0"/>
              <a:t>dans la pochette Français</a:t>
            </a:r>
          </a:p>
          <a:p>
            <a:r>
              <a:rPr lang="fr-FR" b="1" dirty="0"/>
              <a:t>Jeudi : </a:t>
            </a:r>
            <a:r>
              <a:rPr lang="fr-FR" dirty="0"/>
              <a:t>faire deux pages du cahier du matin</a:t>
            </a:r>
          </a:p>
          <a:p>
            <a:r>
              <a:rPr lang="fr-FR" b="1" dirty="0"/>
              <a:t>Vendredi : </a:t>
            </a:r>
            <a:r>
              <a:rPr lang="fr-FR" dirty="0"/>
              <a:t>faire trois pages du cahier </a:t>
            </a:r>
            <a:r>
              <a:rPr lang="fr-FR" dirty="0" smtClean="0"/>
              <a:t>d’autonomie + finir le dossier 6</a:t>
            </a:r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43268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4963" y="300790"/>
            <a:ext cx="4690059" cy="471216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Objectifs de travail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04538" y="1130969"/>
            <a:ext cx="665346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Semaine 1 : </a:t>
            </a:r>
            <a:r>
              <a:rPr lang="fr-FR" dirty="0" smtClean="0"/>
              <a:t>16 mars au 20 mars</a:t>
            </a:r>
          </a:p>
          <a:p>
            <a:r>
              <a:rPr lang="fr-FR" b="1" dirty="0" smtClean="0"/>
              <a:t>Lundi </a:t>
            </a:r>
            <a:r>
              <a:rPr lang="fr-FR" b="1" dirty="0" smtClean="0"/>
              <a:t>:</a:t>
            </a:r>
            <a:endParaRPr lang="fr-FR" dirty="0" smtClean="0"/>
          </a:p>
          <a:p>
            <a:r>
              <a:rPr lang="fr-FR" b="1" dirty="0" smtClean="0"/>
              <a:t>Mardi : </a:t>
            </a:r>
            <a:endParaRPr lang="fr-FR" b="1" dirty="0" smtClean="0"/>
          </a:p>
          <a:p>
            <a:r>
              <a:rPr lang="fr-FR" b="1" dirty="0" smtClean="0"/>
              <a:t>Jeudi :</a:t>
            </a:r>
            <a:endParaRPr lang="fr-FR" dirty="0" smtClean="0"/>
          </a:p>
          <a:p>
            <a:r>
              <a:rPr lang="fr-FR" b="1" dirty="0" smtClean="0"/>
              <a:t>Vendredi </a:t>
            </a:r>
            <a:r>
              <a:rPr lang="fr-FR" b="1" dirty="0" smtClean="0"/>
              <a:t>:</a:t>
            </a:r>
          </a:p>
          <a:p>
            <a:endParaRPr lang="fr-FR" dirty="0"/>
          </a:p>
          <a:p>
            <a:r>
              <a:rPr lang="fr-FR" u="sng" dirty="0" smtClean="0"/>
              <a:t>Semaine 2 : </a:t>
            </a:r>
            <a:r>
              <a:rPr lang="fr-FR" dirty="0" smtClean="0"/>
              <a:t>23 mars au 27 mars</a:t>
            </a:r>
          </a:p>
          <a:p>
            <a:r>
              <a:rPr lang="fr-FR" b="1" dirty="0" smtClean="0"/>
              <a:t>Lundi </a:t>
            </a:r>
            <a:r>
              <a:rPr lang="fr-FR" b="1" dirty="0" smtClean="0"/>
              <a:t>:</a:t>
            </a:r>
            <a:endParaRPr lang="fr-FR" dirty="0" smtClean="0"/>
          </a:p>
          <a:p>
            <a:r>
              <a:rPr lang="fr-FR" b="1" dirty="0" smtClean="0"/>
              <a:t>Mardi  </a:t>
            </a:r>
            <a:r>
              <a:rPr lang="fr-FR" b="1" dirty="0" smtClean="0"/>
              <a:t>:</a:t>
            </a:r>
            <a:endParaRPr lang="fr-FR" dirty="0" smtClean="0"/>
          </a:p>
          <a:p>
            <a:r>
              <a:rPr lang="fr-FR" b="1" dirty="0" smtClean="0"/>
              <a:t>Jeudi : </a:t>
            </a:r>
            <a:endParaRPr lang="fr-FR" b="1" dirty="0" smtClean="0"/>
          </a:p>
          <a:p>
            <a:r>
              <a:rPr lang="fr-FR" b="1" dirty="0" smtClean="0"/>
              <a:t>Vendredi :</a:t>
            </a:r>
            <a:endParaRPr lang="fr-FR" dirty="0" smtClean="0"/>
          </a:p>
          <a:p>
            <a:endParaRPr lang="fr-FR" b="1" dirty="0"/>
          </a:p>
          <a:p>
            <a:r>
              <a:rPr lang="fr-FR" u="sng" dirty="0" smtClean="0"/>
              <a:t>Semaine 3 : </a:t>
            </a:r>
            <a:r>
              <a:rPr lang="fr-FR" dirty="0" smtClean="0"/>
              <a:t>30 mars au 4 avril</a:t>
            </a:r>
          </a:p>
          <a:p>
            <a:r>
              <a:rPr lang="fr-FR" b="1" dirty="0" smtClean="0"/>
              <a:t>Lundi : </a:t>
            </a:r>
            <a:endParaRPr lang="fr-FR" b="1" dirty="0" smtClean="0"/>
          </a:p>
          <a:p>
            <a:r>
              <a:rPr lang="fr-FR" b="1" dirty="0" smtClean="0"/>
              <a:t>Mardi :</a:t>
            </a:r>
            <a:endParaRPr lang="fr-FR" dirty="0" smtClean="0"/>
          </a:p>
          <a:p>
            <a:r>
              <a:rPr lang="fr-FR" b="1" dirty="0" smtClean="0"/>
              <a:t>Jeudi : </a:t>
            </a:r>
            <a:endParaRPr lang="fr-FR" b="1" dirty="0" smtClean="0"/>
          </a:p>
          <a:p>
            <a:r>
              <a:rPr lang="fr-FR" b="1" dirty="0" smtClean="0"/>
              <a:t>Vendredi :</a:t>
            </a:r>
          </a:p>
          <a:p>
            <a:endParaRPr lang="fr-FR" dirty="0"/>
          </a:p>
          <a:p>
            <a:r>
              <a:rPr lang="fr-FR" u="sng" dirty="0" smtClean="0"/>
              <a:t>Semaine 4 : </a:t>
            </a:r>
            <a:r>
              <a:rPr lang="fr-FR" dirty="0" smtClean="0"/>
              <a:t>6 avril au 10 avril</a:t>
            </a:r>
          </a:p>
          <a:p>
            <a:r>
              <a:rPr lang="fr-FR" b="1" dirty="0" smtClean="0"/>
              <a:t>Lundi </a:t>
            </a:r>
            <a:r>
              <a:rPr lang="fr-FR" b="1" dirty="0" smtClean="0"/>
              <a:t>:</a:t>
            </a:r>
            <a:endParaRPr lang="fr-FR" dirty="0" smtClean="0"/>
          </a:p>
          <a:p>
            <a:r>
              <a:rPr lang="fr-FR" b="1" dirty="0" smtClean="0"/>
              <a:t>Mardi </a:t>
            </a:r>
            <a:r>
              <a:rPr lang="fr-FR" b="1" dirty="0" smtClean="0"/>
              <a:t>:</a:t>
            </a:r>
            <a:endParaRPr lang="fr-FR" dirty="0" smtClean="0"/>
          </a:p>
          <a:p>
            <a:r>
              <a:rPr lang="fr-FR" b="1" dirty="0"/>
              <a:t>Jeudi </a:t>
            </a:r>
            <a:r>
              <a:rPr lang="fr-FR" b="1" dirty="0" smtClean="0"/>
              <a:t>:</a:t>
            </a:r>
            <a:endParaRPr lang="fr-FR" dirty="0"/>
          </a:p>
          <a:p>
            <a:r>
              <a:rPr lang="fr-FR" b="1" dirty="0"/>
              <a:t>Vendredi </a:t>
            </a:r>
            <a:r>
              <a:rPr lang="fr-FR" b="1" dirty="0" smtClean="0"/>
              <a:t>:</a:t>
            </a:r>
          </a:p>
          <a:p>
            <a:endParaRPr lang="fr-FR" dirty="0"/>
          </a:p>
          <a:p>
            <a:r>
              <a:rPr lang="fr-FR" u="sng" dirty="0"/>
              <a:t>Semaine </a:t>
            </a:r>
            <a:r>
              <a:rPr lang="fr-FR" u="sng" dirty="0" smtClean="0"/>
              <a:t>5 </a:t>
            </a:r>
            <a:r>
              <a:rPr lang="fr-FR" u="sng" dirty="0"/>
              <a:t>: </a:t>
            </a:r>
            <a:r>
              <a:rPr lang="fr-FR" dirty="0" smtClean="0"/>
              <a:t>13 </a:t>
            </a:r>
            <a:r>
              <a:rPr lang="fr-FR" dirty="0"/>
              <a:t>avril au </a:t>
            </a:r>
            <a:r>
              <a:rPr lang="fr-FR" dirty="0" smtClean="0"/>
              <a:t>17 </a:t>
            </a:r>
            <a:r>
              <a:rPr lang="fr-FR" dirty="0"/>
              <a:t>avril</a:t>
            </a:r>
          </a:p>
          <a:p>
            <a:r>
              <a:rPr lang="fr-FR" b="1" dirty="0"/>
              <a:t>Lundi : </a:t>
            </a:r>
            <a:endParaRPr lang="fr-FR" b="1" dirty="0" smtClean="0"/>
          </a:p>
          <a:p>
            <a:r>
              <a:rPr lang="fr-FR" b="1" dirty="0" smtClean="0"/>
              <a:t>Mardi </a:t>
            </a:r>
            <a:r>
              <a:rPr lang="fr-FR" b="1" dirty="0"/>
              <a:t>: </a:t>
            </a:r>
            <a:endParaRPr lang="fr-FR" b="1" dirty="0" smtClean="0"/>
          </a:p>
          <a:p>
            <a:r>
              <a:rPr lang="fr-FR" b="1" dirty="0" smtClean="0"/>
              <a:t>Jeudi :</a:t>
            </a:r>
            <a:endParaRPr lang="fr-FR" dirty="0"/>
          </a:p>
          <a:p>
            <a:r>
              <a:rPr lang="fr-FR" b="1" dirty="0"/>
              <a:t>Vendredi </a:t>
            </a:r>
            <a:r>
              <a:rPr lang="fr-FR" b="1" dirty="0" smtClean="0"/>
              <a:t>: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1771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115</Words>
  <Application>Microsoft Office PowerPoint</Application>
  <PresentationFormat>Format A4 (210 x 297 mm)</PresentationFormat>
  <Paragraphs>60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Objectifs de travail</vt:lpstr>
      <vt:lpstr>Objectifs de travail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Maxou Calypso</dc:creator>
  <cp:lastModifiedBy>Maxou Calypso</cp:lastModifiedBy>
  <cp:revision>2</cp:revision>
  <dcterms:created xsi:type="dcterms:W3CDTF">2020-03-14T10:42:34Z</dcterms:created>
  <dcterms:modified xsi:type="dcterms:W3CDTF">2020-03-14T10:44:24Z</dcterms:modified>
</cp:coreProperties>
</file>