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6" d="100"/>
          <a:sy n="86" d="100"/>
        </p:scale>
        <p:origin x="-1092" y="-19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ECBA318-F4F2-48C8-9BEE-02F46F9E99BC}" type="datetimeFigureOut">
              <a:rPr lang="en-US" smtClean="0"/>
              <a:t>4/1/2022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BBC943-3E8B-4ABB-8A57-2FAD24F3535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CBA318-F4F2-48C8-9BEE-02F46F9E99BC}" type="datetimeFigureOut">
              <a:rPr lang="en-US" smtClean="0"/>
              <a:t>4/1/2022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BBC943-3E8B-4ABB-8A57-2FAD24F3535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CBA318-F4F2-48C8-9BEE-02F46F9E99BC}" type="datetimeFigureOut">
              <a:rPr lang="en-US" smtClean="0"/>
              <a:t>4/1/2022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BBC943-3E8B-4ABB-8A57-2FAD24F3535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CBA318-F4F2-48C8-9BEE-02F46F9E99BC}" type="datetimeFigureOut">
              <a:rPr lang="en-US" smtClean="0"/>
              <a:t>4/1/2022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BBC943-3E8B-4ABB-8A57-2FAD24F3535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ECBA318-F4F2-48C8-9BEE-02F46F9E99BC}" type="datetimeFigureOut">
              <a:rPr lang="en-US" smtClean="0"/>
              <a:t>4/1/2022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BBC943-3E8B-4ABB-8A57-2FAD24F3535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ECBA318-F4F2-48C8-9BEE-02F46F9E99BC}" type="datetimeFigureOut">
              <a:rPr lang="en-US" smtClean="0"/>
              <a:t>4/1/2022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BBC943-3E8B-4ABB-8A57-2FAD24F3535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ECBA318-F4F2-48C8-9BEE-02F46F9E99BC}" type="datetimeFigureOut">
              <a:rPr lang="en-US" smtClean="0"/>
              <a:t>4/1/2022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5BBC943-3E8B-4ABB-8A57-2FAD24F3535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ECBA318-F4F2-48C8-9BEE-02F46F9E99BC}" type="datetimeFigureOut">
              <a:rPr lang="en-US" smtClean="0"/>
              <a:t>4/1/2022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5BBC943-3E8B-4ABB-8A57-2FAD24F3535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CBA318-F4F2-48C8-9BEE-02F46F9E99BC}" type="datetimeFigureOut">
              <a:rPr lang="en-US" smtClean="0"/>
              <a:t>4/1/2022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5BBC943-3E8B-4ABB-8A57-2FAD24F3535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CBA318-F4F2-48C8-9BEE-02F46F9E99BC}" type="datetimeFigureOut">
              <a:rPr lang="en-US" smtClean="0"/>
              <a:t>4/1/2022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BBC943-3E8B-4ABB-8A57-2FAD24F3535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CBA318-F4F2-48C8-9BEE-02F46F9E99BC}" type="datetimeFigureOut">
              <a:rPr lang="en-US" smtClean="0"/>
              <a:t>4/1/2022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BBC943-3E8B-4ABB-8A57-2FAD24F3535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ECBA318-F4F2-48C8-9BEE-02F46F9E99BC}" type="datetimeFigureOut">
              <a:rPr lang="en-US" smtClean="0"/>
              <a:t>4/1/2022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BBC943-3E8B-4ABB-8A57-2FAD24F3535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dubaidesertsafaris.co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dubaidesertsafaris.co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b="1" dirty="0"/>
              <a:t>Evening Desert safari- Basic things to Know</a:t>
            </a:r>
            <a:r>
              <a:rPr lang="en-US" dirty="0"/>
              <a:t/>
            </a:r>
            <a:br>
              <a:rPr lang="en-US" dirty="0"/>
            </a:b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GB" dirty="0"/>
              <a:t>There are high dunes in the desert, and you will pass through them while on the safari. For the entertainment of true lovers, there are camels and quad bikes. You can enjoy their ride and have fun. The sunset in the dunes of the desert gives a romantic view. Use your camera to capture the beautiful scenery.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Untitled design (2).jpg"/>
          <p:cNvPicPr>
            <a:picLocks noGrp="1" noChangeAspect="1"/>
          </p:cNvPicPr>
          <p:nvPr>
            <p:ph idx="1"/>
          </p:nvPr>
        </p:nvPicPr>
        <p:blipFill>
          <a:blip r:embed="rId2"/>
          <a:stretch>
            <a:fillRect/>
          </a:stretch>
        </p:blipFill>
        <p:spPr>
          <a:xfrm>
            <a:off x="1177527" y="1600200"/>
            <a:ext cx="6788945" cy="4525963"/>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GB" dirty="0"/>
              <a:t>Get your SUV and start an unforgettable journey in the </a:t>
            </a:r>
            <a:r>
              <a:rPr lang="en-GB" b="1" u="sng" dirty="0">
                <a:hlinkClick r:id="rId2"/>
              </a:rPr>
              <a:t>Dubai Desert Safari</a:t>
            </a:r>
            <a:r>
              <a:rPr lang="en-GB" dirty="0"/>
              <a:t>. Camels and quad bikes are waiting for you to ride on and boost your adrenaline levels along the desert journey. The camel rides will make you delighted, and you will enjoy the ride on the "ship of the desert" for sure. </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Important to Know:</a:t>
            </a:r>
            <a:r>
              <a:rPr lang="en-US" dirty="0"/>
              <a:t/>
            </a:r>
            <a:br>
              <a:rPr lang="en-US" dirty="0"/>
            </a:br>
            <a:endParaRPr lang="en-US" dirty="0"/>
          </a:p>
        </p:txBody>
      </p:sp>
      <p:sp>
        <p:nvSpPr>
          <p:cNvPr id="3" name="Content Placeholder 2"/>
          <p:cNvSpPr>
            <a:spLocks noGrp="1"/>
          </p:cNvSpPr>
          <p:nvPr>
            <p:ph idx="1"/>
          </p:nvPr>
        </p:nvSpPr>
        <p:spPr/>
        <p:txBody>
          <a:bodyPr>
            <a:normAutofit lnSpcReduction="10000"/>
          </a:bodyPr>
          <a:lstStyle/>
          <a:p>
            <a:r>
              <a:rPr lang="en-GB" dirty="0"/>
              <a:t>A 6-7 </a:t>
            </a:r>
            <a:r>
              <a:rPr lang="en-GB" dirty="0" err="1"/>
              <a:t>seater</a:t>
            </a:r>
            <a:r>
              <a:rPr lang="en-GB" dirty="0"/>
              <a:t> vehicle will pick you up from the destination for the Dubai desert safari. The best option is Toyota Land Cruiser 200. The standard tour cost is indicated for the tourists living in Ajman, Dubai, and </a:t>
            </a:r>
            <a:r>
              <a:rPr lang="en-GB" dirty="0" err="1"/>
              <a:t>Sharjah</a:t>
            </a:r>
            <a:r>
              <a:rPr lang="en-GB" dirty="0"/>
              <a:t>. And the tourists residing in </a:t>
            </a:r>
            <a:r>
              <a:rPr lang="en-GB" dirty="0" err="1"/>
              <a:t>Ras</a:t>
            </a:r>
            <a:r>
              <a:rPr lang="en-GB" dirty="0"/>
              <a:t> al-</a:t>
            </a:r>
            <a:r>
              <a:rPr lang="en-GB" dirty="0" err="1"/>
              <a:t>Khaimah</a:t>
            </a:r>
            <a:r>
              <a:rPr lang="en-GB" dirty="0"/>
              <a:t>, Fujairah and Abu Dhabi emirates, there is a separate indication of tour cost because the distance between the emirates is vast. Here, the order is accepted by at least three persons.</a:t>
            </a:r>
            <a:endParaRPr lang="en-US" dirty="0"/>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Dinner in a Bedouin village</a:t>
            </a:r>
            <a:r>
              <a:rPr lang="en-US" dirty="0"/>
              <a:t/>
            </a:r>
            <a:br>
              <a:rPr lang="en-US" dirty="0"/>
            </a:br>
            <a:endParaRPr lang="en-US" dirty="0"/>
          </a:p>
        </p:txBody>
      </p:sp>
      <p:sp>
        <p:nvSpPr>
          <p:cNvPr id="3" name="Content Placeholder 2"/>
          <p:cNvSpPr>
            <a:spLocks noGrp="1"/>
          </p:cNvSpPr>
          <p:nvPr>
            <p:ph idx="1"/>
          </p:nvPr>
        </p:nvSpPr>
        <p:spPr/>
        <p:txBody>
          <a:bodyPr>
            <a:normAutofit fontScale="92500" lnSpcReduction="10000"/>
          </a:bodyPr>
          <a:lstStyle/>
          <a:p>
            <a:r>
              <a:rPr lang="en-GB" dirty="0"/>
              <a:t>Bedouin village will hold you in the evening and offer you some entertainment with </a:t>
            </a:r>
            <a:r>
              <a:rPr lang="en-GB" dirty="0" err="1"/>
              <a:t>Tanoura</a:t>
            </a:r>
            <a:r>
              <a:rPr lang="en-GB" dirty="0"/>
              <a:t> Show, Fire Show and The Arab special belly dance. You can get dressed in national Arab costumes and take pictures to save the fun. You will have a barbecue, national sweets, fruits, Arabic dates, and soft drinks for dinner under the dark sky with brightening stars. You can also have hookah, for which you have to pay separately.</a:t>
            </a:r>
            <a:endParaRPr lang="en-US" dirty="0"/>
          </a:p>
          <a:p>
            <a:r>
              <a:rPr lang="en-GB" dirty="0"/>
              <a:t> </a:t>
            </a:r>
            <a:endParaRPr lang="en-US" dirty="0"/>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After How Long the Evening safari ends:</a:t>
            </a:r>
            <a:r>
              <a:rPr lang="en-US" dirty="0"/>
              <a:t/>
            </a:r>
            <a:br>
              <a:rPr lang="en-US" dirty="0"/>
            </a:br>
            <a:endParaRPr lang="en-US" dirty="0"/>
          </a:p>
        </p:txBody>
      </p:sp>
      <p:sp>
        <p:nvSpPr>
          <p:cNvPr id="3" name="Content Placeholder 2"/>
          <p:cNvSpPr>
            <a:spLocks noGrp="1"/>
          </p:cNvSpPr>
          <p:nvPr>
            <p:ph idx="1"/>
          </p:nvPr>
        </p:nvSpPr>
        <p:spPr/>
        <p:txBody>
          <a:bodyPr/>
          <a:lstStyle/>
          <a:p>
            <a:r>
              <a:rPr lang="en-GB" dirty="0"/>
              <a:t>The estimated duration of an evening desert safari in Dubai is 5 hours and 30 minutes. It’s enough time to enjoy the taste of desert and Arab </a:t>
            </a:r>
            <a:r>
              <a:rPr lang="en-GB"/>
              <a:t>tradition</a:t>
            </a:r>
            <a:r>
              <a:rPr lang="en-GB" smtClean="0"/>
              <a:t>.</a:t>
            </a:r>
            <a:endParaRPr lang="en-US" dirty="0"/>
          </a:p>
          <a:p>
            <a:r>
              <a:rPr lang="en-GB" b="1" dirty="0"/>
              <a:t>Book Desert Safari: </a:t>
            </a:r>
            <a:r>
              <a:rPr lang="en-GB" b="1" u="sng" dirty="0">
                <a:hlinkClick r:id="rId2"/>
              </a:rPr>
              <a:t>dubaidesertsafaris.com</a:t>
            </a:r>
            <a:endParaRPr lang="en-US" dirty="0"/>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331</Words>
  <Application>Microsoft Office PowerPoint</Application>
  <PresentationFormat>On-screen Show (4:3)</PresentationFormat>
  <Paragraphs>11</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Evening Desert safari- Basic things to Know </vt:lpstr>
      <vt:lpstr>Slide 2</vt:lpstr>
      <vt:lpstr>Slide 3</vt:lpstr>
      <vt:lpstr>Slide 4</vt:lpstr>
      <vt:lpstr>Important to Know: </vt:lpstr>
      <vt:lpstr>Dinner in a Bedouin village </vt:lpstr>
      <vt:lpstr>After How Long the Evening safari ends: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Evening Desert safari- Basic things to Know </dc:title>
  <dc:creator>Cyber</dc:creator>
  <cp:lastModifiedBy>Cyber</cp:lastModifiedBy>
  <cp:revision>1</cp:revision>
  <dcterms:created xsi:type="dcterms:W3CDTF">2022-04-01T14:15:03Z</dcterms:created>
  <dcterms:modified xsi:type="dcterms:W3CDTF">2022-04-01T14:16:48Z</dcterms:modified>
</cp:coreProperties>
</file>