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0" r:id="rId4"/>
    <p:sldId id="262"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81" autoAdjust="0"/>
    <p:restoredTop sz="94638" autoAdjust="0"/>
  </p:normalViewPr>
  <p:slideViewPr>
    <p:cSldViewPr>
      <p:cViewPr varScale="1">
        <p:scale>
          <a:sx n="102" d="100"/>
          <a:sy n="102" d="100"/>
        </p:scale>
        <p:origin x="27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5/13/2023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5/13/2023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5/13/2023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5/13/2023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CD2BBD-6026-42E4-AEC7-AE7D9948BB5F}" type="datetimeFigureOut">
              <a:rPr lang="en-US" smtClean="0"/>
              <a:pPr/>
              <a:t>5/13/2023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CD2BBD-6026-42E4-AEC7-AE7D9948BB5F}" type="datetimeFigureOut">
              <a:rPr lang="en-US" smtClean="0"/>
              <a:pPr/>
              <a:t>5/13/2023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CD2BBD-6026-42E4-AEC7-AE7D9948BB5F}" type="datetimeFigureOut">
              <a:rPr lang="en-US" smtClean="0"/>
              <a:pPr/>
              <a:t>5/13/2023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CD2BBD-6026-42E4-AEC7-AE7D9948BB5F}" type="datetimeFigureOut">
              <a:rPr lang="en-US" smtClean="0"/>
              <a:pPr/>
              <a:t>5/13/2023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D2BBD-6026-42E4-AEC7-AE7D9948BB5F}" type="datetimeFigureOut">
              <a:rPr lang="en-US" smtClean="0"/>
              <a:pPr/>
              <a:t>5/13/2023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5/13/2023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5/13/2023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CD2BBD-6026-42E4-AEC7-AE7D9948BB5F}" type="datetimeFigureOut">
              <a:rPr lang="en-US" smtClean="0"/>
              <a:pPr/>
              <a:t>5/13/2023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9151A8-54E8-4279-81E7-39082177D2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dynamiclinic.com/en-ae/gastric-balloon-for-weight-loss-in-dubai/"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dynamiclinic.com/en-ae/weight-loss-clinic/gastric-balloon/" TargetMode="External"/><Relationship Id="rId2" Type="http://schemas.openxmlformats.org/officeDocument/2006/relationships/hyperlink" Target="https://www.dynamiclinic.com/en-ae/weight-loss-clinic/"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dynamiclinic.com/en-ae/weight-loss-clinic/gastric-balloon-placemen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dynamiclinic.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28601"/>
            <a:ext cx="8153400" cy="762000"/>
          </a:xfrm>
        </p:spPr>
        <p:txBody>
          <a:bodyPr>
            <a:noAutofit/>
          </a:bodyPr>
          <a:lstStyle/>
          <a:p>
            <a:r>
              <a:rPr lang="en-US" sz="3600" b="1" dirty="0"/>
              <a:t>Gastric Balloon For Weight Loss in Dubai</a:t>
            </a:r>
            <a:endParaRPr lang="en-US" sz="3600" dirty="0"/>
          </a:p>
        </p:txBody>
      </p:sp>
      <p:sp>
        <p:nvSpPr>
          <p:cNvPr id="3" name="Subtitle 2"/>
          <p:cNvSpPr>
            <a:spLocks noGrp="1"/>
          </p:cNvSpPr>
          <p:nvPr>
            <p:ph type="subTitle" idx="1"/>
          </p:nvPr>
        </p:nvSpPr>
        <p:spPr>
          <a:xfrm>
            <a:off x="457200" y="1143001"/>
            <a:ext cx="8382000" cy="4876800"/>
          </a:xfrm>
        </p:spPr>
        <p:txBody>
          <a:bodyPr>
            <a:normAutofit/>
          </a:bodyPr>
          <a:lstStyle/>
          <a:p>
            <a:pPr algn="l"/>
            <a:r>
              <a:rPr lang="en-US" dirty="0">
                <a:solidFill>
                  <a:schemeClr val="tx1"/>
                </a:solidFill>
              </a:rPr>
              <a:t>Are you tired of struggling with your weight and feeling trapped in a never-ending cycle of dieting? Look no further than the </a:t>
            </a:r>
            <a:r>
              <a:rPr lang="en-US" dirty="0">
                <a:solidFill>
                  <a:schemeClr val="tx1"/>
                </a:solidFill>
                <a:hlinkClick r:id="rId2"/>
              </a:rPr>
              <a:t>Gastric Balloon for Weight Loss in Dubai</a:t>
            </a:r>
            <a:r>
              <a:rPr lang="en-US" dirty="0">
                <a:solidFill>
                  <a:schemeClr val="tx1"/>
                </a:solidFill>
              </a:rPr>
              <a:t>, your key to a healthier and more fulfilling life. With this revolutionary solution, you can finally achieve your ideal weight and regain your confidence.</a:t>
            </a: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152400"/>
            <a:ext cx="8610600" cy="762000"/>
          </a:xfrm>
        </p:spPr>
        <p:txBody>
          <a:bodyPr>
            <a:normAutofit/>
          </a:bodyPr>
          <a:lstStyle/>
          <a:p>
            <a:r>
              <a:rPr lang="en-US" sz="3600" b="1" dirty="0"/>
              <a:t>Gastric Balloon For Weight Loss in Dubai</a:t>
            </a:r>
            <a:endParaRPr lang="en-US" sz="3600"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00200" y="1600200"/>
            <a:ext cx="6061472" cy="4040982"/>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3600" b="1" dirty="0"/>
              <a:t>Gastric Balloon For Weight Loss in Dubai</a:t>
            </a:r>
            <a:endParaRPr lang="en-US" sz="3600" dirty="0"/>
          </a:p>
        </p:txBody>
      </p:sp>
      <p:sp>
        <p:nvSpPr>
          <p:cNvPr id="3" name="Content Placeholder 2"/>
          <p:cNvSpPr>
            <a:spLocks noGrp="1"/>
          </p:cNvSpPr>
          <p:nvPr>
            <p:ph idx="1"/>
          </p:nvPr>
        </p:nvSpPr>
        <p:spPr>
          <a:xfrm>
            <a:off x="457200" y="1219200"/>
            <a:ext cx="8382000" cy="5334000"/>
          </a:xfrm>
        </p:spPr>
        <p:txBody>
          <a:bodyPr>
            <a:noAutofit/>
          </a:bodyPr>
          <a:lstStyle/>
          <a:p>
            <a:pPr marL="0" indent="0">
              <a:buNone/>
            </a:pPr>
            <a:r>
              <a:rPr lang="en-US" sz="1800" dirty="0"/>
              <a:t>Are you struggling to lose weight and looking for a non-surgical solution? Consider the gastric balloon procedure—a safe and effective option for </a:t>
            </a:r>
            <a:r>
              <a:rPr lang="en-US" sz="1800" b="1" dirty="0" smtClean="0">
                <a:hlinkClick r:id="rId2"/>
              </a:rPr>
              <a:t>Weight Loss in Dubai</a:t>
            </a:r>
            <a:r>
              <a:rPr lang="en-US" sz="1800" dirty="0" smtClean="0"/>
              <a:t>. </a:t>
            </a:r>
            <a:r>
              <a:rPr lang="en-US" sz="1800" dirty="0"/>
              <a:t>In this article, we will explore the benefits, procedure, and other essential details regarding gastric balloons in Dubai.</a:t>
            </a:r>
          </a:p>
          <a:p>
            <a:pPr marL="0" indent="0">
              <a:buNone/>
            </a:pPr>
            <a:endParaRPr lang="en-US" sz="1800" b="1" dirty="0" smtClean="0"/>
          </a:p>
          <a:p>
            <a:pPr marL="0" indent="0">
              <a:buNone/>
            </a:pPr>
            <a:r>
              <a:rPr lang="en-US" sz="1800" b="1" dirty="0" smtClean="0"/>
              <a:t>Introduction</a:t>
            </a:r>
            <a:endParaRPr lang="en-US" sz="1800" b="1" dirty="0"/>
          </a:p>
          <a:p>
            <a:pPr marL="0" indent="0">
              <a:buNone/>
            </a:pPr>
            <a:r>
              <a:rPr lang="en-US" sz="1800" dirty="0"/>
              <a:t>Weight loss can be a challenging journey for many individuals. While diet and exercise are the foundation of a healthy lifestyle, some people may require additional support to achieve their weight loss goals. This is where the </a:t>
            </a:r>
            <a:r>
              <a:rPr lang="en-US" sz="1800" b="1" dirty="0" smtClean="0">
                <a:hlinkClick r:id="rId3"/>
              </a:rPr>
              <a:t>Gastric Balloon in Dubai</a:t>
            </a:r>
            <a:r>
              <a:rPr lang="en-US" sz="1800" dirty="0" smtClean="0"/>
              <a:t> </a:t>
            </a:r>
            <a:r>
              <a:rPr lang="en-US" sz="1800" dirty="0"/>
              <a:t>comes into play, providing an alternative for those who want to avoid invasive surgical procedures.</a:t>
            </a:r>
          </a:p>
          <a:p>
            <a:pPr marL="0" indent="0">
              <a:buNone/>
            </a:pPr>
            <a:endParaRPr lang="en-US" sz="1800" b="1" dirty="0" smtClean="0"/>
          </a:p>
          <a:p>
            <a:pPr marL="0" indent="0">
              <a:buNone/>
            </a:pPr>
            <a:r>
              <a:rPr lang="en-US" sz="1800" b="1" dirty="0" smtClean="0"/>
              <a:t>What </a:t>
            </a:r>
            <a:r>
              <a:rPr lang="en-US" sz="1800" b="1" dirty="0"/>
              <a:t>is a Gastric Balloon?</a:t>
            </a:r>
          </a:p>
          <a:p>
            <a:pPr marL="0" indent="0">
              <a:buNone/>
            </a:pPr>
            <a:r>
              <a:rPr lang="en-US" sz="1800" dirty="0"/>
              <a:t>A gastric balloon is a non-surgical medical device designed to aid weight loss. It is a temporary implant that is inserted into the stomach to reduce its capacity, promoting a feeling of fullness and thereby limiting food intake. The balloon is typically made of silicone and is filled with saline solution or air.</a:t>
            </a:r>
          </a:p>
          <a:p>
            <a:pPr>
              <a:buNone/>
            </a:pPr>
            <a:endParaRPr lang="en-US" sz="1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610600" cy="762000"/>
          </a:xfrm>
        </p:spPr>
        <p:txBody>
          <a:bodyPr>
            <a:normAutofit/>
          </a:bodyPr>
          <a:lstStyle/>
          <a:p>
            <a:r>
              <a:rPr lang="en-US" sz="3800" b="1" dirty="0"/>
              <a:t>Gastric Balloon For Weight Loss in Dubai</a:t>
            </a:r>
            <a:endParaRPr lang="en-US" sz="3800" dirty="0"/>
          </a:p>
        </p:txBody>
      </p:sp>
      <p:sp>
        <p:nvSpPr>
          <p:cNvPr id="3" name="Content Placeholder 2"/>
          <p:cNvSpPr>
            <a:spLocks noGrp="1"/>
          </p:cNvSpPr>
          <p:nvPr>
            <p:ph idx="1"/>
          </p:nvPr>
        </p:nvSpPr>
        <p:spPr>
          <a:xfrm>
            <a:off x="381000" y="1066800"/>
            <a:ext cx="8458200" cy="5638800"/>
          </a:xfrm>
        </p:spPr>
        <p:txBody>
          <a:bodyPr>
            <a:noAutofit/>
          </a:bodyPr>
          <a:lstStyle/>
          <a:p>
            <a:pPr marL="0" indent="0">
              <a:buNone/>
            </a:pPr>
            <a:r>
              <a:rPr lang="en-US" sz="1600" b="1" dirty="0" smtClean="0"/>
              <a:t>How </a:t>
            </a:r>
            <a:r>
              <a:rPr lang="en-US" sz="1600" b="1" dirty="0"/>
              <a:t>Does Gastric Balloon Work?</a:t>
            </a:r>
          </a:p>
          <a:p>
            <a:pPr marL="0" indent="0">
              <a:buNone/>
            </a:pPr>
            <a:r>
              <a:rPr lang="en-US" sz="1600" dirty="0"/>
              <a:t>The gastric balloon works by occupying space in the stomach, creating a feeling of satiety. Once inserted, it reduces the available space for food, making the person feel fuller quicker and consume smaller portions. This encourages portion control and helps individuals adhere to a lower-calorie diet.</a:t>
            </a:r>
          </a:p>
          <a:p>
            <a:pPr marL="0" indent="0">
              <a:buNone/>
            </a:pPr>
            <a:endParaRPr lang="en-US" sz="1600" b="1" dirty="0" smtClean="0"/>
          </a:p>
          <a:p>
            <a:pPr marL="0" indent="0">
              <a:buNone/>
            </a:pPr>
            <a:r>
              <a:rPr lang="en-US" sz="1600" b="1" dirty="0" smtClean="0"/>
              <a:t>Types </a:t>
            </a:r>
            <a:r>
              <a:rPr lang="en-US" sz="1600" b="1" dirty="0"/>
              <a:t>of Gastric Balloons</a:t>
            </a:r>
          </a:p>
          <a:p>
            <a:pPr marL="0" indent="0">
              <a:buNone/>
            </a:pPr>
            <a:r>
              <a:rPr lang="en-US" sz="1600" dirty="0"/>
              <a:t>There are different types of gastric balloons available, including:</a:t>
            </a:r>
          </a:p>
          <a:p>
            <a:pPr marL="0" indent="0">
              <a:buNone/>
            </a:pPr>
            <a:r>
              <a:rPr lang="en-US" sz="1600" b="1" dirty="0"/>
              <a:t>Single </a:t>
            </a:r>
            <a:r>
              <a:rPr lang="en-US" sz="1600" b="1" dirty="0" err="1"/>
              <a:t>Intragastric</a:t>
            </a:r>
            <a:r>
              <a:rPr lang="en-US" sz="1600" b="1" dirty="0"/>
              <a:t> Balloon</a:t>
            </a:r>
            <a:r>
              <a:rPr lang="en-US" sz="1600" dirty="0"/>
              <a:t>: This is a single balloon placed in the stomach.</a:t>
            </a:r>
          </a:p>
          <a:p>
            <a:pPr marL="0" indent="0">
              <a:buNone/>
            </a:pPr>
            <a:r>
              <a:rPr lang="en-US" sz="1600" b="1" dirty="0"/>
              <a:t>Dual </a:t>
            </a:r>
            <a:r>
              <a:rPr lang="en-US" sz="1600" b="1" dirty="0" err="1"/>
              <a:t>Intragastric</a:t>
            </a:r>
            <a:r>
              <a:rPr lang="en-US" sz="1600" b="1" dirty="0"/>
              <a:t> Balloon</a:t>
            </a:r>
            <a:r>
              <a:rPr lang="en-US" sz="1600" dirty="0"/>
              <a:t>: It consists of two balloons connected by a tube, providing additional stability and reducing the risk of migration.</a:t>
            </a:r>
          </a:p>
          <a:p>
            <a:pPr marL="0" indent="0">
              <a:buNone/>
            </a:pPr>
            <a:r>
              <a:rPr lang="en-US" sz="1600" b="1" dirty="0"/>
              <a:t>Integrated </a:t>
            </a:r>
            <a:r>
              <a:rPr lang="en-US" sz="1600" b="1" dirty="0" err="1"/>
              <a:t>Intragastric</a:t>
            </a:r>
            <a:r>
              <a:rPr lang="en-US" sz="1600" b="1" dirty="0"/>
              <a:t> Balloon</a:t>
            </a:r>
            <a:r>
              <a:rPr lang="en-US" sz="1600" dirty="0"/>
              <a:t>: This type incorporates a balloon with an integrated monitoring system to track the patient's progress.</a:t>
            </a:r>
          </a:p>
          <a:p>
            <a:pPr marL="0" indent="0">
              <a:buNone/>
            </a:pPr>
            <a:endParaRPr lang="en-US" sz="1600" b="1" dirty="0" smtClean="0"/>
          </a:p>
          <a:p>
            <a:pPr marL="0" indent="0">
              <a:buNone/>
            </a:pPr>
            <a:r>
              <a:rPr lang="en-US" sz="1600" b="1" dirty="0" smtClean="0"/>
              <a:t>The </a:t>
            </a:r>
            <a:r>
              <a:rPr lang="en-US" sz="1600" b="1" dirty="0"/>
              <a:t>Gastric Balloon Procedure in Dubai</a:t>
            </a:r>
          </a:p>
          <a:p>
            <a:pPr marL="0" indent="0">
              <a:buNone/>
            </a:pPr>
            <a:r>
              <a:rPr lang="en-US" sz="1600" dirty="0"/>
              <a:t>The </a:t>
            </a:r>
            <a:r>
              <a:rPr lang="en-US" sz="1600" b="1" dirty="0" smtClean="0">
                <a:hlinkClick r:id="rId2"/>
              </a:rPr>
              <a:t>Gastric Balloon Placement in Dubai</a:t>
            </a:r>
            <a:r>
              <a:rPr lang="en-US" sz="1600" dirty="0" smtClean="0"/>
              <a:t> </a:t>
            </a:r>
            <a:r>
              <a:rPr lang="en-US" sz="1600" dirty="0"/>
              <a:t>follows a simple and minimally invasive approach. The patient is typically placed under sedation or general anesthesia. A deflated gastric balloon is inserted through the mouth and esophagus into the stomach using an endoscope. Once positioned correctly, the balloon is filled with a sterile solution or air, expanding its size.</a:t>
            </a:r>
          </a:p>
          <a:p>
            <a:pPr marL="0" indent="0">
              <a:buNone/>
            </a:pPr>
            <a:endParaRPr lang="en-US"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Contact Us </a:t>
            </a:r>
            <a:endParaRPr lang="en-US" sz="4800" b="1" dirty="0"/>
          </a:p>
        </p:txBody>
      </p:sp>
      <p:sp>
        <p:nvSpPr>
          <p:cNvPr id="3" name="Content Placeholder 2"/>
          <p:cNvSpPr>
            <a:spLocks noGrp="1"/>
          </p:cNvSpPr>
          <p:nvPr>
            <p:ph idx="1"/>
          </p:nvPr>
        </p:nvSpPr>
        <p:spPr>
          <a:xfrm>
            <a:off x="0" y="1524000"/>
            <a:ext cx="9220200" cy="4648200"/>
          </a:xfrm>
        </p:spPr>
        <p:txBody>
          <a:bodyPr>
            <a:noAutofit/>
          </a:bodyPr>
          <a:lstStyle/>
          <a:p>
            <a:r>
              <a:rPr lang="en-US" sz="1800" dirty="0" smtClean="0"/>
              <a:t>Address: </a:t>
            </a:r>
            <a:r>
              <a:rPr lang="en-US" sz="1600" dirty="0"/>
              <a:t>Villa 1091, Al </a:t>
            </a:r>
            <a:r>
              <a:rPr lang="en-US" sz="1600" dirty="0" err="1"/>
              <a:t>Wasl</a:t>
            </a:r>
            <a:r>
              <a:rPr lang="en-US" sz="1600" dirty="0"/>
              <a:t> Road, Al </a:t>
            </a:r>
            <a:r>
              <a:rPr lang="en-US" sz="1600" dirty="0" err="1"/>
              <a:t>Manara</a:t>
            </a:r>
            <a:r>
              <a:rPr lang="en-US" sz="1600" dirty="0"/>
              <a:t> Area (On the junction of </a:t>
            </a:r>
            <a:r>
              <a:rPr lang="en-US" sz="1600" dirty="0" err="1"/>
              <a:t>AlThanya</a:t>
            </a:r>
            <a:r>
              <a:rPr lang="en-US" sz="1600" dirty="0"/>
              <a:t> &amp; Al </a:t>
            </a:r>
            <a:r>
              <a:rPr lang="en-US" sz="1600" dirty="0" err="1"/>
              <a:t>Wasl</a:t>
            </a:r>
            <a:r>
              <a:rPr lang="en-US" sz="1600" dirty="0"/>
              <a:t> Road) </a:t>
            </a:r>
            <a:r>
              <a:rPr lang="en-US" sz="1600" dirty="0" smtClean="0"/>
              <a:t>Dubai</a:t>
            </a:r>
            <a:endParaRPr lang="en-US" dirty="0" smtClean="0"/>
          </a:p>
          <a:p>
            <a:r>
              <a:rPr lang="en-US" sz="1800" dirty="0" smtClean="0"/>
              <a:t>Mobile: 	</a:t>
            </a:r>
            <a:r>
              <a:rPr lang="en-US" sz="1600" dirty="0"/>
              <a:t>971 </a:t>
            </a:r>
            <a:r>
              <a:rPr lang="en-US" sz="1600" dirty="0" smtClean="0"/>
              <a:t>561772998</a:t>
            </a:r>
          </a:p>
          <a:p>
            <a:r>
              <a:rPr lang="en-US" sz="1800" dirty="0" smtClean="0"/>
              <a:t>Website: 	</a:t>
            </a:r>
            <a:r>
              <a:rPr lang="en-US" sz="1800" dirty="0" smtClean="0">
                <a:hlinkClick r:id="rId2"/>
              </a:rPr>
              <a:t>www.dynamiclinic.com</a:t>
            </a:r>
            <a:endParaRPr lang="en-US" sz="1800" dirty="0" smtClean="0"/>
          </a:p>
          <a:p>
            <a:pPr marL="0" indent="0">
              <a:buNone/>
            </a:pPr>
            <a:endParaRPr lang="en-US" sz="1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423</TotalTime>
  <Words>488</Words>
  <Application>Microsoft Office PowerPoint</Application>
  <PresentationFormat>On-screen Show (4:3)</PresentationFormat>
  <Paragraphs>27</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Gastric Balloon For Weight Loss in Dubai</vt:lpstr>
      <vt:lpstr>Gastric Balloon For Weight Loss in Dubai</vt:lpstr>
      <vt:lpstr>Gastric Balloon For Weight Loss in Dubai</vt:lpstr>
      <vt:lpstr>Gastric Balloon For Weight Loss in Dubai</vt:lpstr>
      <vt:lpstr>Contact Us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Teeth cleaning in Islamabad</dc:title>
  <dc:creator>user</dc:creator>
  <cp:lastModifiedBy>User</cp:lastModifiedBy>
  <cp:revision>71</cp:revision>
  <dcterms:created xsi:type="dcterms:W3CDTF">2021-01-11T19:55:12Z</dcterms:created>
  <dcterms:modified xsi:type="dcterms:W3CDTF">2023-05-13T10:22:57Z</dcterms:modified>
</cp:coreProperties>
</file>