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4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2" r:id="rId6"/>
    <p:sldId id="261" r:id="rId7"/>
    <p:sldId id="264" r:id="rId8"/>
    <p:sldId id="303" r:id="rId9"/>
    <p:sldId id="263" r:id="rId10"/>
    <p:sldId id="265" r:id="rId11"/>
    <p:sldId id="279" r:id="rId12"/>
    <p:sldId id="305" r:id="rId13"/>
  </p:sldIdLst>
  <p:sldSz cx="9144000" cy="5143500" type="screen16x9"/>
  <p:notesSz cx="6858000" cy="9144000"/>
  <p:embeddedFontLst>
    <p:embeddedFont>
      <p:font typeface="Franklin Gothic Medium" pitchFamily="34" charset="0"/>
      <p:regular r:id="rId15"/>
      <p:italic r:id="rId16"/>
    </p:embeddedFont>
    <p:embeddedFont>
      <p:font typeface="Abel" charset="0"/>
      <p:regular r:id="rId17"/>
    </p:embeddedFont>
    <p:embeddedFont>
      <p:font typeface="Rubik Light" charset="-79"/>
      <p:regular r:id="rId18"/>
      <p:bold r:id="rId19"/>
      <p:italic r:id="rId20"/>
      <p:boldItalic r:id="rId21"/>
    </p:embeddedFont>
    <p:embeddedFont>
      <p:font typeface="Arial Unicode MS" pitchFamily="34" charset="-128"/>
      <p:regular r:id="rId22"/>
    </p:embeddedFont>
    <p:embeddedFont>
      <p:font typeface="Bahnschrift SemiBold" pitchFamily="34" charset="0"/>
      <p:bold r:id="rId23"/>
    </p:embeddedFont>
    <p:embeddedFont>
      <p:font typeface="Montserrat" charset="-18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A915"/>
    <a:srgbClr val="EC45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8C09CD32-F1CB-43E3-B82C-E56ACFCCABDC}">
  <a:tblStyle styleId="{8C09CD32-F1CB-43E3-B82C-E56ACFCCABD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816" y="-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font" Target="fonts/font13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1515923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6" name="Google Shape;32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g9afacedb7c_0_2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2" name="Google Shape;422;g9afacedb7c_0_2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" name="Google Shape;770;g992c87179f_1_8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1" name="Google Shape;771;g992c87179f_1_8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g9a5542f15b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2" name="Google Shape;332;g9a5542f15b_0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998d72262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8" name="Google Shape;338;g998d72262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998d722621_0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1" name="Google Shape;361;g998d722621_0_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998d722621_0_2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6" name="Google Shape;396;g998d722621_0_2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998d722621_0_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" name="Google Shape;389;g998d722621_0_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g9a5542f15b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2" name="Google Shape;412;g9a5542f15b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998d722621_0_2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6" name="Google Shape;396;g998d722621_0_2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g9a5542f15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2" name="Google Shape;402;g9a5542f15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-2896958" y="-2537327"/>
            <a:ext cx="13462914" cy="9678220"/>
            <a:chOff x="-2896958" y="-2537327"/>
            <a:chExt cx="13462914" cy="9678220"/>
          </a:xfrm>
        </p:grpSpPr>
        <p:sp>
          <p:nvSpPr>
            <p:cNvPr id="11" name="Google Shape;11;p2"/>
            <p:cNvSpPr/>
            <p:nvPr/>
          </p:nvSpPr>
          <p:spPr>
            <a:xfrm rot="1514338">
              <a:off x="5806126" y="-1910385"/>
              <a:ext cx="3844152" cy="4035524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 rot="1514338">
              <a:off x="-2275832" y="2912408"/>
              <a:ext cx="3410358" cy="3676910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1514338">
              <a:off x="-1152704" y="2271963"/>
              <a:ext cx="3325502" cy="4032164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1514338">
              <a:off x="-1644474" y="2160965"/>
              <a:ext cx="3844152" cy="4035524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rot="1430265">
              <a:off x="6184762" y="-1321502"/>
              <a:ext cx="3378707" cy="3642785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 rot="1430265">
              <a:off x="6604611" y="-1035768"/>
              <a:ext cx="3294638" cy="3994742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75476" y="1244155"/>
              <a:ext cx="4003500" cy="2662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 rot="5400000">
              <a:off x="3228495" y="568429"/>
              <a:ext cx="2687009" cy="4013952"/>
            </a:xfrm>
            <a:custGeom>
              <a:avLst/>
              <a:gdLst/>
              <a:ahLst/>
              <a:cxnLst/>
              <a:rect l="l" t="t" r="r" b="b"/>
              <a:pathLst>
                <a:path w="47852" h="71534" extrusionOk="0">
                  <a:moveTo>
                    <a:pt x="47852" y="71533"/>
                  </a:moveTo>
                  <a:lnTo>
                    <a:pt x="0" y="71533"/>
                  </a:lnTo>
                  <a:lnTo>
                    <a:pt x="0" y="0"/>
                  </a:lnTo>
                  <a:lnTo>
                    <a:pt x="47852" y="0"/>
                  </a:lnTo>
                  <a:close/>
                  <a:moveTo>
                    <a:pt x="441" y="71093"/>
                  </a:moveTo>
                  <a:lnTo>
                    <a:pt x="47411" y="71093"/>
                  </a:lnTo>
                  <a:lnTo>
                    <a:pt x="47411" y="453"/>
                  </a:lnTo>
                  <a:lnTo>
                    <a:pt x="441" y="453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" name="Google Shape;19;p2"/>
          <p:cNvSpPr txBox="1">
            <a:spLocks noGrp="1"/>
          </p:cNvSpPr>
          <p:nvPr>
            <p:ph type="ctrTitle"/>
          </p:nvPr>
        </p:nvSpPr>
        <p:spPr>
          <a:xfrm>
            <a:off x="2745400" y="1637150"/>
            <a:ext cx="3653400" cy="1887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Rubik Light"/>
              <a:buNone/>
              <a:defRPr sz="8500" b="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Rubik Light"/>
              <a:buNone/>
              <a:defRPr sz="5200" b="0">
                <a:solidFill>
                  <a:schemeClr val="lt1"/>
                </a:solidFill>
                <a:latin typeface="Rubik Light"/>
                <a:ea typeface="Rubik Light"/>
                <a:cs typeface="Rubik Light"/>
                <a:sym typeface="Rubik Ligh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Rubik Light"/>
              <a:buNone/>
              <a:defRPr sz="5200" b="0">
                <a:solidFill>
                  <a:schemeClr val="lt1"/>
                </a:solidFill>
                <a:latin typeface="Rubik Light"/>
                <a:ea typeface="Rubik Light"/>
                <a:cs typeface="Rubik Light"/>
                <a:sym typeface="Rubik Ligh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Rubik Light"/>
              <a:buNone/>
              <a:defRPr sz="5200" b="0">
                <a:solidFill>
                  <a:schemeClr val="lt1"/>
                </a:solidFill>
                <a:latin typeface="Rubik Light"/>
                <a:ea typeface="Rubik Light"/>
                <a:cs typeface="Rubik Light"/>
                <a:sym typeface="Rubik Ligh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Rubik Light"/>
              <a:buNone/>
              <a:defRPr sz="5200" b="0">
                <a:solidFill>
                  <a:schemeClr val="lt1"/>
                </a:solidFill>
                <a:latin typeface="Rubik Light"/>
                <a:ea typeface="Rubik Light"/>
                <a:cs typeface="Rubik Light"/>
                <a:sym typeface="Rubik Ligh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Rubik Light"/>
              <a:buNone/>
              <a:defRPr sz="5200" b="0">
                <a:solidFill>
                  <a:schemeClr val="lt1"/>
                </a:solidFill>
                <a:latin typeface="Rubik Light"/>
                <a:ea typeface="Rubik Light"/>
                <a:cs typeface="Rubik Light"/>
                <a:sym typeface="Rubik Ligh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Rubik Light"/>
              <a:buNone/>
              <a:defRPr sz="5200" b="0">
                <a:solidFill>
                  <a:schemeClr val="lt1"/>
                </a:solidFill>
                <a:latin typeface="Rubik Light"/>
                <a:ea typeface="Rubik Light"/>
                <a:cs typeface="Rubik Light"/>
                <a:sym typeface="Rubik Ligh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Rubik Light"/>
              <a:buNone/>
              <a:defRPr sz="5200" b="0">
                <a:solidFill>
                  <a:schemeClr val="lt1"/>
                </a:solidFill>
                <a:latin typeface="Rubik Light"/>
                <a:ea typeface="Rubik Light"/>
                <a:cs typeface="Rubik Light"/>
                <a:sym typeface="Rubik Ligh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Rubik Light"/>
              <a:buNone/>
              <a:defRPr sz="5200" b="0">
                <a:solidFill>
                  <a:schemeClr val="lt1"/>
                </a:solidFill>
                <a:latin typeface="Rubik Light"/>
                <a:ea typeface="Rubik Light"/>
                <a:cs typeface="Rubik Light"/>
                <a:sym typeface="Rubik Light"/>
              </a:defRPr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ubTitle" idx="1"/>
          </p:nvPr>
        </p:nvSpPr>
        <p:spPr>
          <a:xfrm>
            <a:off x="2053275" y="3906550"/>
            <a:ext cx="5037600" cy="54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 sz="2800">
                <a:solidFill>
                  <a:schemeClr val="accent3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 sz="2800">
                <a:solidFill>
                  <a:schemeClr val="accent3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 sz="2800">
                <a:solidFill>
                  <a:schemeClr val="accent3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 sz="2800">
                <a:solidFill>
                  <a:schemeClr val="accent3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 sz="2800">
                <a:solidFill>
                  <a:schemeClr val="accent3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 sz="2800">
                <a:solidFill>
                  <a:schemeClr val="accent3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 sz="2800">
                <a:solidFill>
                  <a:schemeClr val="accent3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 sz="28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right">
  <p:cSld name="CUSTOM_2"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8"/>
          <p:cNvSpPr txBox="1">
            <a:spLocks noGrp="1"/>
          </p:cNvSpPr>
          <p:nvPr>
            <p:ph type="title"/>
          </p:nvPr>
        </p:nvSpPr>
        <p:spPr>
          <a:xfrm>
            <a:off x="5439725" y="1726072"/>
            <a:ext cx="2846100" cy="4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>
            <a:endParaRPr/>
          </a:p>
        </p:txBody>
      </p:sp>
      <p:grpSp>
        <p:nvGrpSpPr>
          <p:cNvPr id="208" name="Google Shape;208;p18"/>
          <p:cNvGrpSpPr/>
          <p:nvPr/>
        </p:nvGrpSpPr>
        <p:grpSpPr>
          <a:xfrm flipH="1">
            <a:off x="-1967333" y="-2924127"/>
            <a:ext cx="5436706" cy="5991674"/>
            <a:chOff x="5129250" y="-2537327"/>
            <a:chExt cx="5436706" cy="5991674"/>
          </a:xfrm>
        </p:grpSpPr>
        <p:sp>
          <p:nvSpPr>
            <p:cNvPr id="209" name="Google Shape;209;p18"/>
            <p:cNvSpPr/>
            <p:nvPr/>
          </p:nvSpPr>
          <p:spPr>
            <a:xfrm rot="1514338">
              <a:off x="5806126" y="-1910385"/>
              <a:ext cx="3844152" cy="4035524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18"/>
            <p:cNvSpPr/>
            <p:nvPr/>
          </p:nvSpPr>
          <p:spPr>
            <a:xfrm rot="1430265">
              <a:off x="6184762" y="-1321502"/>
              <a:ext cx="3378707" cy="3642785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18"/>
            <p:cNvSpPr/>
            <p:nvPr/>
          </p:nvSpPr>
          <p:spPr>
            <a:xfrm rot="1430265">
              <a:off x="6604611" y="-1035768"/>
              <a:ext cx="3294638" cy="3994742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2" name="Google Shape;212;p18"/>
          <p:cNvGrpSpPr/>
          <p:nvPr/>
        </p:nvGrpSpPr>
        <p:grpSpPr>
          <a:xfrm flipH="1">
            <a:off x="3951018" y="2219348"/>
            <a:ext cx="5773513" cy="5606870"/>
            <a:chOff x="-2896958" y="1534023"/>
            <a:chExt cx="5773513" cy="5606870"/>
          </a:xfrm>
        </p:grpSpPr>
        <p:sp>
          <p:nvSpPr>
            <p:cNvPr id="213" name="Google Shape;213;p18"/>
            <p:cNvSpPr/>
            <p:nvPr/>
          </p:nvSpPr>
          <p:spPr>
            <a:xfrm rot="1514338">
              <a:off x="-2275832" y="2912408"/>
              <a:ext cx="3410358" cy="3676910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18"/>
            <p:cNvSpPr/>
            <p:nvPr/>
          </p:nvSpPr>
          <p:spPr>
            <a:xfrm rot="1514338">
              <a:off x="-1152704" y="2271963"/>
              <a:ext cx="3325502" cy="4032164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18"/>
            <p:cNvSpPr/>
            <p:nvPr/>
          </p:nvSpPr>
          <p:spPr>
            <a:xfrm rot="1514338">
              <a:off x="-1644474" y="2160965"/>
              <a:ext cx="3844152" cy="4035524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6" name="Google Shape;216;p18"/>
          <p:cNvSpPr txBox="1">
            <a:spLocks noGrp="1"/>
          </p:cNvSpPr>
          <p:nvPr>
            <p:ph type="subTitle" idx="1"/>
          </p:nvPr>
        </p:nvSpPr>
        <p:spPr>
          <a:xfrm>
            <a:off x="5232875" y="2323535"/>
            <a:ext cx="3259800" cy="88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left">
  <p:cSld name="CUSTOM_2_1"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9"/>
          <p:cNvSpPr txBox="1">
            <a:spLocks noGrp="1"/>
          </p:cNvSpPr>
          <p:nvPr>
            <p:ph type="title"/>
          </p:nvPr>
        </p:nvSpPr>
        <p:spPr>
          <a:xfrm>
            <a:off x="872575" y="1726072"/>
            <a:ext cx="2846100" cy="4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>
            <a:endParaRPr/>
          </a:p>
        </p:txBody>
      </p:sp>
      <p:grpSp>
        <p:nvGrpSpPr>
          <p:cNvPr id="219" name="Google Shape;219;p19"/>
          <p:cNvGrpSpPr/>
          <p:nvPr/>
        </p:nvGrpSpPr>
        <p:grpSpPr>
          <a:xfrm>
            <a:off x="4912189" y="-2543127"/>
            <a:ext cx="5436706" cy="5991674"/>
            <a:chOff x="5129250" y="-2537327"/>
            <a:chExt cx="5436706" cy="5991674"/>
          </a:xfrm>
        </p:grpSpPr>
        <p:sp>
          <p:nvSpPr>
            <p:cNvPr id="220" name="Google Shape;220;p19"/>
            <p:cNvSpPr/>
            <p:nvPr/>
          </p:nvSpPr>
          <p:spPr>
            <a:xfrm rot="1514338">
              <a:off x="5806126" y="-1910385"/>
              <a:ext cx="3844152" cy="4035524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19"/>
            <p:cNvSpPr/>
            <p:nvPr/>
          </p:nvSpPr>
          <p:spPr>
            <a:xfrm rot="1430265">
              <a:off x="6184762" y="-1321502"/>
              <a:ext cx="3378707" cy="3642785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19"/>
            <p:cNvSpPr/>
            <p:nvPr/>
          </p:nvSpPr>
          <p:spPr>
            <a:xfrm rot="1430265">
              <a:off x="6604611" y="-1035768"/>
              <a:ext cx="3294638" cy="3994742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3" name="Google Shape;223;p19"/>
          <p:cNvGrpSpPr/>
          <p:nvPr/>
        </p:nvGrpSpPr>
        <p:grpSpPr>
          <a:xfrm>
            <a:off x="-1412384" y="2219348"/>
            <a:ext cx="5773513" cy="5606870"/>
            <a:chOff x="-2896958" y="1534023"/>
            <a:chExt cx="5773513" cy="5606870"/>
          </a:xfrm>
        </p:grpSpPr>
        <p:sp>
          <p:nvSpPr>
            <p:cNvPr id="224" name="Google Shape;224;p19"/>
            <p:cNvSpPr/>
            <p:nvPr/>
          </p:nvSpPr>
          <p:spPr>
            <a:xfrm rot="1514338">
              <a:off x="-2275832" y="2912408"/>
              <a:ext cx="3410358" cy="3676910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19"/>
            <p:cNvSpPr/>
            <p:nvPr/>
          </p:nvSpPr>
          <p:spPr>
            <a:xfrm rot="1514338">
              <a:off x="-1152704" y="2271963"/>
              <a:ext cx="3325502" cy="4032164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19"/>
            <p:cNvSpPr/>
            <p:nvPr/>
          </p:nvSpPr>
          <p:spPr>
            <a:xfrm rot="1514338">
              <a:off x="-1644474" y="2160965"/>
              <a:ext cx="3844152" cy="4035524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27" name="Google Shape;227;p19"/>
          <p:cNvSpPr txBox="1">
            <a:spLocks noGrp="1"/>
          </p:cNvSpPr>
          <p:nvPr>
            <p:ph type="subTitle" idx="1"/>
          </p:nvPr>
        </p:nvSpPr>
        <p:spPr>
          <a:xfrm>
            <a:off x="665726" y="2323535"/>
            <a:ext cx="3259800" cy="88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long text">
  <p:cSld name="CUSTOM_3"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8" name="Google Shape;238;p21"/>
          <p:cNvGrpSpPr/>
          <p:nvPr/>
        </p:nvGrpSpPr>
        <p:grpSpPr>
          <a:xfrm>
            <a:off x="-2134953" y="-2232526"/>
            <a:ext cx="13005666" cy="9144743"/>
            <a:chOff x="-2134953" y="-2232526"/>
            <a:chExt cx="13005666" cy="9144743"/>
          </a:xfrm>
        </p:grpSpPr>
        <p:sp>
          <p:nvSpPr>
            <p:cNvPr id="239" name="Google Shape;239;p21"/>
            <p:cNvSpPr/>
            <p:nvPr/>
          </p:nvSpPr>
          <p:spPr>
            <a:xfrm rot="1514180">
              <a:off x="7764459" y="-1823388"/>
              <a:ext cx="2508827" cy="2633723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21"/>
            <p:cNvSpPr/>
            <p:nvPr/>
          </p:nvSpPr>
          <p:spPr>
            <a:xfrm rot="1514383">
              <a:off x="-1786388" y="4539304"/>
              <a:ext cx="1913798" cy="2063379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21"/>
            <p:cNvSpPr/>
            <p:nvPr/>
          </p:nvSpPr>
          <p:spPr>
            <a:xfrm rot="1514383">
              <a:off x="-1156102" y="4179892"/>
              <a:ext cx="1866179" cy="2262738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21"/>
            <p:cNvSpPr/>
            <p:nvPr/>
          </p:nvSpPr>
          <p:spPr>
            <a:xfrm rot="1514383">
              <a:off x="-1432077" y="4117600"/>
              <a:ext cx="2157231" cy="2264624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21"/>
            <p:cNvSpPr/>
            <p:nvPr/>
          </p:nvSpPr>
          <p:spPr>
            <a:xfrm rot="1430415">
              <a:off x="8011433" y="-1439033"/>
              <a:ext cx="2205009" cy="2377351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21"/>
            <p:cNvSpPr/>
            <p:nvPr/>
          </p:nvSpPr>
          <p:spPr>
            <a:xfrm rot="1430415">
              <a:off x="8285431" y="-1252560"/>
              <a:ext cx="2150144" cy="2607045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5" name="Google Shape;245;p21"/>
          <p:cNvSpPr txBox="1">
            <a:spLocks noGrp="1"/>
          </p:cNvSpPr>
          <p:nvPr>
            <p:ph type="subTitle" idx="1"/>
          </p:nvPr>
        </p:nvSpPr>
        <p:spPr>
          <a:xfrm>
            <a:off x="625650" y="1048041"/>
            <a:ext cx="7689900" cy="352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Livvic"/>
              <a:buAutoNum type="arabicPeriod"/>
              <a:defRPr sz="12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9pPr>
          </a:lstStyle>
          <a:p>
            <a:endParaRPr/>
          </a:p>
        </p:txBody>
      </p:sp>
      <p:sp>
        <p:nvSpPr>
          <p:cNvPr id="246" name="Google Shape;246;p21"/>
          <p:cNvSpPr txBox="1">
            <a:spLocks noGrp="1"/>
          </p:cNvSpPr>
          <p:nvPr>
            <p:ph type="title"/>
          </p:nvPr>
        </p:nvSpPr>
        <p:spPr>
          <a:xfrm>
            <a:off x="1996975" y="539500"/>
            <a:ext cx="5150100" cy="4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 sz="2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oogle Shape;22;p3"/>
          <p:cNvGrpSpPr/>
          <p:nvPr/>
        </p:nvGrpSpPr>
        <p:grpSpPr>
          <a:xfrm>
            <a:off x="-3030308" y="-2842127"/>
            <a:ext cx="15253614" cy="10299995"/>
            <a:chOff x="-3030308" y="-2842127"/>
            <a:chExt cx="15253614" cy="10299995"/>
          </a:xfrm>
        </p:grpSpPr>
        <p:sp>
          <p:nvSpPr>
            <p:cNvPr id="23" name="Google Shape;23;p3"/>
            <p:cNvSpPr/>
            <p:nvPr/>
          </p:nvSpPr>
          <p:spPr>
            <a:xfrm rot="-9285662">
              <a:off x="7702278" y="-1512919"/>
              <a:ext cx="3844152" cy="4035524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rot="-9285662">
              <a:off x="-1764529" y="2618998"/>
              <a:ext cx="3410358" cy="3676910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-9285662">
              <a:off x="-2326551" y="2687763"/>
              <a:ext cx="3325502" cy="4032164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rot="-9285662">
              <a:off x="-2353432" y="2795402"/>
              <a:ext cx="3844152" cy="4035524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-9369735">
              <a:off x="7789087" y="-1709064"/>
              <a:ext cx="3378707" cy="3642785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rot="-9369735">
              <a:off x="7453307" y="-2346755"/>
              <a:ext cx="3294638" cy="3994742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" name="Google Shape;29;p3"/>
          <p:cNvSpPr txBox="1">
            <a:spLocks noGrp="1"/>
          </p:cNvSpPr>
          <p:nvPr>
            <p:ph type="title"/>
          </p:nvPr>
        </p:nvSpPr>
        <p:spPr>
          <a:xfrm>
            <a:off x="2439450" y="2337508"/>
            <a:ext cx="4265100" cy="148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0" name="Google Shape;30;p3"/>
          <p:cNvSpPr txBox="1">
            <a:spLocks noGrp="1"/>
          </p:cNvSpPr>
          <p:nvPr>
            <p:ph type="subTitle" idx="1"/>
          </p:nvPr>
        </p:nvSpPr>
        <p:spPr>
          <a:xfrm>
            <a:off x="3133400" y="3782163"/>
            <a:ext cx="2877300" cy="6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1" name="Google Shape;31;p3"/>
          <p:cNvSpPr txBox="1">
            <a:spLocks noGrp="1"/>
          </p:cNvSpPr>
          <p:nvPr>
            <p:ph type="title" idx="2" hasCustomPrompt="1"/>
          </p:nvPr>
        </p:nvSpPr>
        <p:spPr>
          <a:xfrm>
            <a:off x="3082350" y="867950"/>
            <a:ext cx="2979300" cy="130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1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oogle Shape;33;p4"/>
          <p:cNvGrpSpPr/>
          <p:nvPr/>
        </p:nvGrpSpPr>
        <p:grpSpPr>
          <a:xfrm>
            <a:off x="-2605605" y="-2596320"/>
            <a:ext cx="13108099" cy="11195357"/>
            <a:chOff x="-2605605" y="-2596320"/>
            <a:chExt cx="13108099" cy="11195357"/>
          </a:xfrm>
        </p:grpSpPr>
        <p:sp>
          <p:nvSpPr>
            <p:cNvPr id="34" name="Google Shape;34;p4"/>
            <p:cNvSpPr/>
            <p:nvPr/>
          </p:nvSpPr>
          <p:spPr>
            <a:xfrm rot="812392">
              <a:off x="912002" y="2074247"/>
              <a:ext cx="2434973" cy="2625289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5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5" name="Google Shape;35;p4"/>
            <p:cNvGrpSpPr/>
            <p:nvPr/>
          </p:nvGrpSpPr>
          <p:grpSpPr>
            <a:xfrm rot="375330">
              <a:off x="5113665" y="3499604"/>
              <a:ext cx="5140785" cy="4833748"/>
              <a:chOff x="8101026" y="3219568"/>
              <a:chExt cx="3887248" cy="3655080"/>
            </a:xfrm>
          </p:grpSpPr>
          <p:sp>
            <p:nvSpPr>
              <p:cNvPr id="36" name="Google Shape;36;p4"/>
              <p:cNvSpPr/>
              <p:nvPr/>
            </p:nvSpPr>
            <p:spPr>
              <a:xfrm rot="594768">
                <a:off x="8328626" y="3845818"/>
                <a:ext cx="2348800" cy="2847915"/>
              </a:xfrm>
              <a:custGeom>
                <a:avLst/>
                <a:gdLst/>
                <a:ahLst/>
                <a:cxnLst/>
                <a:rect l="l" t="t" r="r" b="b"/>
                <a:pathLst>
                  <a:path w="82142" h="99597" extrusionOk="0">
                    <a:moveTo>
                      <a:pt x="26433" y="99596"/>
                    </a:moveTo>
                    <a:lnTo>
                      <a:pt x="26361" y="99549"/>
                    </a:lnTo>
                    <a:lnTo>
                      <a:pt x="1" y="83523"/>
                    </a:lnTo>
                    <a:lnTo>
                      <a:pt x="36" y="83439"/>
                    </a:lnTo>
                    <a:lnTo>
                      <a:pt x="29897" y="1286"/>
                    </a:lnTo>
                    <a:lnTo>
                      <a:pt x="29969" y="1286"/>
                    </a:lnTo>
                    <a:lnTo>
                      <a:pt x="82142" y="1"/>
                    </a:lnTo>
                    <a:lnTo>
                      <a:pt x="82094" y="144"/>
                    </a:lnTo>
                    <a:lnTo>
                      <a:pt x="59199" y="72462"/>
                    </a:lnTo>
                    <a:lnTo>
                      <a:pt x="59175" y="72474"/>
                    </a:lnTo>
                    <a:close/>
                    <a:moveTo>
                      <a:pt x="274" y="83428"/>
                    </a:moveTo>
                    <a:lnTo>
                      <a:pt x="26421" y="99322"/>
                    </a:lnTo>
                    <a:lnTo>
                      <a:pt x="59008" y="72331"/>
                    </a:lnTo>
                    <a:lnTo>
                      <a:pt x="81832" y="227"/>
                    </a:lnTo>
                    <a:lnTo>
                      <a:pt x="30040" y="1501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5000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37;p4"/>
              <p:cNvSpPr/>
              <p:nvPr/>
            </p:nvSpPr>
            <p:spPr>
              <a:xfrm rot="-988308">
                <a:off x="8924872" y="3545996"/>
                <a:ext cx="2715038" cy="2850200"/>
              </a:xfrm>
              <a:custGeom>
                <a:avLst/>
                <a:gdLst/>
                <a:ahLst/>
                <a:cxnLst/>
                <a:rect l="l" t="t" r="r" b="b"/>
                <a:pathLst>
                  <a:path w="94953" h="99680" extrusionOk="0">
                    <a:moveTo>
                      <a:pt x="39160" y="99680"/>
                    </a:moveTo>
                    <a:lnTo>
                      <a:pt x="39088" y="99549"/>
                    </a:lnTo>
                    <a:lnTo>
                      <a:pt x="0" y="29707"/>
                    </a:lnTo>
                    <a:lnTo>
                      <a:pt x="131" y="29671"/>
                    </a:lnTo>
                    <a:lnTo>
                      <a:pt x="94857" y="1"/>
                    </a:lnTo>
                    <a:lnTo>
                      <a:pt x="94952" y="41887"/>
                    </a:lnTo>
                    <a:lnTo>
                      <a:pt x="94929" y="41923"/>
                    </a:lnTo>
                    <a:close/>
                    <a:moveTo>
                      <a:pt x="322" y="29838"/>
                    </a:moveTo>
                    <a:lnTo>
                      <a:pt x="39207" y="99311"/>
                    </a:lnTo>
                    <a:lnTo>
                      <a:pt x="94738" y="41792"/>
                    </a:lnTo>
                    <a:lnTo>
                      <a:pt x="94631" y="2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5000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8" name="Google Shape;38;p4"/>
            <p:cNvGrpSpPr/>
            <p:nvPr/>
          </p:nvGrpSpPr>
          <p:grpSpPr>
            <a:xfrm rot="2219984">
              <a:off x="-1772316" y="-1860620"/>
              <a:ext cx="3796561" cy="4039571"/>
              <a:chOff x="7558301" y="3163860"/>
              <a:chExt cx="3072638" cy="3269311"/>
            </a:xfrm>
          </p:grpSpPr>
          <p:sp>
            <p:nvSpPr>
              <p:cNvPr id="39" name="Google Shape;39;p4"/>
              <p:cNvSpPr/>
              <p:nvPr/>
            </p:nvSpPr>
            <p:spPr>
              <a:xfrm rot="-336564">
                <a:off x="7679458" y="3275364"/>
                <a:ext cx="2408737" cy="2597003"/>
              </a:xfrm>
              <a:custGeom>
                <a:avLst/>
                <a:gdLst/>
                <a:ahLst/>
                <a:cxnLst/>
                <a:rect l="l" t="t" r="r" b="b"/>
                <a:pathLst>
                  <a:path w="84238" h="90822" extrusionOk="0">
                    <a:moveTo>
                      <a:pt x="15348" y="90821"/>
                    </a:moveTo>
                    <a:lnTo>
                      <a:pt x="15312" y="90726"/>
                    </a:lnTo>
                    <a:lnTo>
                      <a:pt x="1" y="51566"/>
                    </a:lnTo>
                    <a:lnTo>
                      <a:pt x="45197" y="8501"/>
                    </a:lnTo>
                    <a:lnTo>
                      <a:pt x="45221" y="8501"/>
                    </a:lnTo>
                    <a:lnTo>
                      <a:pt x="76868" y="0"/>
                    </a:lnTo>
                    <a:lnTo>
                      <a:pt x="84238" y="19110"/>
                    </a:lnTo>
                    <a:lnTo>
                      <a:pt x="84238" y="19146"/>
                    </a:lnTo>
                    <a:lnTo>
                      <a:pt x="74486" y="79701"/>
                    </a:lnTo>
                    <a:lnTo>
                      <a:pt x="74403" y="79713"/>
                    </a:lnTo>
                    <a:close/>
                    <a:moveTo>
                      <a:pt x="275" y="51626"/>
                    </a:moveTo>
                    <a:lnTo>
                      <a:pt x="15491" y="90559"/>
                    </a:lnTo>
                    <a:lnTo>
                      <a:pt x="74284" y="79510"/>
                    </a:lnTo>
                    <a:lnTo>
                      <a:pt x="84011" y="19134"/>
                    </a:lnTo>
                    <a:lnTo>
                      <a:pt x="76737" y="262"/>
                    </a:lnTo>
                    <a:lnTo>
                      <a:pt x="45304" y="8704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5000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40;p4"/>
              <p:cNvSpPr/>
              <p:nvPr/>
            </p:nvSpPr>
            <p:spPr>
              <a:xfrm rot="-336564">
                <a:off x="8146698" y="3440311"/>
                <a:ext cx="2348804" cy="2847919"/>
              </a:xfrm>
              <a:custGeom>
                <a:avLst/>
                <a:gdLst/>
                <a:ahLst/>
                <a:cxnLst/>
                <a:rect l="l" t="t" r="r" b="b"/>
                <a:pathLst>
                  <a:path w="82142" h="99597" extrusionOk="0">
                    <a:moveTo>
                      <a:pt x="26433" y="99596"/>
                    </a:moveTo>
                    <a:lnTo>
                      <a:pt x="26361" y="99549"/>
                    </a:lnTo>
                    <a:lnTo>
                      <a:pt x="1" y="83523"/>
                    </a:lnTo>
                    <a:lnTo>
                      <a:pt x="36" y="83439"/>
                    </a:lnTo>
                    <a:lnTo>
                      <a:pt x="29897" y="1286"/>
                    </a:lnTo>
                    <a:lnTo>
                      <a:pt x="29969" y="1286"/>
                    </a:lnTo>
                    <a:lnTo>
                      <a:pt x="82142" y="1"/>
                    </a:lnTo>
                    <a:lnTo>
                      <a:pt x="82094" y="144"/>
                    </a:lnTo>
                    <a:lnTo>
                      <a:pt x="59199" y="72462"/>
                    </a:lnTo>
                    <a:lnTo>
                      <a:pt x="59175" y="72474"/>
                    </a:lnTo>
                    <a:close/>
                    <a:moveTo>
                      <a:pt x="274" y="83428"/>
                    </a:moveTo>
                    <a:lnTo>
                      <a:pt x="26421" y="99322"/>
                    </a:lnTo>
                    <a:lnTo>
                      <a:pt x="59008" y="72331"/>
                    </a:lnTo>
                    <a:lnTo>
                      <a:pt x="81832" y="227"/>
                    </a:lnTo>
                    <a:lnTo>
                      <a:pt x="30040" y="1501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5000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41;p4"/>
              <p:cNvSpPr/>
              <p:nvPr/>
            </p:nvSpPr>
            <p:spPr>
              <a:xfrm rot="-336564">
                <a:off x="7783010" y="3457006"/>
                <a:ext cx="2715127" cy="2850293"/>
              </a:xfrm>
              <a:custGeom>
                <a:avLst/>
                <a:gdLst/>
                <a:ahLst/>
                <a:cxnLst/>
                <a:rect l="l" t="t" r="r" b="b"/>
                <a:pathLst>
                  <a:path w="94953" h="99680" extrusionOk="0">
                    <a:moveTo>
                      <a:pt x="39160" y="99680"/>
                    </a:moveTo>
                    <a:lnTo>
                      <a:pt x="39088" y="99549"/>
                    </a:lnTo>
                    <a:lnTo>
                      <a:pt x="0" y="29707"/>
                    </a:lnTo>
                    <a:lnTo>
                      <a:pt x="131" y="29671"/>
                    </a:lnTo>
                    <a:lnTo>
                      <a:pt x="94857" y="1"/>
                    </a:lnTo>
                    <a:lnTo>
                      <a:pt x="94952" y="41887"/>
                    </a:lnTo>
                    <a:lnTo>
                      <a:pt x="94929" y="41923"/>
                    </a:lnTo>
                    <a:close/>
                    <a:moveTo>
                      <a:pt x="322" y="29838"/>
                    </a:moveTo>
                    <a:lnTo>
                      <a:pt x="39207" y="99311"/>
                    </a:lnTo>
                    <a:lnTo>
                      <a:pt x="94738" y="41792"/>
                    </a:lnTo>
                    <a:lnTo>
                      <a:pt x="94631" y="2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5000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42" name="Google Shape;42;p4"/>
          <p:cNvSpPr txBox="1">
            <a:spLocks noGrp="1"/>
          </p:cNvSpPr>
          <p:nvPr>
            <p:ph type="body" idx="1"/>
          </p:nvPr>
        </p:nvSpPr>
        <p:spPr>
          <a:xfrm>
            <a:off x="4624775" y="2123100"/>
            <a:ext cx="3294600" cy="138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3" name="Google Shape;43;p4"/>
          <p:cNvSpPr txBox="1">
            <a:spLocks noGrp="1"/>
          </p:cNvSpPr>
          <p:nvPr>
            <p:ph type="title"/>
          </p:nvPr>
        </p:nvSpPr>
        <p:spPr>
          <a:xfrm>
            <a:off x="1996975" y="539500"/>
            <a:ext cx="5150100" cy="4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 sz="2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oogle Shape;67;p7"/>
          <p:cNvGrpSpPr/>
          <p:nvPr/>
        </p:nvGrpSpPr>
        <p:grpSpPr>
          <a:xfrm>
            <a:off x="-1645549" y="-2015865"/>
            <a:ext cx="14188757" cy="10087940"/>
            <a:chOff x="-1645549" y="-2015865"/>
            <a:chExt cx="14188757" cy="10087940"/>
          </a:xfrm>
        </p:grpSpPr>
        <p:grpSp>
          <p:nvGrpSpPr>
            <p:cNvPr id="68" name="Google Shape;68;p7"/>
            <p:cNvGrpSpPr/>
            <p:nvPr/>
          </p:nvGrpSpPr>
          <p:grpSpPr>
            <a:xfrm>
              <a:off x="-1645549" y="-2015865"/>
              <a:ext cx="3359588" cy="8686086"/>
              <a:chOff x="7271351" y="-2015865"/>
              <a:chExt cx="3359588" cy="8686086"/>
            </a:xfrm>
          </p:grpSpPr>
          <p:sp>
            <p:nvSpPr>
              <p:cNvPr id="69" name="Google Shape;69;p7"/>
              <p:cNvSpPr/>
              <p:nvPr/>
            </p:nvSpPr>
            <p:spPr>
              <a:xfrm rot="-336564">
                <a:off x="7392508" y="3512414"/>
                <a:ext cx="2408737" cy="2597003"/>
              </a:xfrm>
              <a:custGeom>
                <a:avLst/>
                <a:gdLst/>
                <a:ahLst/>
                <a:cxnLst/>
                <a:rect l="l" t="t" r="r" b="b"/>
                <a:pathLst>
                  <a:path w="84238" h="90822" extrusionOk="0">
                    <a:moveTo>
                      <a:pt x="15348" y="90821"/>
                    </a:moveTo>
                    <a:lnTo>
                      <a:pt x="15312" y="90726"/>
                    </a:lnTo>
                    <a:lnTo>
                      <a:pt x="1" y="51566"/>
                    </a:lnTo>
                    <a:lnTo>
                      <a:pt x="45197" y="8501"/>
                    </a:lnTo>
                    <a:lnTo>
                      <a:pt x="45221" y="8501"/>
                    </a:lnTo>
                    <a:lnTo>
                      <a:pt x="76868" y="0"/>
                    </a:lnTo>
                    <a:lnTo>
                      <a:pt x="84238" y="19110"/>
                    </a:lnTo>
                    <a:lnTo>
                      <a:pt x="84238" y="19146"/>
                    </a:lnTo>
                    <a:lnTo>
                      <a:pt x="74486" y="79701"/>
                    </a:lnTo>
                    <a:lnTo>
                      <a:pt x="74403" y="79713"/>
                    </a:lnTo>
                    <a:close/>
                    <a:moveTo>
                      <a:pt x="275" y="51626"/>
                    </a:moveTo>
                    <a:lnTo>
                      <a:pt x="15491" y="90559"/>
                    </a:lnTo>
                    <a:lnTo>
                      <a:pt x="74284" y="79510"/>
                    </a:lnTo>
                    <a:lnTo>
                      <a:pt x="84011" y="19134"/>
                    </a:lnTo>
                    <a:lnTo>
                      <a:pt x="76737" y="262"/>
                    </a:lnTo>
                    <a:lnTo>
                      <a:pt x="45304" y="8704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5000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70;p7"/>
              <p:cNvSpPr/>
              <p:nvPr/>
            </p:nvSpPr>
            <p:spPr>
              <a:xfrm rot="-336564">
                <a:off x="7859748" y="3677361"/>
                <a:ext cx="2348804" cy="2847919"/>
              </a:xfrm>
              <a:custGeom>
                <a:avLst/>
                <a:gdLst/>
                <a:ahLst/>
                <a:cxnLst/>
                <a:rect l="l" t="t" r="r" b="b"/>
                <a:pathLst>
                  <a:path w="82142" h="99597" extrusionOk="0">
                    <a:moveTo>
                      <a:pt x="26433" y="99596"/>
                    </a:moveTo>
                    <a:lnTo>
                      <a:pt x="26361" y="99549"/>
                    </a:lnTo>
                    <a:lnTo>
                      <a:pt x="1" y="83523"/>
                    </a:lnTo>
                    <a:lnTo>
                      <a:pt x="36" y="83439"/>
                    </a:lnTo>
                    <a:lnTo>
                      <a:pt x="29897" y="1286"/>
                    </a:lnTo>
                    <a:lnTo>
                      <a:pt x="29969" y="1286"/>
                    </a:lnTo>
                    <a:lnTo>
                      <a:pt x="82142" y="1"/>
                    </a:lnTo>
                    <a:lnTo>
                      <a:pt x="82094" y="144"/>
                    </a:lnTo>
                    <a:lnTo>
                      <a:pt x="59199" y="72462"/>
                    </a:lnTo>
                    <a:lnTo>
                      <a:pt x="59175" y="72474"/>
                    </a:lnTo>
                    <a:close/>
                    <a:moveTo>
                      <a:pt x="274" y="83428"/>
                    </a:moveTo>
                    <a:lnTo>
                      <a:pt x="26421" y="99322"/>
                    </a:lnTo>
                    <a:lnTo>
                      <a:pt x="59008" y="72331"/>
                    </a:lnTo>
                    <a:lnTo>
                      <a:pt x="81832" y="227"/>
                    </a:lnTo>
                    <a:lnTo>
                      <a:pt x="30040" y="1501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5000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" name="Google Shape;71;p7"/>
              <p:cNvSpPr/>
              <p:nvPr/>
            </p:nvSpPr>
            <p:spPr>
              <a:xfrm rot="-336564">
                <a:off x="7496060" y="3694056"/>
                <a:ext cx="2715127" cy="2850293"/>
              </a:xfrm>
              <a:custGeom>
                <a:avLst/>
                <a:gdLst/>
                <a:ahLst/>
                <a:cxnLst/>
                <a:rect l="l" t="t" r="r" b="b"/>
                <a:pathLst>
                  <a:path w="94953" h="99680" extrusionOk="0">
                    <a:moveTo>
                      <a:pt x="39160" y="99680"/>
                    </a:moveTo>
                    <a:lnTo>
                      <a:pt x="39088" y="99549"/>
                    </a:lnTo>
                    <a:lnTo>
                      <a:pt x="0" y="29707"/>
                    </a:lnTo>
                    <a:lnTo>
                      <a:pt x="131" y="29671"/>
                    </a:lnTo>
                    <a:lnTo>
                      <a:pt x="94857" y="1"/>
                    </a:lnTo>
                    <a:lnTo>
                      <a:pt x="94952" y="41887"/>
                    </a:lnTo>
                    <a:lnTo>
                      <a:pt x="94929" y="41923"/>
                    </a:lnTo>
                    <a:close/>
                    <a:moveTo>
                      <a:pt x="322" y="29838"/>
                    </a:moveTo>
                    <a:lnTo>
                      <a:pt x="39207" y="99311"/>
                    </a:lnTo>
                    <a:lnTo>
                      <a:pt x="94738" y="41792"/>
                    </a:lnTo>
                    <a:lnTo>
                      <a:pt x="94631" y="2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5000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" name="Google Shape;72;p7"/>
              <p:cNvSpPr/>
              <p:nvPr/>
            </p:nvSpPr>
            <p:spPr>
              <a:xfrm rot="10463436">
                <a:off x="8101045" y="-1455062"/>
                <a:ext cx="2408737" cy="2597003"/>
              </a:xfrm>
              <a:custGeom>
                <a:avLst/>
                <a:gdLst/>
                <a:ahLst/>
                <a:cxnLst/>
                <a:rect l="l" t="t" r="r" b="b"/>
                <a:pathLst>
                  <a:path w="84238" h="90822" extrusionOk="0">
                    <a:moveTo>
                      <a:pt x="15348" y="90821"/>
                    </a:moveTo>
                    <a:lnTo>
                      <a:pt x="15312" y="90726"/>
                    </a:lnTo>
                    <a:lnTo>
                      <a:pt x="1" y="51566"/>
                    </a:lnTo>
                    <a:lnTo>
                      <a:pt x="45197" y="8501"/>
                    </a:lnTo>
                    <a:lnTo>
                      <a:pt x="45221" y="8501"/>
                    </a:lnTo>
                    <a:lnTo>
                      <a:pt x="76868" y="0"/>
                    </a:lnTo>
                    <a:lnTo>
                      <a:pt x="84238" y="19110"/>
                    </a:lnTo>
                    <a:lnTo>
                      <a:pt x="84238" y="19146"/>
                    </a:lnTo>
                    <a:lnTo>
                      <a:pt x="74486" y="79701"/>
                    </a:lnTo>
                    <a:lnTo>
                      <a:pt x="74403" y="79713"/>
                    </a:lnTo>
                    <a:close/>
                    <a:moveTo>
                      <a:pt x="275" y="51626"/>
                    </a:moveTo>
                    <a:lnTo>
                      <a:pt x="15491" y="90559"/>
                    </a:lnTo>
                    <a:lnTo>
                      <a:pt x="74284" y="79510"/>
                    </a:lnTo>
                    <a:lnTo>
                      <a:pt x="84011" y="19134"/>
                    </a:lnTo>
                    <a:lnTo>
                      <a:pt x="76737" y="262"/>
                    </a:lnTo>
                    <a:lnTo>
                      <a:pt x="45304" y="8704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5000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73;p7"/>
              <p:cNvSpPr/>
              <p:nvPr/>
            </p:nvSpPr>
            <p:spPr>
              <a:xfrm rot="10463436">
                <a:off x="7693739" y="-1870925"/>
                <a:ext cx="2348804" cy="2847919"/>
              </a:xfrm>
              <a:custGeom>
                <a:avLst/>
                <a:gdLst/>
                <a:ahLst/>
                <a:cxnLst/>
                <a:rect l="l" t="t" r="r" b="b"/>
                <a:pathLst>
                  <a:path w="82142" h="99597" extrusionOk="0">
                    <a:moveTo>
                      <a:pt x="26433" y="99596"/>
                    </a:moveTo>
                    <a:lnTo>
                      <a:pt x="26361" y="99549"/>
                    </a:lnTo>
                    <a:lnTo>
                      <a:pt x="1" y="83523"/>
                    </a:lnTo>
                    <a:lnTo>
                      <a:pt x="36" y="83439"/>
                    </a:lnTo>
                    <a:lnTo>
                      <a:pt x="29897" y="1286"/>
                    </a:lnTo>
                    <a:lnTo>
                      <a:pt x="29969" y="1286"/>
                    </a:lnTo>
                    <a:lnTo>
                      <a:pt x="82142" y="1"/>
                    </a:lnTo>
                    <a:lnTo>
                      <a:pt x="82094" y="144"/>
                    </a:lnTo>
                    <a:lnTo>
                      <a:pt x="59199" y="72462"/>
                    </a:lnTo>
                    <a:lnTo>
                      <a:pt x="59175" y="72474"/>
                    </a:lnTo>
                    <a:close/>
                    <a:moveTo>
                      <a:pt x="274" y="83428"/>
                    </a:moveTo>
                    <a:lnTo>
                      <a:pt x="26421" y="99322"/>
                    </a:lnTo>
                    <a:lnTo>
                      <a:pt x="59008" y="72331"/>
                    </a:lnTo>
                    <a:lnTo>
                      <a:pt x="81832" y="227"/>
                    </a:lnTo>
                    <a:lnTo>
                      <a:pt x="30040" y="1501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5000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74;p7"/>
              <p:cNvSpPr/>
              <p:nvPr/>
            </p:nvSpPr>
            <p:spPr>
              <a:xfrm rot="10463436">
                <a:off x="7691103" y="-1889993"/>
                <a:ext cx="2715127" cy="2850293"/>
              </a:xfrm>
              <a:custGeom>
                <a:avLst/>
                <a:gdLst/>
                <a:ahLst/>
                <a:cxnLst/>
                <a:rect l="l" t="t" r="r" b="b"/>
                <a:pathLst>
                  <a:path w="94953" h="99680" extrusionOk="0">
                    <a:moveTo>
                      <a:pt x="39160" y="99680"/>
                    </a:moveTo>
                    <a:lnTo>
                      <a:pt x="39088" y="99549"/>
                    </a:lnTo>
                    <a:lnTo>
                      <a:pt x="0" y="29707"/>
                    </a:lnTo>
                    <a:lnTo>
                      <a:pt x="131" y="29671"/>
                    </a:lnTo>
                    <a:lnTo>
                      <a:pt x="94857" y="1"/>
                    </a:lnTo>
                    <a:lnTo>
                      <a:pt x="94952" y="41887"/>
                    </a:lnTo>
                    <a:lnTo>
                      <a:pt x="94929" y="41923"/>
                    </a:lnTo>
                    <a:close/>
                    <a:moveTo>
                      <a:pt x="322" y="29838"/>
                    </a:moveTo>
                    <a:lnTo>
                      <a:pt x="39207" y="99311"/>
                    </a:lnTo>
                    <a:lnTo>
                      <a:pt x="94738" y="41792"/>
                    </a:lnTo>
                    <a:lnTo>
                      <a:pt x="94631" y="2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5000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5" name="Google Shape;75;p7"/>
            <p:cNvGrpSpPr/>
            <p:nvPr/>
          </p:nvGrpSpPr>
          <p:grpSpPr>
            <a:xfrm rot="2219984">
              <a:off x="7913359" y="3296805"/>
              <a:ext cx="3796561" cy="4039571"/>
              <a:chOff x="7558301" y="3163860"/>
              <a:chExt cx="3072638" cy="3269311"/>
            </a:xfrm>
          </p:grpSpPr>
          <p:sp>
            <p:nvSpPr>
              <p:cNvPr id="76" name="Google Shape;76;p7"/>
              <p:cNvSpPr/>
              <p:nvPr/>
            </p:nvSpPr>
            <p:spPr>
              <a:xfrm rot="-336564">
                <a:off x="7679458" y="3275364"/>
                <a:ext cx="2408737" cy="2597003"/>
              </a:xfrm>
              <a:custGeom>
                <a:avLst/>
                <a:gdLst/>
                <a:ahLst/>
                <a:cxnLst/>
                <a:rect l="l" t="t" r="r" b="b"/>
                <a:pathLst>
                  <a:path w="84238" h="90822" extrusionOk="0">
                    <a:moveTo>
                      <a:pt x="15348" y="90821"/>
                    </a:moveTo>
                    <a:lnTo>
                      <a:pt x="15312" y="90726"/>
                    </a:lnTo>
                    <a:lnTo>
                      <a:pt x="1" y="51566"/>
                    </a:lnTo>
                    <a:lnTo>
                      <a:pt x="45197" y="8501"/>
                    </a:lnTo>
                    <a:lnTo>
                      <a:pt x="45221" y="8501"/>
                    </a:lnTo>
                    <a:lnTo>
                      <a:pt x="76868" y="0"/>
                    </a:lnTo>
                    <a:lnTo>
                      <a:pt x="84238" y="19110"/>
                    </a:lnTo>
                    <a:lnTo>
                      <a:pt x="84238" y="19146"/>
                    </a:lnTo>
                    <a:lnTo>
                      <a:pt x="74486" y="79701"/>
                    </a:lnTo>
                    <a:lnTo>
                      <a:pt x="74403" y="79713"/>
                    </a:lnTo>
                    <a:close/>
                    <a:moveTo>
                      <a:pt x="275" y="51626"/>
                    </a:moveTo>
                    <a:lnTo>
                      <a:pt x="15491" y="90559"/>
                    </a:lnTo>
                    <a:lnTo>
                      <a:pt x="74284" y="79510"/>
                    </a:lnTo>
                    <a:lnTo>
                      <a:pt x="84011" y="19134"/>
                    </a:lnTo>
                    <a:lnTo>
                      <a:pt x="76737" y="262"/>
                    </a:lnTo>
                    <a:lnTo>
                      <a:pt x="45304" y="8704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5000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77;p7"/>
              <p:cNvSpPr/>
              <p:nvPr/>
            </p:nvSpPr>
            <p:spPr>
              <a:xfrm rot="-336564">
                <a:off x="8146698" y="3440311"/>
                <a:ext cx="2348804" cy="2847919"/>
              </a:xfrm>
              <a:custGeom>
                <a:avLst/>
                <a:gdLst/>
                <a:ahLst/>
                <a:cxnLst/>
                <a:rect l="l" t="t" r="r" b="b"/>
                <a:pathLst>
                  <a:path w="82142" h="99597" extrusionOk="0">
                    <a:moveTo>
                      <a:pt x="26433" y="99596"/>
                    </a:moveTo>
                    <a:lnTo>
                      <a:pt x="26361" y="99549"/>
                    </a:lnTo>
                    <a:lnTo>
                      <a:pt x="1" y="83523"/>
                    </a:lnTo>
                    <a:lnTo>
                      <a:pt x="36" y="83439"/>
                    </a:lnTo>
                    <a:lnTo>
                      <a:pt x="29897" y="1286"/>
                    </a:lnTo>
                    <a:lnTo>
                      <a:pt x="29969" y="1286"/>
                    </a:lnTo>
                    <a:lnTo>
                      <a:pt x="82142" y="1"/>
                    </a:lnTo>
                    <a:lnTo>
                      <a:pt x="82094" y="144"/>
                    </a:lnTo>
                    <a:lnTo>
                      <a:pt x="59199" y="72462"/>
                    </a:lnTo>
                    <a:lnTo>
                      <a:pt x="59175" y="72474"/>
                    </a:lnTo>
                    <a:close/>
                    <a:moveTo>
                      <a:pt x="274" y="83428"/>
                    </a:moveTo>
                    <a:lnTo>
                      <a:pt x="26421" y="99322"/>
                    </a:lnTo>
                    <a:lnTo>
                      <a:pt x="59008" y="72331"/>
                    </a:lnTo>
                    <a:lnTo>
                      <a:pt x="81832" y="227"/>
                    </a:lnTo>
                    <a:lnTo>
                      <a:pt x="30040" y="1501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5000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78;p7"/>
              <p:cNvSpPr/>
              <p:nvPr/>
            </p:nvSpPr>
            <p:spPr>
              <a:xfrm rot="-336564">
                <a:off x="7783010" y="3457006"/>
                <a:ext cx="2715127" cy="2850293"/>
              </a:xfrm>
              <a:custGeom>
                <a:avLst/>
                <a:gdLst/>
                <a:ahLst/>
                <a:cxnLst/>
                <a:rect l="l" t="t" r="r" b="b"/>
                <a:pathLst>
                  <a:path w="94953" h="99680" extrusionOk="0">
                    <a:moveTo>
                      <a:pt x="39160" y="99680"/>
                    </a:moveTo>
                    <a:lnTo>
                      <a:pt x="39088" y="99549"/>
                    </a:lnTo>
                    <a:lnTo>
                      <a:pt x="0" y="29707"/>
                    </a:lnTo>
                    <a:lnTo>
                      <a:pt x="131" y="29671"/>
                    </a:lnTo>
                    <a:lnTo>
                      <a:pt x="94857" y="1"/>
                    </a:lnTo>
                    <a:lnTo>
                      <a:pt x="94952" y="41887"/>
                    </a:lnTo>
                    <a:lnTo>
                      <a:pt x="94929" y="41923"/>
                    </a:lnTo>
                    <a:close/>
                    <a:moveTo>
                      <a:pt x="322" y="29838"/>
                    </a:moveTo>
                    <a:lnTo>
                      <a:pt x="39207" y="99311"/>
                    </a:lnTo>
                    <a:lnTo>
                      <a:pt x="94738" y="41792"/>
                    </a:lnTo>
                    <a:lnTo>
                      <a:pt x="94631" y="2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5000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79" name="Google Shape;79;p7"/>
          <p:cNvSpPr txBox="1">
            <a:spLocks noGrp="1"/>
          </p:cNvSpPr>
          <p:nvPr>
            <p:ph type="body" idx="1"/>
          </p:nvPr>
        </p:nvSpPr>
        <p:spPr>
          <a:xfrm>
            <a:off x="1427100" y="1221400"/>
            <a:ext cx="2946900" cy="2753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80" name="Google Shape;80;p7"/>
          <p:cNvSpPr txBox="1">
            <a:spLocks noGrp="1"/>
          </p:cNvSpPr>
          <p:nvPr>
            <p:ph type="title"/>
          </p:nvPr>
        </p:nvSpPr>
        <p:spPr>
          <a:xfrm>
            <a:off x="1996975" y="539500"/>
            <a:ext cx="5150100" cy="4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 sz="2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oogle Shape;82;p8"/>
          <p:cNvGrpSpPr/>
          <p:nvPr/>
        </p:nvGrpSpPr>
        <p:grpSpPr>
          <a:xfrm>
            <a:off x="-585686" y="-1099379"/>
            <a:ext cx="10929760" cy="7352891"/>
            <a:chOff x="-585686" y="-1099379"/>
            <a:chExt cx="10929760" cy="7352891"/>
          </a:xfrm>
        </p:grpSpPr>
        <p:sp>
          <p:nvSpPr>
            <p:cNvPr id="83" name="Google Shape;83;p8"/>
            <p:cNvSpPr/>
            <p:nvPr/>
          </p:nvSpPr>
          <p:spPr>
            <a:xfrm rot="315833">
              <a:off x="-470260" y="2809509"/>
              <a:ext cx="2437809" cy="2628347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 rot="315833">
              <a:off x="-13572" y="3038950"/>
              <a:ext cx="2377152" cy="2882292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 rot="315833">
              <a:off x="-286641" y="3248850"/>
              <a:ext cx="2747897" cy="2884694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 rot="315633">
              <a:off x="6771567" y="-971975"/>
              <a:ext cx="2924002" cy="3152541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 rot="315633">
              <a:off x="6951891" y="-552494"/>
              <a:ext cx="2851248" cy="3457132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 rot="315633">
              <a:off x="6896466" y="-360189"/>
              <a:ext cx="3295933" cy="3460013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8"/>
            <p:cNvSpPr/>
            <p:nvPr/>
          </p:nvSpPr>
          <p:spPr>
            <a:xfrm>
              <a:off x="1271525" y="759175"/>
              <a:ext cx="6595500" cy="3645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8"/>
            <p:cNvSpPr/>
            <p:nvPr/>
          </p:nvSpPr>
          <p:spPr>
            <a:xfrm rot="5400000">
              <a:off x="2739044" y="-751734"/>
              <a:ext cx="3665822" cy="6646939"/>
            </a:xfrm>
            <a:custGeom>
              <a:avLst/>
              <a:gdLst/>
              <a:ahLst/>
              <a:cxnLst/>
              <a:rect l="l" t="t" r="r" b="b"/>
              <a:pathLst>
                <a:path w="47852" h="71534" extrusionOk="0">
                  <a:moveTo>
                    <a:pt x="47852" y="71533"/>
                  </a:moveTo>
                  <a:lnTo>
                    <a:pt x="0" y="71533"/>
                  </a:lnTo>
                  <a:lnTo>
                    <a:pt x="0" y="0"/>
                  </a:lnTo>
                  <a:lnTo>
                    <a:pt x="47852" y="0"/>
                  </a:lnTo>
                  <a:close/>
                  <a:moveTo>
                    <a:pt x="441" y="71093"/>
                  </a:moveTo>
                  <a:lnTo>
                    <a:pt x="47411" y="71093"/>
                  </a:lnTo>
                  <a:lnTo>
                    <a:pt x="47411" y="453"/>
                  </a:lnTo>
                  <a:lnTo>
                    <a:pt x="441" y="453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1" name="Google Shape;91;p8"/>
          <p:cNvSpPr txBox="1">
            <a:spLocks noGrp="1"/>
          </p:cNvSpPr>
          <p:nvPr>
            <p:ph type="title"/>
          </p:nvPr>
        </p:nvSpPr>
        <p:spPr>
          <a:xfrm>
            <a:off x="2716500" y="2904100"/>
            <a:ext cx="3711000" cy="393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92" name="Google Shape;92;p8"/>
          <p:cNvSpPr txBox="1">
            <a:spLocks noGrp="1"/>
          </p:cNvSpPr>
          <p:nvPr>
            <p:ph type="subTitle" idx="1"/>
          </p:nvPr>
        </p:nvSpPr>
        <p:spPr>
          <a:xfrm>
            <a:off x="1986000" y="1750675"/>
            <a:ext cx="5172000" cy="131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oogle Shape;94;p9"/>
          <p:cNvGrpSpPr/>
          <p:nvPr/>
        </p:nvGrpSpPr>
        <p:grpSpPr>
          <a:xfrm>
            <a:off x="-2625958" y="-2071525"/>
            <a:ext cx="13782479" cy="8905482"/>
            <a:chOff x="-2625958" y="-2071525"/>
            <a:chExt cx="13782479" cy="8905482"/>
          </a:xfrm>
        </p:grpSpPr>
        <p:sp>
          <p:nvSpPr>
            <p:cNvPr id="95" name="Google Shape;95;p9"/>
            <p:cNvSpPr/>
            <p:nvPr/>
          </p:nvSpPr>
          <p:spPr>
            <a:xfrm rot="1514233">
              <a:off x="7878011" y="-1639693"/>
              <a:ext cx="2647934" cy="2779755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9"/>
            <p:cNvSpPr/>
            <p:nvPr/>
          </p:nvSpPr>
          <p:spPr>
            <a:xfrm rot="1514503">
              <a:off x="-2219652" y="4068093"/>
              <a:ext cx="2230706" cy="2405056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9"/>
            <p:cNvSpPr/>
            <p:nvPr/>
          </p:nvSpPr>
          <p:spPr>
            <a:xfrm rot="1514503">
              <a:off x="-1485024" y="3649180"/>
              <a:ext cx="2175201" cy="2637427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9"/>
            <p:cNvSpPr/>
            <p:nvPr/>
          </p:nvSpPr>
          <p:spPr>
            <a:xfrm rot="1514503">
              <a:off x="-1806691" y="3576585"/>
              <a:ext cx="2514449" cy="2639625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9"/>
            <p:cNvSpPr/>
            <p:nvPr/>
          </p:nvSpPr>
          <p:spPr>
            <a:xfrm rot="1430232">
              <a:off x="8138809" y="-1234074"/>
              <a:ext cx="2327211" cy="2509105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9"/>
            <p:cNvSpPr/>
            <p:nvPr/>
          </p:nvSpPr>
          <p:spPr>
            <a:xfrm rot="1430232">
              <a:off x="8428003" y="-1037258"/>
              <a:ext cx="2269306" cy="2751528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1" name="Google Shape;101;p9"/>
          <p:cNvSpPr txBox="1">
            <a:spLocks noGrp="1"/>
          </p:cNvSpPr>
          <p:nvPr>
            <p:ph type="subTitle" idx="1"/>
          </p:nvPr>
        </p:nvSpPr>
        <p:spPr>
          <a:xfrm>
            <a:off x="1006900" y="1726125"/>
            <a:ext cx="3515100" cy="22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Char char="●"/>
              <a:defRPr/>
            </a:lvl1pPr>
            <a:lvl2pPr lvl="1" rtl="0">
              <a:spcBef>
                <a:spcPts val="100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02" name="Google Shape;102;p9"/>
          <p:cNvSpPr txBox="1">
            <a:spLocks noGrp="1"/>
          </p:cNvSpPr>
          <p:nvPr>
            <p:ph type="title"/>
          </p:nvPr>
        </p:nvSpPr>
        <p:spPr>
          <a:xfrm>
            <a:off x="1996975" y="539500"/>
            <a:ext cx="5150100" cy="4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 sz="2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11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13"/>
          <p:cNvGrpSpPr/>
          <p:nvPr/>
        </p:nvGrpSpPr>
        <p:grpSpPr>
          <a:xfrm>
            <a:off x="-3157403" y="-2327776"/>
            <a:ext cx="14457596" cy="9492188"/>
            <a:chOff x="-3157403" y="-2327776"/>
            <a:chExt cx="14457596" cy="9492188"/>
          </a:xfrm>
        </p:grpSpPr>
        <p:sp>
          <p:nvSpPr>
            <p:cNvPr id="129" name="Google Shape;129;p13"/>
            <p:cNvSpPr/>
            <p:nvPr/>
          </p:nvSpPr>
          <p:spPr>
            <a:xfrm rot="1514360">
              <a:off x="7664166" y="-1848832"/>
              <a:ext cx="2936660" cy="3082854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13"/>
            <p:cNvSpPr/>
            <p:nvPr/>
          </p:nvSpPr>
          <p:spPr>
            <a:xfrm rot="1514343">
              <a:off x="-2679303" y="3909620"/>
              <a:ext cx="2625055" cy="2830228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13"/>
            <p:cNvSpPr/>
            <p:nvPr/>
          </p:nvSpPr>
          <p:spPr>
            <a:xfrm rot="1514343">
              <a:off x="-1814818" y="3416661"/>
              <a:ext cx="2559739" cy="3103678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13"/>
            <p:cNvSpPr/>
            <p:nvPr/>
          </p:nvSpPr>
          <p:spPr>
            <a:xfrm rot="1514343">
              <a:off x="-2193340" y="3331226"/>
              <a:ext cx="2958960" cy="3106264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13"/>
            <p:cNvSpPr/>
            <p:nvPr/>
          </p:nvSpPr>
          <p:spPr>
            <a:xfrm rot="1430259">
              <a:off x="7953466" y="-1399018"/>
              <a:ext cx="2580939" cy="2782664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13"/>
            <p:cNvSpPr/>
            <p:nvPr/>
          </p:nvSpPr>
          <p:spPr>
            <a:xfrm rot="1430259">
              <a:off x="8274188" y="-1180746"/>
              <a:ext cx="2516720" cy="3051518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4" name="Google Shape;144;p15"/>
          <p:cNvGrpSpPr/>
          <p:nvPr/>
        </p:nvGrpSpPr>
        <p:grpSpPr>
          <a:xfrm>
            <a:off x="-1870949" y="-2015865"/>
            <a:ext cx="12501888" cy="9499587"/>
            <a:chOff x="-1870949" y="-2015865"/>
            <a:chExt cx="12501888" cy="9499587"/>
          </a:xfrm>
        </p:grpSpPr>
        <p:sp>
          <p:nvSpPr>
            <p:cNvPr id="145" name="Google Shape;145;p15"/>
            <p:cNvSpPr/>
            <p:nvPr/>
          </p:nvSpPr>
          <p:spPr>
            <a:xfrm rot="-336564">
              <a:off x="7679458" y="3275364"/>
              <a:ext cx="2408737" cy="2597003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15"/>
            <p:cNvSpPr/>
            <p:nvPr/>
          </p:nvSpPr>
          <p:spPr>
            <a:xfrm rot="-336564">
              <a:off x="8146698" y="3440311"/>
              <a:ext cx="2348804" cy="2847919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15"/>
            <p:cNvSpPr/>
            <p:nvPr/>
          </p:nvSpPr>
          <p:spPr>
            <a:xfrm rot="-336564">
              <a:off x="7783010" y="3457006"/>
              <a:ext cx="2715127" cy="2850293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15"/>
            <p:cNvSpPr/>
            <p:nvPr/>
          </p:nvSpPr>
          <p:spPr>
            <a:xfrm rot="10463436">
              <a:off x="8101045" y="-1455062"/>
              <a:ext cx="2408737" cy="2597003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15"/>
            <p:cNvSpPr/>
            <p:nvPr/>
          </p:nvSpPr>
          <p:spPr>
            <a:xfrm rot="10463436">
              <a:off x="7693739" y="-1870925"/>
              <a:ext cx="2348804" cy="2847919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15"/>
            <p:cNvSpPr/>
            <p:nvPr/>
          </p:nvSpPr>
          <p:spPr>
            <a:xfrm rot="10463436">
              <a:off x="7691103" y="-1889993"/>
              <a:ext cx="2715127" cy="2850293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15"/>
            <p:cNvSpPr/>
            <p:nvPr/>
          </p:nvSpPr>
          <p:spPr>
            <a:xfrm rot="-336564">
              <a:off x="-1374459" y="4490863"/>
              <a:ext cx="2348804" cy="2847919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15"/>
            <p:cNvSpPr/>
            <p:nvPr/>
          </p:nvSpPr>
          <p:spPr>
            <a:xfrm rot="-336564">
              <a:off x="-1738147" y="4507557"/>
              <a:ext cx="2715127" cy="2850293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3" name="Google Shape;153;p15"/>
          <p:cNvSpPr txBox="1">
            <a:spLocks noGrp="1"/>
          </p:cNvSpPr>
          <p:nvPr>
            <p:ph type="title"/>
          </p:nvPr>
        </p:nvSpPr>
        <p:spPr>
          <a:xfrm>
            <a:off x="1996975" y="539500"/>
            <a:ext cx="5150100" cy="4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 sz="2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15"/>
          <p:cNvSpPr txBox="1">
            <a:spLocks noGrp="1"/>
          </p:cNvSpPr>
          <p:nvPr>
            <p:ph type="subTitle" idx="1"/>
          </p:nvPr>
        </p:nvSpPr>
        <p:spPr>
          <a:xfrm>
            <a:off x="1573800" y="1470499"/>
            <a:ext cx="2680200" cy="35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8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55" name="Google Shape;155;p15"/>
          <p:cNvSpPr txBox="1">
            <a:spLocks noGrp="1"/>
          </p:cNvSpPr>
          <p:nvPr>
            <p:ph type="subTitle" idx="2"/>
          </p:nvPr>
        </p:nvSpPr>
        <p:spPr>
          <a:xfrm>
            <a:off x="1573800" y="1638475"/>
            <a:ext cx="2680200" cy="73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56" name="Google Shape;156;p15"/>
          <p:cNvSpPr txBox="1">
            <a:spLocks noGrp="1"/>
          </p:cNvSpPr>
          <p:nvPr>
            <p:ph type="title" idx="3" hasCustomPrompt="1"/>
          </p:nvPr>
        </p:nvSpPr>
        <p:spPr>
          <a:xfrm>
            <a:off x="718284" y="1405861"/>
            <a:ext cx="957300" cy="57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57" name="Google Shape;157;p15"/>
          <p:cNvSpPr txBox="1">
            <a:spLocks noGrp="1"/>
          </p:cNvSpPr>
          <p:nvPr>
            <p:ph type="subTitle" idx="4"/>
          </p:nvPr>
        </p:nvSpPr>
        <p:spPr>
          <a:xfrm>
            <a:off x="1573800" y="2591424"/>
            <a:ext cx="2680200" cy="35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8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58" name="Google Shape;158;p15"/>
          <p:cNvSpPr txBox="1">
            <a:spLocks noGrp="1"/>
          </p:cNvSpPr>
          <p:nvPr>
            <p:ph type="subTitle" idx="5"/>
          </p:nvPr>
        </p:nvSpPr>
        <p:spPr>
          <a:xfrm>
            <a:off x="1573800" y="2759400"/>
            <a:ext cx="2680200" cy="73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59" name="Google Shape;159;p15"/>
          <p:cNvSpPr txBox="1">
            <a:spLocks noGrp="1"/>
          </p:cNvSpPr>
          <p:nvPr>
            <p:ph type="title" idx="6" hasCustomPrompt="1"/>
          </p:nvPr>
        </p:nvSpPr>
        <p:spPr>
          <a:xfrm>
            <a:off x="718284" y="2526786"/>
            <a:ext cx="957300" cy="57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60" name="Google Shape;160;p15"/>
          <p:cNvSpPr txBox="1">
            <a:spLocks noGrp="1"/>
          </p:cNvSpPr>
          <p:nvPr>
            <p:ph type="subTitle" idx="7"/>
          </p:nvPr>
        </p:nvSpPr>
        <p:spPr>
          <a:xfrm>
            <a:off x="1573800" y="3712349"/>
            <a:ext cx="2680200" cy="35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8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61" name="Google Shape;161;p15"/>
          <p:cNvSpPr txBox="1">
            <a:spLocks noGrp="1"/>
          </p:cNvSpPr>
          <p:nvPr>
            <p:ph type="subTitle" idx="8"/>
          </p:nvPr>
        </p:nvSpPr>
        <p:spPr>
          <a:xfrm>
            <a:off x="1573800" y="3880325"/>
            <a:ext cx="2680200" cy="73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62" name="Google Shape;162;p15"/>
          <p:cNvSpPr txBox="1">
            <a:spLocks noGrp="1"/>
          </p:cNvSpPr>
          <p:nvPr>
            <p:ph type="title" idx="9" hasCustomPrompt="1"/>
          </p:nvPr>
        </p:nvSpPr>
        <p:spPr>
          <a:xfrm>
            <a:off x="718284" y="3647711"/>
            <a:ext cx="957300" cy="57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63" name="Google Shape;163;p15"/>
          <p:cNvSpPr txBox="1">
            <a:spLocks noGrp="1"/>
          </p:cNvSpPr>
          <p:nvPr>
            <p:ph type="subTitle" idx="13"/>
          </p:nvPr>
        </p:nvSpPr>
        <p:spPr>
          <a:xfrm>
            <a:off x="5261925" y="1470499"/>
            <a:ext cx="2680200" cy="35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8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64" name="Google Shape;164;p15"/>
          <p:cNvSpPr txBox="1">
            <a:spLocks noGrp="1"/>
          </p:cNvSpPr>
          <p:nvPr>
            <p:ph type="subTitle" idx="14"/>
          </p:nvPr>
        </p:nvSpPr>
        <p:spPr>
          <a:xfrm>
            <a:off x="5261925" y="1638475"/>
            <a:ext cx="2680200" cy="73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65" name="Google Shape;165;p15"/>
          <p:cNvSpPr txBox="1">
            <a:spLocks noGrp="1"/>
          </p:cNvSpPr>
          <p:nvPr>
            <p:ph type="title" idx="15" hasCustomPrompt="1"/>
          </p:nvPr>
        </p:nvSpPr>
        <p:spPr>
          <a:xfrm>
            <a:off x="4406409" y="1405861"/>
            <a:ext cx="957300" cy="57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66" name="Google Shape;166;p15"/>
          <p:cNvSpPr txBox="1">
            <a:spLocks noGrp="1"/>
          </p:cNvSpPr>
          <p:nvPr>
            <p:ph type="subTitle" idx="16"/>
          </p:nvPr>
        </p:nvSpPr>
        <p:spPr>
          <a:xfrm>
            <a:off x="5261925" y="2591424"/>
            <a:ext cx="2680200" cy="35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8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67" name="Google Shape;167;p15"/>
          <p:cNvSpPr txBox="1">
            <a:spLocks noGrp="1"/>
          </p:cNvSpPr>
          <p:nvPr>
            <p:ph type="subTitle" idx="17"/>
          </p:nvPr>
        </p:nvSpPr>
        <p:spPr>
          <a:xfrm>
            <a:off x="5261925" y="2759400"/>
            <a:ext cx="2680200" cy="73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68" name="Google Shape;168;p15"/>
          <p:cNvSpPr txBox="1">
            <a:spLocks noGrp="1"/>
          </p:cNvSpPr>
          <p:nvPr>
            <p:ph type="title" idx="18" hasCustomPrompt="1"/>
          </p:nvPr>
        </p:nvSpPr>
        <p:spPr>
          <a:xfrm>
            <a:off x="4406409" y="2526786"/>
            <a:ext cx="957300" cy="57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69" name="Google Shape;169;p15"/>
          <p:cNvSpPr txBox="1">
            <a:spLocks noGrp="1"/>
          </p:cNvSpPr>
          <p:nvPr>
            <p:ph type="subTitle" idx="19"/>
          </p:nvPr>
        </p:nvSpPr>
        <p:spPr>
          <a:xfrm>
            <a:off x="5261925" y="3712349"/>
            <a:ext cx="2680200" cy="35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8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70" name="Google Shape;170;p15"/>
          <p:cNvSpPr txBox="1">
            <a:spLocks noGrp="1"/>
          </p:cNvSpPr>
          <p:nvPr>
            <p:ph type="subTitle" idx="20"/>
          </p:nvPr>
        </p:nvSpPr>
        <p:spPr>
          <a:xfrm>
            <a:off x="5261925" y="3880325"/>
            <a:ext cx="2680200" cy="73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71" name="Google Shape;171;p15"/>
          <p:cNvSpPr txBox="1">
            <a:spLocks noGrp="1"/>
          </p:cNvSpPr>
          <p:nvPr>
            <p:ph type="title" idx="21" hasCustomPrompt="1"/>
          </p:nvPr>
        </p:nvSpPr>
        <p:spPr>
          <a:xfrm>
            <a:off x="4406409" y="3647711"/>
            <a:ext cx="957300" cy="57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28400" y="445025"/>
            <a:ext cx="74871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300"/>
              <a:buFont typeface="Abel"/>
              <a:buNone/>
              <a:defRPr sz="33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300"/>
              <a:buFont typeface="Abel"/>
              <a:buNone/>
              <a:defRPr sz="33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300"/>
              <a:buFont typeface="Abel"/>
              <a:buNone/>
              <a:defRPr sz="33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300"/>
              <a:buFont typeface="Abel"/>
              <a:buNone/>
              <a:defRPr sz="33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300"/>
              <a:buFont typeface="Abel"/>
              <a:buNone/>
              <a:defRPr sz="33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300"/>
              <a:buFont typeface="Abel"/>
              <a:buNone/>
              <a:defRPr sz="33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300"/>
              <a:buFont typeface="Abel"/>
              <a:buNone/>
              <a:defRPr sz="33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300"/>
              <a:buFont typeface="Abel"/>
              <a:buNone/>
              <a:defRPr sz="33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300"/>
              <a:buFont typeface="Abel"/>
              <a:buNone/>
              <a:defRPr sz="330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28400" y="1808575"/>
            <a:ext cx="7487100" cy="276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Montserrat"/>
              <a:buChar char="●"/>
              <a:defRPr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Montserrat"/>
              <a:buChar char="○"/>
              <a:defRPr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Montserrat"/>
              <a:buChar char="■"/>
              <a:defRPr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Montserrat"/>
              <a:buChar char="●"/>
              <a:defRPr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Montserrat"/>
              <a:buChar char="○"/>
              <a:defRPr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Montserrat"/>
              <a:buChar char="■"/>
              <a:defRPr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Montserrat"/>
              <a:buChar char="●"/>
              <a:defRPr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Montserrat"/>
              <a:buChar char="○"/>
              <a:defRPr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Montserrat"/>
              <a:buChar char="■"/>
              <a:defRPr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3" r:id="rId4"/>
    <p:sldLayoutId id="2147483654" r:id="rId5"/>
    <p:sldLayoutId id="2147483655" r:id="rId6"/>
    <p:sldLayoutId id="2147483658" r:id="rId7"/>
    <p:sldLayoutId id="2147483659" r:id="rId8"/>
    <p:sldLayoutId id="2147483661" r:id="rId9"/>
    <p:sldLayoutId id="2147483664" r:id="rId10"/>
    <p:sldLayoutId id="2147483665" r:id="rId11"/>
    <p:sldLayoutId id="2147483667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29"/>
          <p:cNvSpPr txBox="1">
            <a:spLocks noGrp="1"/>
          </p:cNvSpPr>
          <p:nvPr>
            <p:ph type="ctrTitle"/>
          </p:nvPr>
        </p:nvSpPr>
        <p:spPr>
          <a:xfrm>
            <a:off x="2411760" y="1635646"/>
            <a:ext cx="4248472" cy="1887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5400" dirty="0" smtClean="0"/>
              <a:t>Dan državnosti </a:t>
            </a:r>
            <a:r>
              <a:rPr lang="hr-HR" sz="4000" dirty="0" smtClean="0"/>
              <a:t>Bosne i Hercegovine</a:t>
            </a:r>
            <a:endParaRPr sz="4000" dirty="0"/>
          </a:p>
        </p:txBody>
      </p:sp>
      <p:sp>
        <p:nvSpPr>
          <p:cNvPr id="329" name="Google Shape;329;p29"/>
          <p:cNvSpPr txBox="1">
            <a:spLocks noGrp="1"/>
          </p:cNvSpPr>
          <p:nvPr>
            <p:ph type="subTitle" idx="1"/>
          </p:nvPr>
        </p:nvSpPr>
        <p:spPr>
          <a:xfrm>
            <a:off x="2053275" y="3906550"/>
            <a:ext cx="5037600" cy="54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 smtClean="0"/>
              <a:t> 25. novembar</a:t>
            </a:r>
            <a:endParaRPr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6299" y="2931790"/>
            <a:ext cx="1710285" cy="1956567"/>
          </a:xfrm>
          <a:prstGeom prst="hear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"/>
          <a:stretch/>
        </p:blipFill>
        <p:spPr bwMode="auto">
          <a:xfrm>
            <a:off x="539552" y="195486"/>
            <a:ext cx="1651770" cy="1895300"/>
          </a:xfrm>
          <a:prstGeom prst="hear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400000" cy="3406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8369" y="2022178"/>
            <a:ext cx="4680000" cy="3121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1220" y="-36065"/>
            <a:ext cx="4680000" cy="3121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931790"/>
            <a:ext cx="4464496" cy="2211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35696" y="4404836"/>
            <a:ext cx="5544616" cy="73866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u povodu 25. </a:t>
            </a:r>
            <a:r>
              <a:rPr lang="hr-HR" dirty="0" smtClean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novembra 2016, </a:t>
            </a:r>
            <a:r>
              <a:rPr lang="hr-HR" dirty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Anadolu Agency (AA) </a:t>
            </a:r>
            <a:r>
              <a:rPr lang="hr-HR" dirty="0" smtClean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objavljuje </a:t>
            </a:r>
            <a:r>
              <a:rPr lang="hr-HR" dirty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ekskluzivne sadržaje iz originalnih dokumenata sa Prvog zasjedanja </a:t>
            </a:r>
            <a:r>
              <a:rPr lang="hr-HR" dirty="0" smtClean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ZAVNOBiH-a u saradnji sa Arhivom BiH  </a:t>
            </a:r>
            <a:endParaRPr lang="hr-HR" dirty="0">
              <a:solidFill>
                <a:schemeClr val="tx1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" name="Google Shape;773;p52"/>
          <p:cNvSpPr/>
          <p:nvPr/>
        </p:nvSpPr>
        <p:spPr>
          <a:xfrm rot="-812392" flipH="1">
            <a:off x="6048727" y="1643072"/>
            <a:ext cx="2434973" cy="2625289"/>
          </a:xfrm>
          <a:custGeom>
            <a:avLst/>
            <a:gdLst/>
            <a:ahLst/>
            <a:cxnLst/>
            <a:rect l="l" t="t" r="r" b="b"/>
            <a:pathLst>
              <a:path w="84238" h="90822" extrusionOk="0">
                <a:moveTo>
                  <a:pt x="15348" y="90821"/>
                </a:moveTo>
                <a:lnTo>
                  <a:pt x="15312" y="90726"/>
                </a:lnTo>
                <a:lnTo>
                  <a:pt x="1" y="51566"/>
                </a:lnTo>
                <a:lnTo>
                  <a:pt x="45197" y="8501"/>
                </a:lnTo>
                <a:lnTo>
                  <a:pt x="45221" y="8501"/>
                </a:lnTo>
                <a:lnTo>
                  <a:pt x="76868" y="0"/>
                </a:lnTo>
                <a:lnTo>
                  <a:pt x="84238" y="19110"/>
                </a:lnTo>
                <a:lnTo>
                  <a:pt x="84238" y="19146"/>
                </a:lnTo>
                <a:lnTo>
                  <a:pt x="74486" y="79701"/>
                </a:lnTo>
                <a:lnTo>
                  <a:pt x="74403" y="79713"/>
                </a:lnTo>
                <a:close/>
                <a:moveTo>
                  <a:pt x="275" y="51626"/>
                </a:moveTo>
                <a:lnTo>
                  <a:pt x="15491" y="90559"/>
                </a:lnTo>
                <a:lnTo>
                  <a:pt x="74284" y="79510"/>
                </a:lnTo>
                <a:lnTo>
                  <a:pt x="84011" y="19134"/>
                </a:lnTo>
                <a:lnTo>
                  <a:pt x="76737" y="262"/>
                </a:lnTo>
                <a:lnTo>
                  <a:pt x="45304" y="8704"/>
                </a:lnTo>
                <a:close/>
              </a:path>
            </a:pathLst>
          </a:custGeom>
          <a:gradFill>
            <a:gsLst>
              <a:gs pos="0">
                <a:schemeClr val="accent6"/>
              </a:gs>
              <a:gs pos="50000">
                <a:schemeClr val="accent5"/>
              </a:gs>
              <a:gs pos="100000">
                <a:schemeClr val="accent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830225"/>
            <a:ext cx="6568721" cy="368669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483518"/>
            <a:ext cx="73448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hr-HR" sz="2000" dirty="0">
                <a:solidFill>
                  <a:srgbClr val="FFFFFF"/>
                </a:solidFill>
                <a:latin typeface="Bahnschrift SemiBold" pitchFamily="34" charset="0"/>
              </a:rPr>
              <a:t>SRETAN DAN DRŽAVNOSTI SVIM GRAĐANIMA BIH U IME UČENIKA I UPOSLENIKA TREĆE GIMNAZIJE SARAJEVO</a:t>
            </a:r>
            <a:endParaRPr lang="hr-HR" sz="2000" dirty="0">
              <a:solidFill>
                <a:srgbClr val="FFFFFF"/>
              </a:solidFill>
              <a:latin typeface="Bahnschrift SemiBold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96336" y="4443958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Omerović Adna III3</a:t>
            </a:r>
            <a:endParaRPr lang="hr-HR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131840" y="1572819"/>
            <a:ext cx="2705359" cy="3136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0565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7410"/>
            <a:ext cx="2176463" cy="44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4" name="Google Shape;334;p30"/>
          <p:cNvSpPr txBox="1">
            <a:spLocks noGrp="1"/>
          </p:cNvSpPr>
          <p:nvPr>
            <p:ph type="subTitle" idx="1"/>
          </p:nvPr>
        </p:nvSpPr>
        <p:spPr>
          <a:xfrm>
            <a:off x="611560" y="987574"/>
            <a:ext cx="6264696" cy="352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28600" indent="-228600">
              <a:buClr>
                <a:schemeClr val="dk1"/>
              </a:buClr>
              <a:buSzPts val="1100"/>
              <a:buFont typeface="Wingdings" pitchFamily="2" charset="2"/>
              <a:buChar char="v"/>
            </a:pPr>
            <a:r>
              <a:rPr lang="hr-HR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vi-VN" sz="14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25. novembar </a:t>
            </a:r>
            <a:r>
              <a:rPr lang="vi-VN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se obilježava kao Dan državnosti Bosne i Hercegovine. </a:t>
            </a:r>
            <a:endParaRPr lang="hr-HR" sz="1400" dirty="0" smtClean="0">
              <a:solidFill>
                <a:schemeClr val="accent4">
                  <a:lumMod val="60000"/>
                  <a:lumOff val="40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228600" indent="-228600">
              <a:buClr>
                <a:schemeClr val="dk1"/>
              </a:buClr>
              <a:buSzPts val="1100"/>
              <a:buFont typeface="Wingdings" pitchFamily="2" charset="2"/>
              <a:buChar char="v"/>
            </a:pPr>
            <a:endParaRPr lang="hr-HR" sz="1400" dirty="0" smtClean="0">
              <a:solidFill>
                <a:schemeClr val="accent4">
                  <a:lumMod val="60000"/>
                  <a:lumOff val="40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vi-VN" sz="14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Naime</a:t>
            </a:r>
            <a:r>
              <a:rPr lang="vi-VN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upravo tog historijski vrlo značajnog 25. novembra 1943. godine </a:t>
            </a:r>
            <a:endParaRPr lang="hr-HR" sz="1400" dirty="0" smtClean="0">
              <a:solidFill>
                <a:schemeClr val="accent4">
                  <a:lumMod val="60000"/>
                  <a:lumOff val="40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vi-VN" sz="14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održano </a:t>
            </a:r>
            <a:r>
              <a:rPr lang="vi-VN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je prvo zasjedanje </a:t>
            </a:r>
            <a:r>
              <a:rPr lang="vi-VN" sz="14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ZAVNOBIH-a</a:t>
            </a:r>
            <a:r>
              <a:rPr lang="vi-VN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(Zemaljsko antifašističko vijeće narodnog oslobođenja Bosne i Hercegovine), u Mrkonjić Gradu. </a:t>
            </a:r>
            <a:endParaRPr lang="hr-HR" sz="1400" dirty="0" smtClean="0">
              <a:solidFill>
                <a:schemeClr val="accent4">
                  <a:lumMod val="60000"/>
                  <a:lumOff val="40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lvl="0" indent="0">
              <a:buClr>
                <a:schemeClr val="dk1"/>
              </a:buClr>
              <a:buSzPts val="1100"/>
              <a:buNone/>
            </a:pPr>
            <a:endParaRPr lang="hr-HR" sz="1400" dirty="0" smtClean="0">
              <a:solidFill>
                <a:schemeClr val="accent4">
                  <a:lumMod val="60000"/>
                  <a:lumOff val="40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vi-VN" sz="14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Na </a:t>
            </a:r>
            <a:r>
              <a:rPr lang="vi-VN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pomenutom zasjedanju donesena je </a:t>
            </a:r>
            <a:endParaRPr lang="hr-HR" sz="1400" dirty="0" smtClean="0">
              <a:solidFill>
                <a:schemeClr val="accent4">
                  <a:lumMod val="60000"/>
                  <a:lumOff val="40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285750" lvl="0" indent="-285750">
              <a:buClr>
                <a:schemeClr val="dk1"/>
              </a:buClr>
              <a:buSzPts val="1100"/>
              <a:buFont typeface="Wingdings" pitchFamily="2" charset="2"/>
              <a:buChar char="v"/>
            </a:pPr>
            <a:r>
              <a:rPr lang="vi-VN" sz="14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odluka </a:t>
            </a:r>
            <a:r>
              <a:rPr lang="vi-VN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 obnovi državnosti BiH</a:t>
            </a:r>
            <a:r>
              <a:rPr lang="vi-VN" sz="14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endParaRPr lang="hr-HR" sz="1400" dirty="0" smtClean="0">
              <a:solidFill>
                <a:schemeClr val="accent4">
                  <a:lumMod val="60000"/>
                  <a:lumOff val="40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285750" lvl="0" indent="-285750">
              <a:buClr>
                <a:schemeClr val="dk1"/>
              </a:buClr>
              <a:buSzPts val="1100"/>
              <a:buFont typeface="Wingdings" pitchFamily="2" charset="2"/>
              <a:buChar char="v"/>
            </a:pPr>
            <a:r>
              <a:rPr lang="vi-VN" sz="14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potvrđene </a:t>
            </a:r>
            <a:r>
              <a:rPr lang="vi-VN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su njene historijske granice, koje su datirale još iz vremena srednjovjekovne Bosne, </a:t>
            </a:r>
            <a:endParaRPr lang="hr-HR" sz="1400" dirty="0" smtClean="0">
              <a:solidFill>
                <a:schemeClr val="accent4">
                  <a:lumMod val="60000"/>
                  <a:lumOff val="40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285750" lvl="0" indent="-285750">
              <a:buClr>
                <a:schemeClr val="dk1"/>
              </a:buClr>
              <a:buSzPts val="1100"/>
              <a:buFont typeface="Wingdings" pitchFamily="2" charset="2"/>
              <a:buChar char="v"/>
            </a:pPr>
            <a:r>
              <a:rPr lang="vi-VN" sz="14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te </a:t>
            </a:r>
            <a:r>
              <a:rPr lang="vi-VN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je Bosna i Hercegovina definisana kao jedna od šest ravnopravnih republika u tadašnjoj Jugoslaviji.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35" name="Google Shape;335;p30"/>
          <p:cNvSpPr txBox="1">
            <a:spLocks noGrp="1"/>
          </p:cNvSpPr>
          <p:nvPr>
            <p:ph type="title"/>
          </p:nvPr>
        </p:nvSpPr>
        <p:spPr>
          <a:xfrm>
            <a:off x="331638" y="192316"/>
            <a:ext cx="1872209" cy="4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 smtClean="0"/>
              <a:t> </a:t>
            </a:r>
            <a:r>
              <a:rPr lang="hr-HR" sz="2400" dirty="0" smtClean="0"/>
              <a:t>Historija</a:t>
            </a:r>
            <a:endParaRPr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2859782"/>
            <a:ext cx="1658937" cy="1878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734" y="267494"/>
            <a:ext cx="3690218" cy="44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0" name="Google Shape;340;p31"/>
          <p:cNvSpPr txBox="1">
            <a:spLocks noGrp="1"/>
          </p:cNvSpPr>
          <p:nvPr>
            <p:ph type="title"/>
          </p:nvPr>
        </p:nvSpPr>
        <p:spPr>
          <a:xfrm>
            <a:off x="451999" y="472022"/>
            <a:ext cx="3528392" cy="4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hr-HR" dirty="0"/>
              <a:t>I zasjedanje ZAVNOBiH-a</a:t>
            </a:r>
            <a:br>
              <a:rPr lang="hr-HR" dirty="0"/>
            </a:br>
            <a:r>
              <a:rPr lang="hr-HR" dirty="0"/>
              <a:t> </a:t>
            </a:r>
            <a:endParaRPr dirty="0"/>
          </a:p>
        </p:txBody>
      </p:sp>
      <p:sp>
        <p:nvSpPr>
          <p:cNvPr id="20" name="Rectangle 19"/>
          <p:cNvSpPr/>
          <p:nvPr/>
        </p:nvSpPr>
        <p:spPr>
          <a:xfrm>
            <a:off x="1979712" y="1419622"/>
            <a:ext cx="502230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vi-VN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Uporedo sa stvaranjem oružanih snaga i vođenjem borbe protiv okupatora u svim jugoslavenskim područjima formirala se mreža Narodnooslobodilačkih odbora,na čijem se čelu u drugoj polovini 1943.godine nalazila zemaljska antifašistička vijeća narodnog oslobođenja.</a:t>
            </a:r>
          </a:p>
          <a:p>
            <a:endParaRPr lang="vi-VN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vi-VN" i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ZAVNOBiH</a:t>
            </a:r>
            <a:r>
              <a:rPr lang="vi-VN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vi-VN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je </a:t>
            </a:r>
            <a:r>
              <a:rPr lang="vi-VN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bio najviši državni organ antifašističkog pokreta u Bosni i Hercegovini tokom Drugog svjetskog rata, te se razvilo kao nosilac bosanske državnosti. Njegov predsjednik je bio </a:t>
            </a:r>
            <a:r>
              <a:rPr lang="vi-VN" i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Vojislav Kecmanović.</a:t>
            </a:r>
          </a:p>
          <a:p>
            <a:endParaRPr lang="vi-VN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vi-VN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Formiran je u novembru 1943.godine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7236296" y="2283718"/>
            <a:ext cx="0" cy="2052228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 flipV="1">
            <a:off x="5663023" y="4331368"/>
            <a:ext cx="1584176" cy="4578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775" y="1923678"/>
            <a:ext cx="1658937" cy="1878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494485" y="1131590"/>
            <a:ext cx="6192688" cy="3510590"/>
          </a:xfrm>
        </p:spPr>
        <p:txBody>
          <a:bodyPr/>
          <a:lstStyle/>
          <a:p>
            <a:r>
              <a:rPr lang="hr-HR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Prvo zasijedanje ZAVNOBiH-a počelo je u Mrkonjić Gradu 25. novembra 1943. u 19 sati. Završeno je iste noći </a:t>
            </a:r>
            <a:endParaRPr lang="hr-HR" dirty="0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marL="152400" indent="0">
              <a:buNone/>
            </a:pPr>
            <a:r>
              <a:rPr lang="hr-HR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hr-HR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     (</a:t>
            </a:r>
            <a:r>
              <a:rPr lang="hr-HR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26. novembra) u 4 sata ujutro.</a:t>
            </a:r>
          </a:p>
          <a:p>
            <a:endParaRPr lang="hr-HR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r>
              <a:rPr lang="hr-HR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Ovoj osnivačkoj skupštini prisustvovalo je 247 delegata iz svih krajeva BiH, od kojih 173 sa pravom glasa</a:t>
            </a:r>
            <a:r>
              <a:rPr lang="hr-HR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.</a:t>
            </a:r>
          </a:p>
          <a:p>
            <a:endParaRPr lang="hr-HR" dirty="0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r>
              <a:rPr lang="hr-HR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Na </a:t>
            </a:r>
            <a:r>
              <a:rPr lang="hr-HR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prvom zasijedanju, ZAVNOBiH je formalno </a:t>
            </a:r>
            <a:r>
              <a:rPr lang="hr-HR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konstituisan </a:t>
            </a:r>
            <a:r>
              <a:rPr lang="hr-HR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kao opštepolitičko predstavništvo Narodno-oslobodilačkog pokreta (NOP) Bosne i Hercegovine, ali je u stvarnosti i praksi djelovao kao njen najviši organ vlasti. Odbornici su usvojili Rezoluciju ZAVNOBiH-a i Proglas narodima BiH u kojima se ističe da ubuduće BiH i njene narode, i u zemlji i inostranstvu, mogu zastupati i predstavljati samo ZAVNOBiH i AVNOJ. </a:t>
            </a:r>
          </a:p>
          <a:p>
            <a:endParaRPr lang="hr-H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67494"/>
            <a:ext cx="3687763" cy="44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1494485" y="267494"/>
            <a:ext cx="35060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ClrTx/>
            </a:pPr>
            <a:r>
              <a:rPr lang="hr-HR" sz="2800" dirty="0">
                <a:solidFill>
                  <a:schemeClr val="accent5"/>
                </a:solidFill>
                <a:latin typeface="Abel"/>
                <a:ea typeface="Abel"/>
                <a:cs typeface="Abel"/>
                <a:sym typeface="Abel"/>
              </a:rPr>
              <a:t>I zasjedanje ZAVNOBiH-a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79712" y="1563638"/>
            <a:ext cx="52383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1800" b="1" i="1" dirty="0">
                <a:solidFill>
                  <a:srgbClr val="FBA9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Ovim aktima istovremeno je izražena odlučnost naroda BiH da njihova zemlja, koja nije ni srpska, ni hrvatska ni muslimanska, nego i srpska i muslimanska i hrvatska, bude zbratimljena zajednica u kojoj će biti osigurana puna ravnopravnost svih Srba, Muslimana i </a:t>
            </a:r>
            <a:r>
              <a:rPr lang="hr-HR" sz="1800" b="1" i="1" dirty="0" smtClean="0">
                <a:solidFill>
                  <a:srgbClr val="FBA9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Hrvata.</a:t>
            </a:r>
            <a:endParaRPr lang="hr-HR" sz="1800" b="1" i="1" dirty="0">
              <a:solidFill>
                <a:srgbClr val="FBA91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744" y="339502"/>
            <a:ext cx="5150100" cy="431400"/>
          </a:xfrm>
        </p:spPr>
        <p:txBody>
          <a:bodyPr/>
          <a:lstStyle/>
          <a:p>
            <a:r>
              <a:rPr lang="hr-HR" dirty="0" smtClean="0"/>
              <a:t>Kuća u kojoj je održano prvo zasjedanje ZAVNOBiH-a</a:t>
            </a:r>
            <a:endParaRPr lang="hr-H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19" y="1059582"/>
            <a:ext cx="5112703" cy="3867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66266"/>
            <a:ext cx="4464496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7494"/>
            <a:ext cx="4176464" cy="44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352567" y="1131590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hr-HR" sz="16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Na zasijedanju je izabrana delegacija od 58 članova koja će predstavljati BiH na Drugom zasijedanju AVNOJ-a (29. novembar 1943).</a:t>
            </a:r>
          </a:p>
          <a:p>
            <a:endParaRPr lang="hr-HR" sz="16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r>
              <a:rPr lang="hr-HR" sz="16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2980351" y="1995686"/>
            <a:ext cx="38884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hr-HR" sz="1600" dirty="0">
                <a:solidFill>
                  <a:srgbClr val="FFDD6B">
                    <a:lumMod val="60000"/>
                    <a:lumOff val="40000"/>
                  </a:srgbClr>
                </a:solidFill>
              </a:rPr>
              <a:t>Istovremeno je konstituisano Predsjedništvo ZAVNOBiH-a, sastavljeno od 31 člana,sa dr Vojislavom Kecmanovićem, ljekarom iz Bijeljine, kao predsjednikom.</a:t>
            </a:r>
          </a:p>
        </p:txBody>
      </p:sp>
      <p:sp>
        <p:nvSpPr>
          <p:cNvPr id="6" name="Rectangle 5"/>
          <p:cNvSpPr/>
          <p:nvPr/>
        </p:nvSpPr>
        <p:spPr>
          <a:xfrm>
            <a:off x="4499992" y="3463141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hr-HR" sz="16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U </a:t>
            </a:r>
            <a:r>
              <a:rPr lang="hr-HR" sz="16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Mrkonjić Gradu se nalazi spomen-muzej prvog zasijedanja ZAVNOBiH-a, kao i dom ZAVNOBiH-a, koji predstavlja centar kulturnog i društvenog života grada, a koji je otvoren 27. novembra 1973. u okviru proslave 30-godišnjice Prvog zasijedanja ZAVNOBIH-a.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843558"/>
            <a:ext cx="4557440" cy="3445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339752" y="195486"/>
            <a:ext cx="36627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ClrTx/>
            </a:pPr>
            <a:r>
              <a:rPr lang="hr-HR" sz="1800" kern="1200" dirty="0">
                <a:solidFill>
                  <a:schemeClr val="accent4">
                    <a:lumMod val="60000"/>
                    <a:lumOff val="40000"/>
                  </a:schemeClr>
                </a:solidFill>
                <a:latin typeface="Franklin Gothic Medium"/>
                <a:ea typeface="+mn-ea"/>
                <a:cs typeface="+mn-cs"/>
              </a:rPr>
              <a:t>Dom ZAVNOBiH-a u Mrkonjić Gradu</a:t>
            </a:r>
          </a:p>
        </p:txBody>
      </p:sp>
    </p:spTree>
    <p:extLst>
      <p:ext uri="{BB962C8B-B14F-4D97-AF65-F5344CB8AC3E}">
        <p14:creationId xmlns:p14="http://schemas.microsoft.com/office/powerpoint/2010/main" val="2807504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4" name="Google Shape;404;p36"/>
          <p:cNvGrpSpPr/>
          <p:nvPr/>
        </p:nvGrpSpPr>
        <p:grpSpPr>
          <a:xfrm>
            <a:off x="4156664" y="1262361"/>
            <a:ext cx="4821690" cy="2659280"/>
            <a:chOff x="1248486" y="738825"/>
            <a:chExt cx="6646939" cy="3665950"/>
          </a:xfrm>
        </p:grpSpPr>
        <p:sp>
          <p:nvSpPr>
            <p:cNvPr id="405" name="Google Shape;405;p36"/>
            <p:cNvSpPr/>
            <p:nvPr/>
          </p:nvSpPr>
          <p:spPr>
            <a:xfrm>
              <a:off x="1271525" y="759175"/>
              <a:ext cx="6595500" cy="3645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36"/>
            <p:cNvSpPr/>
            <p:nvPr/>
          </p:nvSpPr>
          <p:spPr>
            <a:xfrm rot="5400000">
              <a:off x="2739044" y="-751734"/>
              <a:ext cx="3665822" cy="6646939"/>
            </a:xfrm>
            <a:custGeom>
              <a:avLst/>
              <a:gdLst/>
              <a:ahLst/>
              <a:cxnLst/>
              <a:rect l="l" t="t" r="r" b="b"/>
              <a:pathLst>
                <a:path w="47852" h="71534" extrusionOk="0">
                  <a:moveTo>
                    <a:pt x="47852" y="71533"/>
                  </a:moveTo>
                  <a:lnTo>
                    <a:pt x="0" y="71533"/>
                  </a:lnTo>
                  <a:lnTo>
                    <a:pt x="0" y="0"/>
                  </a:lnTo>
                  <a:lnTo>
                    <a:pt x="47852" y="0"/>
                  </a:lnTo>
                  <a:close/>
                  <a:moveTo>
                    <a:pt x="441" y="71093"/>
                  </a:moveTo>
                  <a:lnTo>
                    <a:pt x="47411" y="71093"/>
                  </a:lnTo>
                  <a:lnTo>
                    <a:pt x="47411" y="453"/>
                  </a:lnTo>
                  <a:lnTo>
                    <a:pt x="441" y="453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107849" y="914895"/>
            <a:ext cx="4752530" cy="3169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4281508" y="1771531"/>
            <a:ext cx="4572000" cy="160043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vi-VN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U političkom obliku utemeljenom u Mrkonjić Gradu 1943. godine, Bosna i Hercegovina je skoro pola vijeka poslije, 1992. godine, međunarodno priznata kao suverena država.</a:t>
            </a:r>
          </a:p>
          <a:p>
            <a:endParaRPr lang="vi-VN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r>
              <a:rPr lang="vi-VN" b="1" i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1995. godine</a:t>
            </a:r>
            <a:r>
              <a:rPr lang="vi-VN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, </a:t>
            </a:r>
            <a:r>
              <a:rPr lang="vi-VN" b="1" i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25. novembar proglašen je Danom državnosti BiH.</a:t>
            </a:r>
            <a:endParaRPr lang="hr-HR" b="1" i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al Project Proposal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292C35"/>
      </a:accent1>
      <a:accent2>
        <a:srgbClr val="475972"/>
      </a:accent2>
      <a:accent3>
        <a:srgbClr val="E9E2C9"/>
      </a:accent3>
      <a:accent4>
        <a:srgbClr val="FFDD6B"/>
      </a:accent4>
      <a:accent5>
        <a:srgbClr val="DCAE52"/>
      </a:accent5>
      <a:accent6>
        <a:srgbClr val="AF7132"/>
      </a:accent6>
      <a:hlink>
        <a:srgbClr val="DCAE52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525</Words>
  <Application>Microsoft Office PowerPoint</Application>
  <PresentationFormat>On-screen Show (16:9)</PresentationFormat>
  <Paragraphs>40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4" baseType="lpstr">
      <vt:lpstr>Arial</vt:lpstr>
      <vt:lpstr>Franklin Gothic Medium</vt:lpstr>
      <vt:lpstr>Abel</vt:lpstr>
      <vt:lpstr>Livvic</vt:lpstr>
      <vt:lpstr>Wingdings</vt:lpstr>
      <vt:lpstr>Rubik Light</vt:lpstr>
      <vt:lpstr>Roboto Condensed Light</vt:lpstr>
      <vt:lpstr>Arial Unicode MS</vt:lpstr>
      <vt:lpstr>Bahnschrift SemiBold</vt:lpstr>
      <vt:lpstr>Times New Roman</vt:lpstr>
      <vt:lpstr>Montserrat</vt:lpstr>
      <vt:lpstr>Custal Project Proposal by Slidesgo</vt:lpstr>
      <vt:lpstr>Dan državnosti Bosne i Hercegovine</vt:lpstr>
      <vt:lpstr> Historija</vt:lpstr>
      <vt:lpstr>I zasjedanje ZAVNOBiH-a  </vt:lpstr>
      <vt:lpstr>PowerPoint Presentation</vt:lpstr>
      <vt:lpstr>PowerPoint Presentation</vt:lpstr>
      <vt:lpstr>Kuća u kojoj je održano prvo zasjedanje ZAVNOBiH-a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Dan državnosti Bosne i Hercegovine</dc:title>
  <dc:creator>adna omerovic</dc:creator>
  <cp:lastModifiedBy>DT User 5</cp:lastModifiedBy>
  <cp:revision>12</cp:revision>
  <dcterms:modified xsi:type="dcterms:W3CDTF">2020-11-11T19:20:30Z</dcterms:modified>
</cp:coreProperties>
</file>