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11/16/2015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11/16/2015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11/16/2015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11/16/2015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11/16/2015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11/16/2015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11/16/2015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11/16/2015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11/16/2015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legalsteroidsmuscle.com/"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hyperlink" Target="http://legalsteroidsmuscle.com/" TargetMode="External"/><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legalsteroidsmuscle.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s://twitter.com/SteroidsBest" TargetMode="External"/><Relationship Id="rId13" Type="http://schemas.openxmlformats.org/officeDocument/2006/relationships/image" Target="../media/image13.png"/><Relationship Id="rId3" Type="http://schemas.openxmlformats.org/officeDocument/2006/relationships/hyperlink" Target="http://legalsteroidsmuscle.com/" TargetMode="External"/><Relationship Id="rId7" Type="http://schemas.openxmlformats.org/officeDocument/2006/relationships/image" Target="../media/image10.png"/><Relationship Id="rId12" Type="http://schemas.openxmlformats.org/officeDocument/2006/relationships/hyperlink" Target="https://www.youtube.com/channel/UCySQnxJOG85BCkDPYyXLfWw" TargetMode="External"/><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hyperlink" Target="https://www.facebook.com/Legal-Steroids-186568578352223/"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s://plus.google.com/communities/116276516079984570916" TargetMode="External"/><Relationship Id="rId4" Type="http://schemas.openxmlformats.org/officeDocument/2006/relationships/hyperlink" Target="https://www.pinterest.com/BestSteroids/"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28600"/>
            <a:ext cx="6234112" cy="874713"/>
          </a:xfrm>
        </p:spPr>
        <p:txBody>
          <a:bodyPr/>
          <a:lstStyle/>
          <a:p>
            <a:pPr algn="ctr"/>
            <a:r>
              <a:rPr lang="en-US" dirty="0">
                <a:hlinkClick r:id="rId2"/>
              </a:rPr>
              <a:t>Legal Steroids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4038600"/>
            <a:ext cx="1868129" cy="24384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962400" y="3886200"/>
            <a:ext cx="3301737" cy="2743200"/>
          </a:xfrm>
          <a:prstGeom prst="ellipse">
            <a:avLst/>
          </a:prstGeom>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28600" y="76200"/>
            <a:ext cx="1837346" cy="3657600"/>
          </a:xfrm>
          <a:prstGeom prst="rect">
            <a:avLst/>
          </a:prstGeom>
        </p:spPr>
      </p:pic>
      <p:sp>
        <p:nvSpPr>
          <p:cNvPr id="3" name="Rectangle 2"/>
          <p:cNvSpPr/>
          <p:nvPr/>
        </p:nvSpPr>
        <p:spPr>
          <a:xfrm>
            <a:off x="2514600" y="1371600"/>
            <a:ext cx="6248400" cy="2308324"/>
          </a:xfrm>
          <a:prstGeom prst="rect">
            <a:avLst/>
          </a:prstGeom>
        </p:spPr>
        <p:txBody>
          <a:bodyPr wrap="square">
            <a:spAutoFit/>
          </a:bodyPr>
          <a:lstStyle/>
          <a:p>
            <a:pPr algn="just"/>
            <a:r>
              <a:rPr lang="en-US" sz="2400" b="1" dirty="0"/>
              <a:t>Are you looking for the safest and best steroids to help you bulk up muscle fast, increase mass size or reduce </a:t>
            </a:r>
            <a:r>
              <a:rPr lang="en-US" sz="2400" b="1" dirty="0" err="1"/>
              <a:t>bodyfat</a:t>
            </a:r>
            <a:r>
              <a:rPr lang="en-US" sz="2400" b="1" dirty="0"/>
              <a:t> and gain sexy lean physique you can show off? This expert report may answer your prayers…</a:t>
            </a:r>
          </a:p>
        </p:txBody>
      </p:sp>
    </p:spTree>
    <p:extLst>
      <p:ext uri="{BB962C8B-B14F-4D97-AF65-F5344CB8AC3E}">
        <p14:creationId xmlns:p14="http://schemas.microsoft.com/office/powerpoint/2010/main" xmlns="" val="437892391"/>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710" y="-66639"/>
            <a:ext cx="9171709" cy="6924640"/>
          </a:xfrm>
          <a:prstGeom prst="rect">
            <a:avLst/>
          </a:prstGeom>
        </p:spPr>
      </p:pic>
      <p:sp>
        <p:nvSpPr>
          <p:cNvPr id="2" name="Title 1"/>
          <p:cNvSpPr>
            <a:spLocks noGrp="1"/>
          </p:cNvSpPr>
          <p:nvPr>
            <p:ph type="title"/>
          </p:nvPr>
        </p:nvSpPr>
        <p:spPr>
          <a:xfrm>
            <a:off x="2757056" y="76200"/>
            <a:ext cx="4100944" cy="1209326"/>
          </a:xfrm>
        </p:spPr>
        <p:style>
          <a:lnRef idx="2">
            <a:schemeClr val="accent3"/>
          </a:lnRef>
          <a:fillRef idx="1">
            <a:schemeClr val="lt1"/>
          </a:fillRef>
          <a:effectRef idx="0">
            <a:schemeClr val="accent3"/>
          </a:effectRef>
          <a:fontRef idx="minor">
            <a:schemeClr val="dk1"/>
          </a:fontRef>
        </p:style>
        <p:txBody>
          <a:bodyPr/>
          <a:lstStyle/>
          <a:p>
            <a:r>
              <a:rPr lang="en-US" dirty="0">
                <a:hlinkClick r:id="rId3"/>
              </a:rPr>
              <a:t>Best Steroids</a:t>
            </a:r>
            <a:endParaRPr lang="en-US" dirty="0"/>
          </a:p>
        </p:txBody>
      </p:sp>
      <p:sp>
        <p:nvSpPr>
          <p:cNvPr id="4" name="Rectangle 3"/>
          <p:cNvSpPr/>
          <p:nvPr/>
        </p:nvSpPr>
        <p:spPr>
          <a:xfrm>
            <a:off x="152400" y="2895600"/>
            <a:ext cx="8915400" cy="20313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lgn="just"/>
            <a:r>
              <a:rPr lang="en-US" dirty="0"/>
              <a:t>An average muscle builder and fitness conscious person really work extra hard and have the right dietary intake, coupled with high sense of motivation and discipline.</a:t>
            </a:r>
          </a:p>
          <a:p>
            <a:pPr algn="just"/>
            <a:endParaRPr lang="en-US" dirty="0"/>
          </a:p>
          <a:p>
            <a:pPr algn="just"/>
            <a:r>
              <a:rPr lang="en-US" dirty="0"/>
              <a:t>Basically the aim and ultimate desire is to either bulking up, getting bigger and stronger faster. Some desire to shred body fat and retain the lean muscle mass to improve their health</a:t>
            </a:r>
          </a:p>
        </p:txBody>
      </p:sp>
    </p:spTree>
    <p:extLst>
      <p:ext uri="{BB962C8B-B14F-4D97-AF65-F5344CB8AC3E}">
        <p14:creationId xmlns:p14="http://schemas.microsoft.com/office/powerpoint/2010/main" xmlns="" val="2862682907"/>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59" y="4114800"/>
            <a:ext cx="4231341" cy="1399032"/>
          </a:xfrm>
        </p:spPr>
        <p:txBody>
          <a:bodyPr/>
          <a:lstStyle/>
          <a:p>
            <a:pPr algn="ctr"/>
            <a:r>
              <a:rPr lang="en-US" dirty="0">
                <a:hlinkClick r:id="rId2"/>
              </a:rPr>
              <a:t>Best Legal Steroids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688541" y="3886200"/>
            <a:ext cx="4150659" cy="2542746"/>
          </a:xfrm>
          <a:prstGeom prst="rect">
            <a:avLst/>
          </a:prstGeom>
        </p:spPr>
      </p:pic>
      <p:sp>
        <p:nvSpPr>
          <p:cNvPr id="4" name="Rectangle 3"/>
          <p:cNvSpPr/>
          <p:nvPr/>
        </p:nvSpPr>
        <p:spPr>
          <a:xfrm>
            <a:off x="228600" y="381000"/>
            <a:ext cx="8763000" cy="3139321"/>
          </a:xfrm>
          <a:prstGeom prst="rect">
            <a:avLst/>
          </a:prstGeom>
        </p:spPr>
        <p:txBody>
          <a:bodyPr wrap="square">
            <a:spAutoFit/>
          </a:bodyPr>
          <a:lstStyle/>
          <a:p>
            <a:pPr algn="just"/>
            <a:r>
              <a:rPr lang="en-US" b="1" dirty="0"/>
              <a:t>A Simple Trick To Help You Discover Best Legal  Steroids to Help You Achieve Your Goals</a:t>
            </a:r>
          </a:p>
          <a:p>
            <a:pPr algn="just"/>
            <a:endParaRPr lang="en-US" dirty="0"/>
          </a:p>
          <a:p>
            <a:pPr algn="just"/>
            <a:r>
              <a:rPr lang="en-US" dirty="0"/>
              <a:t>If you are looking where to buy steroids, it’s important to know what you’re getting into.</a:t>
            </a:r>
          </a:p>
          <a:p>
            <a:pPr algn="just"/>
            <a:endParaRPr lang="en-US" dirty="0"/>
          </a:p>
          <a:p>
            <a:pPr algn="just"/>
            <a:r>
              <a:rPr lang="en-US" dirty="0"/>
              <a:t>Do you want to gain mass?</a:t>
            </a:r>
          </a:p>
          <a:p>
            <a:pPr algn="just"/>
            <a:r>
              <a:rPr lang="en-US" dirty="0"/>
              <a:t>Are you skinny or average size and desire to build BIG muscle fast?</a:t>
            </a:r>
          </a:p>
          <a:p>
            <a:pPr algn="just"/>
            <a:r>
              <a:rPr lang="en-US" dirty="0"/>
              <a:t>Are you looking for help to lose body weight or build lean muscle or both – safely and effective?</a:t>
            </a:r>
          </a:p>
          <a:p>
            <a:pPr algn="just"/>
            <a:r>
              <a:rPr lang="en-US" dirty="0"/>
              <a:t>Do you need more and strength energy for workouts?</a:t>
            </a:r>
          </a:p>
        </p:txBody>
      </p:sp>
    </p:spTree>
    <p:extLst>
      <p:ext uri="{BB962C8B-B14F-4D97-AF65-F5344CB8AC3E}">
        <p14:creationId xmlns:p14="http://schemas.microsoft.com/office/powerpoint/2010/main" xmlns="" val="2416128271"/>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209326"/>
          </a:xfrm>
        </p:spPr>
        <p:txBody>
          <a:bodyPr>
            <a:normAutofit/>
          </a:bodyPr>
          <a:lstStyle/>
          <a:p>
            <a:pPr algn="ctr"/>
            <a:r>
              <a:rPr lang="en-US" sz="4800" dirty="0"/>
              <a:t>Best Steroid Stack</a:t>
            </a:r>
          </a:p>
        </p:txBody>
      </p:sp>
      <p:pic>
        <p:nvPicPr>
          <p:cNvPr id="1026" name="Picture 2" descr="Crazybulk - Product Suit Yo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28775" y="1219200"/>
            <a:ext cx="5838825" cy="409411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228600" y="5486400"/>
            <a:ext cx="8763000"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just"/>
            <a:r>
              <a:rPr lang="en-US" sz="2400" dirty="0"/>
              <a:t>We’ll be glad to hear from you and help. Please use the form below to contact us immediately. We respond within 24-48 </a:t>
            </a:r>
            <a:r>
              <a:rPr lang="en-US" sz="2400" dirty="0" smtClean="0"/>
              <a:t>hours.</a:t>
            </a:r>
            <a:endParaRPr lang="en-US" sz="2400" dirty="0"/>
          </a:p>
        </p:txBody>
      </p:sp>
    </p:spTree>
    <p:extLst>
      <p:ext uri="{BB962C8B-B14F-4D97-AF65-F5344CB8AC3E}">
        <p14:creationId xmlns:p14="http://schemas.microsoft.com/office/powerpoint/2010/main" xmlns="" val="349584424"/>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0"/>
            <a:ext cx="914400" cy="5231823"/>
          </a:xfrm>
        </p:spPr>
        <p:txBody>
          <a:bodyPr/>
          <a:lstStyle/>
          <a:p>
            <a:r>
              <a:rPr lang="en-US" dirty="0"/>
              <a:t>Legal Steroids</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xmlns="" val="0"/>
              </a:ext>
            </a:extLst>
          </a:blip>
          <a:srcRect l="8225" r="8225"/>
          <a:stretch>
            <a:fillRect/>
          </a:stretch>
        </p:blipFill>
        <p:spPr/>
      </p:pic>
      <p:sp>
        <p:nvSpPr>
          <p:cNvPr id="4" name="Text Placeholder 3"/>
          <p:cNvSpPr>
            <a:spLocks noGrp="1"/>
          </p:cNvSpPr>
          <p:nvPr>
            <p:ph type="body" sz="half" idx="2"/>
          </p:nvPr>
        </p:nvSpPr>
        <p:spPr/>
        <p:txBody>
          <a:bodyPr/>
          <a:lstStyle/>
          <a:p>
            <a:pPr algn="ctr"/>
            <a:r>
              <a:rPr lang="en-US" sz="3200" b="1" i="1" dirty="0">
                <a:hlinkClick r:id="rId3"/>
              </a:rPr>
              <a:t>legalsteroidsmuscle.com</a:t>
            </a:r>
            <a:endParaRPr lang="en-US" b="1" i="1" dirty="0"/>
          </a:p>
        </p:txBody>
      </p:sp>
      <p:pic>
        <p:nvPicPr>
          <p:cNvPr id="6" name="Picture 3">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72200" y="930852"/>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4">
            <a:hlinkClick r:id="rId6"/>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4876800" y="228600"/>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5">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200400" y="988002"/>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1524000" y="235527"/>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7">
            <a:hlinkClick r:id="rId12"/>
          </p:cNvPr>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152400" y="1007052"/>
            <a:ext cx="2857500" cy="476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5954613"/>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92</TotalTime>
  <Words>227</Words>
  <Application>Microsoft Office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Legal Steroids</vt:lpstr>
      <vt:lpstr>Best Steroids</vt:lpstr>
      <vt:lpstr>Best Legal Steroids</vt:lpstr>
      <vt:lpstr>Best Steroid Stack</vt:lpstr>
      <vt:lpstr>Legal Steroids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ABC</cp:lastModifiedBy>
  <cp:revision>26</cp:revision>
  <dcterms:created xsi:type="dcterms:W3CDTF">2006-08-16T00:00:00Z</dcterms:created>
  <dcterms:modified xsi:type="dcterms:W3CDTF">2015-11-16T09:17:58Z</dcterms:modified>
</cp:coreProperties>
</file>