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52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549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93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2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9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781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417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506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5823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468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2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904E-9BC8-4BBF-8E8F-250A23807B33}" type="datetimeFigureOut">
              <a:rPr lang="en-IN" smtClean="0"/>
              <a:t>05-08-2020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24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ponustaad.com/coupons/himalaya-coupon-cod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uponustaad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couponustaad.com/coupons/himalaya-coupon-co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4558" y="2514151"/>
            <a:ext cx="367914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Want to Buy at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0761" y="3122342"/>
            <a:ext cx="2611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pay full amount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262" y="4092498"/>
            <a:ext cx="320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provide you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9790" y="4545009"/>
            <a:ext cx="5693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promo code for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save your money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5031" y="5224569"/>
            <a:ext cx="2360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Himalaya promo code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707" y="497365"/>
            <a:ext cx="2055968" cy="82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654" y="1844100"/>
            <a:ext cx="24577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I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1686" y="2509856"/>
            <a:ext cx="7245663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forests of Burma, the curiosity of a young man was evoked as he watched villagers feeding the roots of a local herb to calm a herd of agitated elephants.</a:t>
            </a:r>
          </a:p>
          <a:p>
            <a:pPr>
              <a:lnSpc>
                <a:spcPct val="150000"/>
              </a:lnSpc>
            </a:pP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man was Mr. M. Manal, the founder of Himalaya, and that herb was </a:t>
            </a:r>
            <a:r>
              <a:rPr lang="en-I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Rauwolfia</a:t>
            </a: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Serpentina</a:t>
            </a: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inspiration that led to the creation of </a:t>
            </a:r>
            <a:r>
              <a:rPr lang="en-I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Serpina</a:t>
            </a:r>
            <a:r>
              <a:rPr lang="en-IN" sz="17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world's first natural antihypertensive drug, launched in 1934.</a:t>
            </a:r>
          </a:p>
          <a:p>
            <a:pPr>
              <a:lnSpc>
                <a:spcPct val="150000"/>
              </a:lnSpc>
            </a:pP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Mr. Manal’s dream of discovering the mysteries of nature began in the year 1930. Fascinated by the properties of </a:t>
            </a:r>
            <a:r>
              <a:rPr lang="en-I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Rauwolfia</a:t>
            </a: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Serpentina</a:t>
            </a:r>
            <a:r>
              <a:rPr lang="en-I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 was determined to bring into people’s lives the promise of nature’s healing power harnessed through scientific research.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958" y="387271"/>
            <a:ext cx="2055968" cy="82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2" y="241864"/>
            <a:ext cx="1553301" cy="810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0669" y="1647690"/>
            <a:ext cx="7079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save money at </a:t>
            </a:r>
            <a:r>
              <a:rPr lang="en-I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7517" y="2321056"/>
            <a:ext cx="73443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activate the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offer you need to follow below instructions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 to the couponustaad.com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 the store list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Store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Browse The offer and Promo code 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Get Deals or Get Coupon  button and it will redirect on the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99" y="235879"/>
            <a:ext cx="2055968" cy="82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5380" y="2056193"/>
            <a:ext cx="21396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solidFill>
                  <a:srgbClr val="F11F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2500" b="1" dirty="0">
              <a:solidFill>
                <a:srgbClr val="F11F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26" y="3077735"/>
            <a:ext cx="7344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any Queries contact us at</a:t>
            </a: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couponustaad@gmail.com</a:t>
            </a: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538" y="4495795"/>
            <a:ext cx="7344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 for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Himalaya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 </a:t>
            </a:r>
          </a:p>
          <a:p>
            <a:pPr>
              <a:lnSpc>
                <a:spcPct val="150000"/>
              </a:lnSpc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Himalaya coupon code</a:t>
            </a:r>
            <a:endParaRPr lang="en-I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273" y="497364"/>
            <a:ext cx="2055968" cy="82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111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haris</dc:creator>
  <cp:lastModifiedBy>shaikh haris</cp:lastModifiedBy>
  <cp:revision>30</cp:revision>
  <dcterms:created xsi:type="dcterms:W3CDTF">2020-02-06T13:05:39Z</dcterms:created>
  <dcterms:modified xsi:type="dcterms:W3CDTF">2020-08-05T14:23:33Z</dcterms:modified>
</cp:coreProperties>
</file>