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9" autoAdjust="0"/>
    <p:restoredTop sz="94660"/>
  </p:normalViewPr>
  <p:slideViewPr>
    <p:cSldViewPr snapToGrid="0">
      <p:cViewPr>
        <p:scale>
          <a:sx n="72" d="100"/>
          <a:sy n="72" d="100"/>
        </p:scale>
        <p:origin x="90" y="4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706BE6-16A7-B50F-DD0A-C844E90F401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E293D9C-DD8C-4066-6247-4717CEF6FFC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212F266-9E13-A3C3-9777-3DB53B9BF45A}"/>
              </a:ext>
            </a:extLst>
          </p:cNvPr>
          <p:cNvSpPr>
            <a:spLocks noGrp="1"/>
          </p:cNvSpPr>
          <p:nvPr>
            <p:ph type="dt" sz="half" idx="10"/>
          </p:nvPr>
        </p:nvSpPr>
        <p:spPr/>
        <p:txBody>
          <a:bodyPr/>
          <a:lstStyle/>
          <a:p>
            <a:fld id="{A4E6C9E2-7019-4672-AC04-981CB00B87E0}" type="datetimeFigureOut">
              <a:rPr lang="en-US" smtClean="0"/>
              <a:t>10/19/2022</a:t>
            </a:fld>
            <a:endParaRPr lang="en-US"/>
          </a:p>
        </p:txBody>
      </p:sp>
      <p:sp>
        <p:nvSpPr>
          <p:cNvPr id="5" name="Footer Placeholder 4">
            <a:extLst>
              <a:ext uri="{FF2B5EF4-FFF2-40B4-BE49-F238E27FC236}">
                <a16:creationId xmlns:a16="http://schemas.microsoft.com/office/drawing/2014/main" id="{FFAF886B-A6C0-83DD-E8CD-1A89B53415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322173-540E-7D97-ACBD-D661A61332C4}"/>
              </a:ext>
            </a:extLst>
          </p:cNvPr>
          <p:cNvSpPr>
            <a:spLocks noGrp="1"/>
          </p:cNvSpPr>
          <p:nvPr>
            <p:ph type="sldNum" sz="quarter" idx="12"/>
          </p:nvPr>
        </p:nvSpPr>
        <p:spPr/>
        <p:txBody>
          <a:bodyPr/>
          <a:lstStyle/>
          <a:p>
            <a:fld id="{9629EDA9-9F10-4C7B-83CA-2D9976EB40FD}" type="slidenum">
              <a:rPr lang="en-US" smtClean="0"/>
              <a:t>‹#›</a:t>
            </a:fld>
            <a:endParaRPr lang="en-US"/>
          </a:p>
        </p:txBody>
      </p:sp>
    </p:spTree>
    <p:extLst>
      <p:ext uri="{BB962C8B-B14F-4D97-AF65-F5344CB8AC3E}">
        <p14:creationId xmlns:p14="http://schemas.microsoft.com/office/powerpoint/2010/main" val="2267685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65AB96-FE66-C1C4-05F9-A9598BB77B1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714DAD-5464-3871-832B-2FC89E18BEB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CF3C02-EB33-23AC-302B-2A79E12635EB}"/>
              </a:ext>
            </a:extLst>
          </p:cNvPr>
          <p:cNvSpPr>
            <a:spLocks noGrp="1"/>
          </p:cNvSpPr>
          <p:nvPr>
            <p:ph type="dt" sz="half" idx="10"/>
          </p:nvPr>
        </p:nvSpPr>
        <p:spPr/>
        <p:txBody>
          <a:bodyPr/>
          <a:lstStyle/>
          <a:p>
            <a:fld id="{A4E6C9E2-7019-4672-AC04-981CB00B87E0}" type="datetimeFigureOut">
              <a:rPr lang="en-US" smtClean="0"/>
              <a:t>10/19/2022</a:t>
            </a:fld>
            <a:endParaRPr lang="en-US"/>
          </a:p>
        </p:txBody>
      </p:sp>
      <p:sp>
        <p:nvSpPr>
          <p:cNvPr id="5" name="Footer Placeholder 4">
            <a:extLst>
              <a:ext uri="{FF2B5EF4-FFF2-40B4-BE49-F238E27FC236}">
                <a16:creationId xmlns:a16="http://schemas.microsoft.com/office/drawing/2014/main" id="{701781CD-447C-3868-DF93-D3DD09C5E7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4AE064-120F-7C0E-4B35-A052C33F8329}"/>
              </a:ext>
            </a:extLst>
          </p:cNvPr>
          <p:cNvSpPr>
            <a:spLocks noGrp="1"/>
          </p:cNvSpPr>
          <p:nvPr>
            <p:ph type="sldNum" sz="quarter" idx="12"/>
          </p:nvPr>
        </p:nvSpPr>
        <p:spPr/>
        <p:txBody>
          <a:bodyPr/>
          <a:lstStyle/>
          <a:p>
            <a:fld id="{9629EDA9-9F10-4C7B-83CA-2D9976EB40FD}" type="slidenum">
              <a:rPr lang="en-US" smtClean="0"/>
              <a:t>‹#›</a:t>
            </a:fld>
            <a:endParaRPr lang="en-US"/>
          </a:p>
        </p:txBody>
      </p:sp>
    </p:spTree>
    <p:extLst>
      <p:ext uri="{BB962C8B-B14F-4D97-AF65-F5344CB8AC3E}">
        <p14:creationId xmlns:p14="http://schemas.microsoft.com/office/powerpoint/2010/main" val="1547844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F5FF364-7B3E-D4B6-BFD7-3ADEE508B12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32A4EBF-0C21-7FEB-1128-431595026DA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8034E0-C4C1-49B4-C681-377C36D523D9}"/>
              </a:ext>
            </a:extLst>
          </p:cNvPr>
          <p:cNvSpPr>
            <a:spLocks noGrp="1"/>
          </p:cNvSpPr>
          <p:nvPr>
            <p:ph type="dt" sz="half" idx="10"/>
          </p:nvPr>
        </p:nvSpPr>
        <p:spPr/>
        <p:txBody>
          <a:bodyPr/>
          <a:lstStyle/>
          <a:p>
            <a:fld id="{A4E6C9E2-7019-4672-AC04-981CB00B87E0}" type="datetimeFigureOut">
              <a:rPr lang="en-US" smtClean="0"/>
              <a:t>10/19/2022</a:t>
            </a:fld>
            <a:endParaRPr lang="en-US"/>
          </a:p>
        </p:txBody>
      </p:sp>
      <p:sp>
        <p:nvSpPr>
          <p:cNvPr id="5" name="Footer Placeholder 4">
            <a:extLst>
              <a:ext uri="{FF2B5EF4-FFF2-40B4-BE49-F238E27FC236}">
                <a16:creationId xmlns:a16="http://schemas.microsoft.com/office/drawing/2014/main" id="{99C1CD9A-02AC-4A35-507D-0824AA4714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71EF3D-340B-03D7-9F94-F81B3786597B}"/>
              </a:ext>
            </a:extLst>
          </p:cNvPr>
          <p:cNvSpPr>
            <a:spLocks noGrp="1"/>
          </p:cNvSpPr>
          <p:nvPr>
            <p:ph type="sldNum" sz="quarter" idx="12"/>
          </p:nvPr>
        </p:nvSpPr>
        <p:spPr/>
        <p:txBody>
          <a:bodyPr/>
          <a:lstStyle/>
          <a:p>
            <a:fld id="{9629EDA9-9F10-4C7B-83CA-2D9976EB40FD}" type="slidenum">
              <a:rPr lang="en-US" smtClean="0"/>
              <a:t>‹#›</a:t>
            </a:fld>
            <a:endParaRPr lang="en-US"/>
          </a:p>
        </p:txBody>
      </p:sp>
    </p:spTree>
    <p:extLst>
      <p:ext uri="{BB962C8B-B14F-4D97-AF65-F5344CB8AC3E}">
        <p14:creationId xmlns:p14="http://schemas.microsoft.com/office/powerpoint/2010/main" val="26994412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608F78-CF70-9C17-23EF-0CF49107C60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F48E532-599F-7509-05E1-A7D7492D44C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371B861-5706-8218-30CE-53324535B21F}"/>
              </a:ext>
            </a:extLst>
          </p:cNvPr>
          <p:cNvSpPr>
            <a:spLocks noGrp="1"/>
          </p:cNvSpPr>
          <p:nvPr>
            <p:ph type="dt" sz="half" idx="10"/>
          </p:nvPr>
        </p:nvSpPr>
        <p:spPr/>
        <p:txBody>
          <a:bodyPr/>
          <a:lstStyle/>
          <a:p>
            <a:fld id="{A4E6C9E2-7019-4672-AC04-981CB00B87E0}" type="datetimeFigureOut">
              <a:rPr lang="en-US" smtClean="0"/>
              <a:t>10/19/2022</a:t>
            </a:fld>
            <a:endParaRPr lang="en-US"/>
          </a:p>
        </p:txBody>
      </p:sp>
      <p:sp>
        <p:nvSpPr>
          <p:cNvPr id="5" name="Footer Placeholder 4">
            <a:extLst>
              <a:ext uri="{FF2B5EF4-FFF2-40B4-BE49-F238E27FC236}">
                <a16:creationId xmlns:a16="http://schemas.microsoft.com/office/drawing/2014/main" id="{D512C57A-C494-8277-8EF8-DD336E6D2E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5525CB-B8CA-D28F-3266-00D4EB374223}"/>
              </a:ext>
            </a:extLst>
          </p:cNvPr>
          <p:cNvSpPr>
            <a:spLocks noGrp="1"/>
          </p:cNvSpPr>
          <p:nvPr>
            <p:ph type="sldNum" sz="quarter" idx="12"/>
          </p:nvPr>
        </p:nvSpPr>
        <p:spPr/>
        <p:txBody>
          <a:bodyPr/>
          <a:lstStyle/>
          <a:p>
            <a:fld id="{9629EDA9-9F10-4C7B-83CA-2D9976EB40FD}" type="slidenum">
              <a:rPr lang="en-US" smtClean="0"/>
              <a:t>‹#›</a:t>
            </a:fld>
            <a:endParaRPr lang="en-US"/>
          </a:p>
        </p:txBody>
      </p:sp>
    </p:spTree>
    <p:extLst>
      <p:ext uri="{BB962C8B-B14F-4D97-AF65-F5344CB8AC3E}">
        <p14:creationId xmlns:p14="http://schemas.microsoft.com/office/powerpoint/2010/main" val="25341841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AB3B2-6E67-C9B6-E02E-590AB05A83A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8B94BBB-5120-0278-9E0A-3B5749F74AE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DC260AA-796D-418A-327E-252ABD64038E}"/>
              </a:ext>
            </a:extLst>
          </p:cNvPr>
          <p:cNvSpPr>
            <a:spLocks noGrp="1"/>
          </p:cNvSpPr>
          <p:nvPr>
            <p:ph type="dt" sz="half" idx="10"/>
          </p:nvPr>
        </p:nvSpPr>
        <p:spPr/>
        <p:txBody>
          <a:bodyPr/>
          <a:lstStyle/>
          <a:p>
            <a:fld id="{A4E6C9E2-7019-4672-AC04-981CB00B87E0}" type="datetimeFigureOut">
              <a:rPr lang="en-US" smtClean="0"/>
              <a:t>10/19/2022</a:t>
            </a:fld>
            <a:endParaRPr lang="en-US"/>
          </a:p>
        </p:txBody>
      </p:sp>
      <p:sp>
        <p:nvSpPr>
          <p:cNvPr id="5" name="Footer Placeholder 4">
            <a:extLst>
              <a:ext uri="{FF2B5EF4-FFF2-40B4-BE49-F238E27FC236}">
                <a16:creationId xmlns:a16="http://schemas.microsoft.com/office/drawing/2014/main" id="{BDEBD967-B7FA-5A45-974A-E9B6948892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33B006F-A77D-A6F4-ECE7-57E3516A00F1}"/>
              </a:ext>
            </a:extLst>
          </p:cNvPr>
          <p:cNvSpPr>
            <a:spLocks noGrp="1"/>
          </p:cNvSpPr>
          <p:nvPr>
            <p:ph type="sldNum" sz="quarter" idx="12"/>
          </p:nvPr>
        </p:nvSpPr>
        <p:spPr/>
        <p:txBody>
          <a:bodyPr/>
          <a:lstStyle/>
          <a:p>
            <a:fld id="{9629EDA9-9F10-4C7B-83CA-2D9976EB40FD}" type="slidenum">
              <a:rPr lang="en-US" smtClean="0"/>
              <a:t>‹#›</a:t>
            </a:fld>
            <a:endParaRPr lang="en-US"/>
          </a:p>
        </p:txBody>
      </p:sp>
    </p:spTree>
    <p:extLst>
      <p:ext uri="{BB962C8B-B14F-4D97-AF65-F5344CB8AC3E}">
        <p14:creationId xmlns:p14="http://schemas.microsoft.com/office/powerpoint/2010/main" val="40955081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18E94-BCE2-0191-1D27-530EA75E1FA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57D3950-615B-D878-E77E-1F5C0C95974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E2FD40D-A357-63BF-984F-B1D56B1416E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4EB62A6-1C58-16F1-D8AC-CFEBFF575485}"/>
              </a:ext>
            </a:extLst>
          </p:cNvPr>
          <p:cNvSpPr>
            <a:spLocks noGrp="1"/>
          </p:cNvSpPr>
          <p:nvPr>
            <p:ph type="dt" sz="half" idx="10"/>
          </p:nvPr>
        </p:nvSpPr>
        <p:spPr/>
        <p:txBody>
          <a:bodyPr/>
          <a:lstStyle/>
          <a:p>
            <a:fld id="{A4E6C9E2-7019-4672-AC04-981CB00B87E0}" type="datetimeFigureOut">
              <a:rPr lang="en-US" smtClean="0"/>
              <a:t>10/19/2022</a:t>
            </a:fld>
            <a:endParaRPr lang="en-US"/>
          </a:p>
        </p:txBody>
      </p:sp>
      <p:sp>
        <p:nvSpPr>
          <p:cNvPr id="6" name="Footer Placeholder 5">
            <a:extLst>
              <a:ext uri="{FF2B5EF4-FFF2-40B4-BE49-F238E27FC236}">
                <a16:creationId xmlns:a16="http://schemas.microsoft.com/office/drawing/2014/main" id="{7768C88A-5DEF-FC4B-B827-34BD5435DF3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5CC7E34-0622-2414-0E32-148B81E03530}"/>
              </a:ext>
            </a:extLst>
          </p:cNvPr>
          <p:cNvSpPr>
            <a:spLocks noGrp="1"/>
          </p:cNvSpPr>
          <p:nvPr>
            <p:ph type="sldNum" sz="quarter" idx="12"/>
          </p:nvPr>
        </p:nvSpPr>
        <p:spPr/>
        <p:txBody>
          <a:bodyPr/>
          <a:lstStyle/>
          <a:p>
            <a:fld id="{9629EDA9-9F10-4C7B-83CA-2D9976EB40FD}" type="slidenum">
              <a:rPr lang="en-US" smtClean="0"/>
              <a:t>‹#›</a:t>
            </a:fld>
            <a:endParaRPr lang="en-US"/>
          </a:p>
        </p:txBody>
      </p:sp>
    </p:spTree>
    <p:extLst>
      <p:ext uri="{BB962C8B-B14F-4D97-AF65-F5344CB8AC3E}">
        <p14:creationId xmlns:p14="http://schemas.microsoft.com/office/powerpoint/2010/main" val="473385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AC552-E97E-B907-21D5-48B9C467EC4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751C742-C31B-E883-938A-6921B56D99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83C6E7-E6DF-E663-67D3-59F3D90AF04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B607F80-E77A-3D12-0CA6-C677A8A4D04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6785972-A0F5-6935-FC73-65E72862BDE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40DCDF3-0CD4-83DD-56C8-C0F6EFDE3A31}"/>
              </a:ext>
            </a:extLst>
          </p:cNvPr>
          <p:cNvSpPr>
            <a:spLocks noGrp="1"/>
          </p:cNvSpPr>
          <p:nvPr>
            <p:ph type="dt" sz="half" idx="10"/>
          </p:nvPr>
        </p:nvSpPr>
        <p:spPr/>
        <p:txBody>
          <a:bodyPr/>
          <a:lstStyle/>
          <a:p>
            <a:fld id="{A4E6C9E2-7019-4672-AC04-981CB00B87E0}" type="datetimeFigureOut">
              <a:rPr lang="en-US" smtClean="0"/>
              <a:t>10/19/2022</a:t>
            </a:fld>
            <a:endParaRPr lang="en-US"/>
          </a:p>
        </p:txBody>
      </p:sp>
      <p:sp>
        <p:nvSpPr>
          <p:cNvPr id="8" name="Footer Placeholder 7">
            <a:extLst>
              <a:ext uri="{FF2B5EF4-FFF2-40B4-BE49-F238E27FC236}">
                <a16:creationId xmlns:a16="http://schemas.microsoft.com/office/drawing/2014/main" id="{2543099B-9D7A-5D2A-E256-AE38ED9D116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7C0AFDE-2425-7279-DD23-C62E54648093}"/>
              </a:ext>
            </a:extLst>
          </p:cNvPr>
          <p:cNvSpPr>
            <a:spLocks noGrp="1"/>
          </p:cNvSpPr>
          <p:nvPr>
            <p:ph type="sldNum" sz="quarter" idx="12"/>
          </p:nvPr>
        </p:nvSpPr>
        <p:spPr/>
        <p:txBody>
          <a:bodyPr/>
          <a:lstStyle/>
          <a:p>
            <a:fld id="{9629EDA9-9F10-4C7B-83CA-2D9976EB40FD}" type="slidenum">
              <a:rPr lang="en-US" smtClean="0"/>
              <a:t>‹#›</a:t>
            </a:fld>
            <a:endParaRPr lang="en-US"/>
          </a:p>
        </p:txBody>
      </p:sp>
    </p:spTree>
    <p:extLst>
      <p:ext uri="{BB962C8B-B14F-4D97-AF65-F5344CB8AC3E}">
        <p14:creationId xmlns:p14="http://schemas.microsoft.com/office/powerpoint/2010/main" val="3623148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0F3C4-B8BA-87DE-B749-8948E432A2D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6A9CBB4-ADB4-1A1A-80C9-B7312F6D94E5}"/>
              </a:ext>
            </a:extLst>
          </p:cNvPr>
          <p:cNvSpPr>
            <a:spLocks noGrp="1"/>
          </p:cNvSpPr>
          <p:nvPr>
            <p:ph type="dt" sz="half" idx="10"/>
          </p:nvPr>
        </p:nvSpPr>
        <p:spPr/>
        <p:txBody>
          <a:bodyPr/>
          <a:lstStyle/>
          <a:p>
            <a:fld id="{A4E6C9E2-7019-4672-AC04-981CB00B87E0}" type="datetimeFigureOut">
              <a:rPr lang="en-US" smtClean="0"/>
              <a:t>10/19/2022</a:t>
            </a:fld>
            <a:endParaRPr lang="en-US"/>
          </a:p>
        </p:txBody>
      </p:sp>
      <p:sp>
        <p:nvSpPr>
          <p:cNvPr id="4" name="Footer Placeholder 3">
            <a:extLst>
              <a:ext uri="{FF2B5EF4-FFF2-40B4-BE49-F238E27FC236}">
                <a16:creationId xmlns:a16="http://schemas.microsoft.com/office/drawing/2014/main" id="{07A547DF-516B-BA75-0CDB-21C480C64C1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3E43B00-23BD-9209-3DB9-11FD8F84E132}"/>
              </a:ext>
            </a:extLst>
          </p:cNvPr>
          <p:cNvSpPr>
            <a:spLocks noGrp="1"/>
          </p:cNvSpPr>
          <p:nvPr>
            <p:ph type="sldNum" sz="quarter" idx="12"/>
          </p:nvPr>
        </p:nvSpPr>
        <p:spPr/>
        <p:txBody>
          <a:bodyPr/>
          <a:lstStyle/>
          <a:p>
            <a:fld id="{9629EDA9-9F10-4C7B-83CA-2D9976EB40FD}" type="slidenum">
              <a:rPr lang="en-US" smtClean="0"/>
              <a:t>‹#›</a:t>
            </a:fld>
            <a:endParaRPr lang="en-US"/>
          </a:p>
        </p:txBody>
      </p:sp>
    </p:spTree>
    <p:extLst>
      <p:ext uri="{BB962C8B-B14F-4D97-AF65-F5344CB8AC3E}">
        <p14:creationId xmlns:p14="http://schemas.microsoft.com/office/powerpoint/2010/main" val="3493742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040178B-B04C-6D9A-F3F5-DF6E6B5E1F36}"/>
              </a:ext>
            </a:extLst>
          </p:cNvPr>
          <p:cNvSpPr>
            <a:spLocks noGrp="1"/>
          </p:cNvSpPr>
          <p:nvPr>
            <p:ph type="dt" sz="half" idx="10"/>
          </p:nvPr>
        </p:nvSpPr>
        <p:spPr/>
        <p:txBody>
          <a:bodyPr/>
          <a:lstStyle/>
          <a:p>
            <a:fld id="{A4E6C9E2-7019-4672-AC04-981CB00B87E0}" type="datetimeFigureOut">
              <a:rPr lang="en-US" smtClean="0"/>
              <a:t>10/19/2022</a:t>
            </a:fld>
            <a:endParaRPr lang="en-US"/>
          </a:p>
        </p:txBody>
      </p:sp>
      <p:sp>
        <p:nvSpPr>
          <p:cNvPr id="3" name="Footer Placeholder 2">
            <a:extLst>
              <a:ext uri="{FF2B5EF4-FFF2-40B4-BE49-F238E27FC236}">
                <a16:creationId xmlns:a16="http://schemas.microsoft.com/office/drawing/2014/main" id="{9BAFB22E-5AD5-6691-4ECD-FADB01D14D8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1FE14D8-D0F4-79A8-06F8-849AC5CB8E13}"/>
              </a:ext>
            </a:extLst>
          </p:cNvPr>
          <p:cNvSpPr>
            <a:spLocks noGrp="1"/>
          </p:cNvSpPr>
          <p:nvPr>
            <p:ph type="sldNum" sz="quarter" idx="12"/>
          </p:nvPr>
        </p:nvSpPr>
        <p:spPr/>
        <p:txBody>
          <a:bodyPr/>
          <a:lstStyle/>
          <a:p>
            <a:fld id="{9629EDA9-9F10-4C7B-83CA-2D9976EB40FD}" type="slidenum">
              <a:rPr lang="en-US" smtClean="0"/>
              <a:t>‹#›</a:t>
            </a:fld>
            <a:endParaRPr lang="en-US"/>
          </a:p>
        </p:txBody>
      </p:sp>
    </p:spTree>
    <p:extLst>
      <p:ext uri="{BB962C8B-B14F-4D97-AF65-F5344CB8AC3E}">
        <p14:creationId xmlns:p14="http://schemas.microsoft.com/office/powerpoint/2010/main" val="3065359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29577-A1F6-DC41-1870-23DCED72F1A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1B4DAFE-089A-A1E4-3DC3-545D10BC318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811447B-F3C2-9258-F5E2-81D349A545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49F3F07-36A2-EC98-0FE4-D0A18994B1EF}"/>
              </a:ext>
            </a:extLst>
          </p:cNvPr>
          <p:cNvSpPr>
            <a:spLocks noGrp="1"/>
          </p:cNvSpPr>
          <p:nvPr>
            <p:ph type="dt" sz="half" idx="10"/>
          </p:nvPr>
        </p:nvSpPr>
        <p:spPr/>
        <p:txBody>
          <a:bodyPr/>
          <a:lstStyle/>
          <a:p>
            <a:fld id="{A4E6C9E2-7019-4672-AC04-981CB00B87E0}" type="datetimeFigureOut">
              <a:rPr lang="en-US" smtClean="0"/>
              <a:t>10/19/2022</a:t>
            </a:fld>
            <a:endParaRPr lang="en-US"/>
          </a:p>
        </p:txBody>
      </p:sp>
      <p:sp>
        <p:nvSpPr>
          <p:cNvPr id="6" name="Footer Placeholder 5">
            <a:extLst>
              <a:ext uri="{FF2B5EF4-FFF2-40B4-BE49-F238E27FC236}">
                <a16:creationId xmlns:a16="http://schemas.microsoft.com/office/drawing/2014/main" id="{9C70E9E0-1523-90ED-30CC-9AB549AE009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CD57913-D18D-6E62-2C9A-D4F76412121E}"/>
              </a:ext>
            </a:extLst>
          </p:cNvPr>
          <p:cNvSpPr>
            <a:spLocks noGrp="1"/>
          </p:cNvSpPr>
          <p:nvPr>
            <p:ph type="sldNum" sz="quarter" idx="12"/>
          </p:nvPr>
        </p:nvSpPr>
        <p:spPr/>
        <p:txBody>
          <a:bodyPr/>
          <a:lstStyle/>
          <a:p>
            <a:fld id="{9629EDA9-9F10-4C7B-83CA-2D9976EB40FD}" type="slidenum">
              <a:rPr lang="en-US" smtClean="0"/>
              <a:t>‹#›</a:t>
            </a:fld>
            <a:endParaRPr lang="en-US"/>
          </a:p>
        </p:txBody>
      </p:sp>
    </p:spTree>
    <p:extLst>
      <p:ext uri="{BB962C8B-B14F-4D97-AF65-F5344CB8AC3E}">
        <p14:creationId xmlns:p14="http://schemas.microsoft.com/office/powerpoint/2010/main" val="2542236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2A6A4-9B79-FE30-3FF5-8074E28F9B1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D04AFE1-9A30-E2A4-9A27-5B5955BFC6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9F8B36B-98C4-52A9-A71F-9A103EF985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DB3F90-7FBE-6F67-1D4F-74E3425351BA}"/>
              </a:ext>
            </a:extLst>
          </p:cNvPr>
          <p:cNvSpPr>
            <a:spLocks noGrp="1"/>
          </p:cNvSpPr>
          <p:nvPr>
            <p:ph type="dt" sz="half" idx="10"/>
          </p:nvPr>
        </p:nvSpPr>
        <p:spPr/>
        <p:txBody>
          <a:bodyPr/>
          <a:lstStyle/>
          <a:p>
            <a:fld id="{A4E6C9E2-7019-4672-AC04-981CB00B87E0}" type="datetimeFigureOut">
              <a:rPr lang="en-US" smtClean="0"/>
              <a:t>10/19/2022</a:t>
            </a:fld>
            <a:endParaRPr lang="en-US"/>
          </a:p>
        </p:txBody>
      </p:sp>
      <p:sp>
        <p:nvSpPr>
          <p:cNvPr id="6" name="Footer Placeholder 5">
            <a:extLst>
              <a:ext uri="{FF2B5EF4-FFF2-40B4-BE49-F238E27FC236}">
                <a16:creationId xmlns:a16="http://schemas.microsoft.com/office/drawing/2014/main" id="{6AA98FD1-F017-27FF-B95D-D91A550087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9BAAFD-8A44-284E-A1BA-F47256D97713}"/>
              </a:ext>
            </a:extLst>
          </p:cNvPr>
          <p:cNvSpPr>
            <a:spLocks noGrp="1"/>
          </p:cNvSpPr>
          <p:nvPr>
            <p:ph type="sldNum" sz="quarter" idx="12"/>
          </p:nvPr>
        </p:nvSpPr>
        <p:spPr/>
        <p:txBody>
          <a:bodyPr/>
          <a:lstStyle/>
          <a:p>
            <a:fld id="{9629EDA9-9F10-4C7B-83CA-2D9976EB40FD}" type="slidenum">
              <a:rPr lang="en-US" smtClean="0"/>
              <a:t>‹#›</a:t>
            </a:fld>
            <a:endParaRPr lang="en-US"/>
          </a:p>
        </p:txBody>
      </p:sp>
    </p:spTree>
    <p:extLst>
      <p:ext uri="{BB962C8B-B14F-4D97-AF65-F5344CB8AC3E}">
        <p14:creationId xmlns:p14="http://schemas.microsoft.com/office/powerpoint/2010/main" val="37579564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678C4EE-3DE1-7635-8049-741677BBFD3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F5F6AE6-7D0C-A79C-07A3-586DB59199A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4B0372-35DF-E416-77B2-DD9C42DA445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E6C9E2-7019-4672-AC04-981CB00B87E0}" type="datetimeFigureOut">
              <a:rPr lang="en-US" smtClean="0"/>
              <a:t>10/19/2022</a:t>
            </a:fld>
            <a:endParaRPr lang="en-US"/>
          </a:p>
        </p:txBody>
      </p:sp>
      <p:sp>
        <p:nvSpPr>
          <p:cNvPr id="5" name="Footer Placeholder 4">
            <a:extLst>
              <a:ext uri="{FF2B5EF4-FFF2-40B4-BE49-F238E27FC236}">
                <a16:creationId xmlns:a16="http://schemas.microsoft.com/office/drawing/2014/main" id="{6623D204-A5E1-289D-C51C-919AEF3005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DC20982-AAA1-9DE9-7CD2-AC050868DCC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29EDA9-9F10-4C7B-83CA-2D9976EB40FD}" type="slidenum">
              <a:rPr lang="en-US" smtClean="0"/>
              <a:t>‹#›</a:t>
            </a:fld>
            <a:endParaRPr lang="en-US"/>
          </a:p>
        </p:txBody>
      </p:sp>
    </p:spTree>
    <p:extLst>
      <p:ext uri="{BB962C8B-B14F-4D97-AF65-F5344CB8AC3E}">
        <p14:creationId xmlns:p14="http://schemas.microsoft.com/office/powerpoint/2010/main" val="26854042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londonappliance.co.uk/washing-machine-repair-hemel-hempstead/" TargetMode="External"/><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londonappliance.co.uk/tumble-dryer-repair-harrow/" TargetMode="External"/><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londonappliance.co.uk/fridge-freezer-repair-harrow/" TargetMode="External"/><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londonappliance.co.uk/microwave-repair-watford/" TargetMode="External"/><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londonappliance.co.uk/dishwasher-repair-harrow/" TargetMode="External"/><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0"/>
            <a:lum/>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64F8ED-53CF-9C74-5969-6946DF7D0B93}"/>
              </a:ext>
            </a:extLst>
          </p:cNvPr>
          <p:cNvSpPr>
            <a:spLocks noGrp="1"/>
          </p:cNvSpPr>
          <p:nvPr>
            <p:ph type="ctrTitle"/>
          </p:nvPr>
        </p:nvSpPr>
        <p:spPr>
          <a:xfrm>
            <a:off x="490330" y="4701209"/>
            <a:ext cx="11211339" cy="1765852"/>
          </a:xfrm>
          <a:solidFill>
            <a:schemeClr val="tx1"/>
          </a:solidFill>
        </p:spPr>
        <p:txBody>
          <a:bodyPr>
            <a:normAutofit/>
          </a:bodyPr>
          <a:lstStyle/>
          <a:p>
            <a:r>
              <a:rPr lang="en-US" b="1" dirty="0">
                <a:solidFill>
                  <a:schemeClr val="bg1"/>
                </a:solidFill>
              </a:rPr>
              <a:t>Engage Professionals for Tumble Dryer Repair in Harrow</a:t>
            </a:r>
          </a:p>
        </p:txBody>
      </p:sp>
    </p:spTree>
    <p:extLst>
      <p:ext uri="{BB962C8B-B14F-4D97-AF65-F5344CB8AC3E}">
        <p14:creationId xmlns:p14="http://schemas.microsoft.com/office/powerpoint/2010/main" val="39973745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0"/>
            <a:lum/>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152B8-64B2-9A31-C3A4-7B9801849510}"/>
              </a:ext>
            </a:extLst>
          </p:cNvPr>
          <p:cNvSpPr>
            <a:spLocks noGrp="1"/>
          </p:cNvSpPr>
          <p:nvPr>
            <p:ph type="title"/>
          </p:nvPr>
        </p:nvSpPr>
        <p:spPr>
          <a:xfrm>
            <a:off x="838200" y="3429000"/>
            <a:ext cx="8835887" cy="1172127"/>
          </a:xfrm>
          <a:solidFill>
            <a:schemeClr val="tx1"/>
          </a:solidFill>
        </p:spPr>
        <p:txBody>
          <a:bodyPr>
            <a:normAutofit/>
          </a:bodyPr>
          <a:lstStyle/>
          <a:p>
            <a:r>
              <a:rPr lang="en-US" sz="3200" b="1" dirty="0">
                <a:solidFill>
                  <a:schemeClr val="bg1"/>
                </a:solidFill>
              </a:rPr>
              <a:t>Why washing machine repair and servicing is a crucial phenomenon?</a:t>
            </a:r>
          </a:p>
        </p:txBody>
      </p:sp>
      <p:sp>
        <p:nvSpPr>
          <p:cNvPr id="3" name="Content Placeholder 2">
            <a:extLst>
              <a:ext uri="{FF2B5EF4-FFF2-40B4-BE49-F238E27FC236}">
                <a16:creationId xmlns:a16="http://schemas.microsoft.com/office/drawing/2014/main" id="{99FADBA6-7570-303D-DEF5-DC4FA22FF25E}"/>
              </a:ext>
            </a:extLst>
          </p:cNvPr>
          <p:cNvSpPr>
            <a:spLocks noGrp="1"/>
          </p:cNvSpPr>
          <p:nvPr>
            <p:ph idx="1"/>
          </p:nvPr>
        </p:nvSpPr>
        <p:spPr>
          <a:xfrm>
            <a:off x="838200" y="4793422"/>
            <a:ext cx="10515600" cy="1699453"/>
          </a:xfrm>
          <a:solidFill>
            <a:schemeClr val="tx1"/>
          </a:solidFill>
        </p:spPr>
        <p:txBody>
          <a:bodyPr/>
          <a:lstStyle/>
          <a:p>
            <a:pPr marL="0" indent="0">
              <a:buNone/>
            </a:pPr>
            <a:r>
              <a:rPr lang="en-US" b="1" dirty="0">
                <a:solidFill>
                  <a:schemeClr val="bg1"/>
                </a:solidFill>
                <a:hlinkClick r:id="rId3"/>
              </a:rPr>
              <a:t>Washing machine repair in </a:t>
            </a:r>
            <a:r>
              <a:rPr lang="en-US" b="1" dirty="0" err="1">
                <a:solidFill>
                  <a:schemeClr val="bg1"/>
                </a:solidFill>
                <a:hlinkClick r:id="rId3"/>
              </a:rPr>
              <a:t>Hemel</a:t>
            </a:r>
            <a:r>
              <a:rPr lang="en-US" b="1" dirty="0">
                <a:solidFill>
                  <a:schemeClr val="bg1"/>
                </a:solidFill>
                <a:hlinkClick r:id="rId3"/>
              </a:rPr>
              <a:t> Hempstead</a:t>
            </a:r>
            <a:r>
              <a:rPr lang="en-US" dirty="0">
                <a:solidFill>
                  <a:schemeClr val="bg1"/>
                </a:solidFill>
              </a:rPr>
              <a:t> is a complex task that needs expert assistance. If you notice strange noises from your washing machine, it might be time to take it in for servicing. Sometimes, there are simple solutions that you can do at home.</a:t>
            </a:r>
          </a:p>
        </p:txBody>
      </p:sp>
    </p:spTree>
    <p:extLst>
      <p:ext uri="{BB962C8B-B14F-4D97-AF65-F5344CB8AC3E}">
        <p14:creationId xmlns:p14="http://schemas.microsoft.com/office/powerpoint/2010/main" val="26615174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8B98092-AD93-B631-3E3D-B4D57D252761}"/>
              </a:ext>
            </a:extLst>
          </p:cNvPr>
          <p:cNvSpPr>
            <a:spLocks noGrp="1"/>
          </p:cNvSpPr>
          <p:nvPr>
            <p:ph idx="1"/>
          </p:nvPr>
        </p:nvSpPr>
        <p:spPr>
          <a:xfrm>
            <a:off x="838200" y="5575991"/>
            <a:ext cx="10515600" cy="917575"/>
          </a:xfrm>
          <a:solidFill>
            <a:schemeClr val="tx1"/>
          </a:solidFill>
        </p:spPr>
        <p:txBody>
          <a:bodyPr/>
          <a:lstStyle/>
          <a:p>
            <a:pPr marL="0" indent="0">
              <a:buNone/>
            </a:pPr>
            <a:r>
              <a:rPr lang="en-US" dirty="0">
                <a:solidFill>
                  <a:schemeClr val="bg1"/>
                </a:solidFill>
              </a:rPr>
              <a:t>For example, if you notice water spilling out of your machine when it is filling up, you might need to replace the washer hose.</a:t>
            </a:r>
          </a:p>
        </p:txBody>
      </p:sp>
    </p:spTree>
    <p:extLst>
      <p:ext uri="{BB962C8B-B14F-4D97-AF65-F5344CB8AC3E}">
        <p14:creationId xmlns:p14="http://schemas.microsoft.com/office/powerpoint/2010/main" val="4913249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F72A69-60E8-E003-AA39-6C48A7C0AD2B}"/>
              </a:ext>
            </a:extLst>
          </p:cNvPr>
          <p:cNvSpPr>
            <a:spLocks noGrp="1"/>
          </p:cNvSpPr>
          <p:nvPr>
            <p:ph idx="1"/>
          </p:nvPr>
        </p:nvSpPr>
        <p:spPr>
          <a:xfrm>
            <a:off x="838200" y="4688097"/>
            <a:ext cx="10515600" cy="1646444"/>
          </a:xfrm>
          <a:solidFill>
            <a:schemeClr val="tx1"/>
          </a:solidFill>
        </p:spPr>
        <p:txBody>
          <a:bodyPr/>
          <a:lstStyle/>
          <a:p>
            <a:pPr marL="0" indent="0">
              <a:buNone/>
            </a:pPr>
            <a:r>
              <a:rPr lang="en-US" dirty="0">
                <a:solidFill>
                  <a:schemeClr val="bg1"/>
                </a:solidFill>
              </a:rPr>
              <a:t>However, if you notice that your machine takes a long time to fill with water or if the water coming out of the device is pink or cloudy, you may have a problem. Reach out to a </a:t>
            </a:r>
            <a:r>
              <a:rPr lang="en-US" b="1" dirty="0">
                <a:solidFill>
                  <a:schemeClr val="bg1"/>
                </a:solidFill>
              </a:rPr>
              <a:t>London Appliance</a:t>
            </a:r>
            <a:r>
              <a:rPr lang="en-US" dirty="0">
                <a:solidFill>
                  <a:schemeClr val="bg1"/>
                </a:solidFill>
              </a:rPr>
              <a:t> professional to diagnose the issue.</a:t>
            </a:r>
          </a:p>
        </p:txBody>
      </p:sp>
    </p:spTree>
    <p:extLst>
      <p:ext uri="{BB962C8B-B14F-4D97-AF65-F5344CB8AC3E}">
        <p14:creationId xmlns:p14="http://schemas.microsoft.com/office/powerpoint/2010/main" val="7149040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70033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036FB38-AF3C-FAD2-78F8-8BCB50E2AF91}"/>
              </a:ext>
            </a:extLst>
          </p:cNvPr>
          <p:cNvSpPr>
            <a:spLocks noGrp="1"/>
          </p:cNvSpPr>
          <p:nvPr>
            <p:ph idx="1"/>
          </p:nvPr>
        </p:nvSpPr>
        <p:spPr>
          <a:xfrm>
            <a:off x="838200" y="4780859"/>
            <a:ext cx="10515600" cy="1699453"/>
          </a:xfrm>
          <a:solidFill>
            <a:schemeClr val="tx1"/>
          </a:solidFill>
        </p:spPr>
        <p:txBody>
          <a:bodyPr/>
          <a:lstStyle/>
          <a:p>
            <a:pPr marL="0" indent="0">
              <a:buNone/>
            </a:pPr>
            <a:r>
              <a:rPr lang="en-US" dirty="0">
                <a:solidFill>
                  <a:schemeClr val="bg1"/>
                </a:solidFill>
              </a:rPr>
              <a:t>One of the most common causes of appliance breakdowns is overloading. Many people tend to put more clothes in their machines than they can handle. The result? Your clothes come out damp and wrinkled.</a:t>
            </a:r>
          </a:p>
        </p:txBody>
      </p:sp>
    </p:spTree>
    <p:extLst>
      <p:ext uri="{BB962C8B-B14F-4D97-AF65-F5344CB8AC3E}">
        <p14:creationId xmlns:p14="http://schemas.microsoft.com/office/powerpoint/2010/main" val="652527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0"/>
            <a:lum/>
          </a:blip>
          <a:srcRect/>
          <a:stretch>
            <a:fillRect t="-8000" b="-8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10612A4-B64C-DE25-0FB4-0D186C0445B8}"/>
              </a:ext>
            </a:extLst>
          </p:cNvPr>
          <p:cNvSpPr>
            <a:spLocks noGrp="1"/>
          </p:cNvSpPr>
          <p:nvPr>
            <p:ph idx="1"/>
          </p:nvPr>
        </p:nvSpPr>
        <p:spPr>
          <a:xfrm>
            <a:off x="838200" y="4807365"/>
            <a:ext cx="10515600" cy="1699453"/>
          </a:xfrm>
          <a:solidFill>
            <a:schemeClr val="tx1"/>
          </a:solidFill>
        </p:spPr>
        <p:txBody>
          <a:bodyPr/>
          <a:lstStyle/>
          <a:p>
            <a:pPr marL="0" indent="0">
              <a:buNone/>
            </a:pPr>
            <a:r>
              <a:rPr lang="en-US" dirty="0">
                <a:solidFill>
                  <a:schemeClr val="bg1"/>
                </a:solidFill>
              </a:rPr>
              <a:t>You should invest in a tumble dryer repair service to save your clothes from damage. Repairing your tumble dryer by getting assistance for </a:t>
            </a:r>
            <a:r>
              <a:rPr lang="en-US" b="1" dirty="0">
                <a:solidFill>
                  <a:schemeClr val="bg1"/>
                </a:solidFill>
                <a:hlinkClick r:id="rId3"/>
              </a:rPr>
              <a:t>tumble dryer repair in Harrow</a:t>
            </a:r>
            <a:r>
              <a:rPr lang="en-US" dirty="0">
                <a:solidFill>
                  <a:schemeClr val="bg1"/>
                </a:solidFill>
              </a:rPr>
              <a:t> is an excellent idea to prevent it from breaking down in the future.</a:t>
            </a:r>
          </a:p>
        </p:txBody>
      </p:sp>
    </p:spTree>
    <p:extLst>
      <p:ext uri="{BB962C8B-B14F-4D97-AF65-F5344CB8AC3E}">
        <p14:creationId xmlns:p14="http://schemas.microsoft.com/office/powerpoint/2010/main" val="4913699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3A7FA6A-ACB8-2AB0-3EDD-234419FF88E9}"/>
              </a:ext>
            </a:extLst>
          </p:cNvPr>
          <p:cNvSpPr>
            <a:spLocks noGrp="1"/>
          </p:cNvSpPr>
          <p:nvPr>
            <p:ph idx="1"/>
          </p:nvPr>
        </p:nvSpPr>
        <p:spPr>
          <a:xfrm>
            <a:off x="838200" y="4224269"/>
            <a:ext cx="10515600" cy="2216288"/>
          </a:xfrm>
          <a:solidFill>
            <a:schemeClr val="tx1"/>
          </a:solidFill>
        </p:spPr>
        <p:txBody>
          <a:bodyPr/>
          <a:lstStyle/>
          <a:p>
            <a:pPr marL="0" indent="0">
              <a:buNone/>
            </a:pPr>
            <a:r>
              <a:rPr lang="en-US" dirty="0">
                <a:solidFill>
                  <a:schemeClr val="bg1"/>
                </a:solidFill>
              </a:rPr>
              <a:t>A technician will check your machine for damages and ensure everything works correctly. You might be looking to engage professionals for fridge freezer repair. The benefits of engaging experts for </a:t>
            </a:r>
            <a:r>
              <a:rPr lang="en-US" b="1" dirty="0">
                <a:solidFill>
                  <a:schemeClr val="bg1"/>
                </a:solidFill>
                <a:hlinkClick r:id="rId3"/>
              </a:rPr>
              <a:t>fridge freezer repair in Harrow</a:t>
            </a:r>
            <a:r>
              <a:rPr lang="en-US" dirty="0">
                <a:solidFill>
                  <a:schemeClr val="bg1"/>
                </a:solidFill>
              </a:rPr>
              <a:t> are manifold. They include:</a:t>
            </a:r>
          </a:p>
          <a:p>
            <a:r>
              <a:rPr lang="en-US" dirty="0">
                <a:solidFill>
                  <a:schemeClr val="bg1"/>
                </a:solidFill>
              </a:rPr>
              <a:t>The appliance will last longer</a:t>
            </a:r>
          </a:p>
        </p:txBody>
      </p:sp>
    </p:spTree>
    <p:extLst>
      <p:ext uri="{BB962C8B-B14F-4D97-AF65-F5344CB8AC3E}">
        <p14:creationId xmlns:p14="http://schemas.microsoft.com/office/powerpoint/2010/main" val="18491709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9AB82D4-7A54-5C83-3D21-24022D481734}"/>
              </a:ext>
            </a:extLst>
          </p:cNvPr>
          <p:cNvSpPr>
            <a:spLocks noGrp="1"/>
          </p:cNvSpPr>
          <p:nvPr>
            <p:ph idx="1"/>
          </p:nvPr>
        </p:nvSpPr>
        <p:spPr>
          <a:xfrm>
            <a:off x="346213" y="2885799"/>
            <a:ext cx="11499574" cy="3713784"/>
          </a:xfrm>
          <a:solidFill>
            <a:schemeClr val="tx1"/>
          </a:solidFill>
        </p:spPr>
        <p:txBody>
          <a:bodyPr>
            <a:normAutofit/>
          </a:bodyPr>
          <a:lstStyle/>
          <a:p>
            <a:pPr marL="0" indent="0">
              <a:buNone/>
            </a:pPr>
            <a:r>
              <a:rPr lang="en-US" dirty="0">
                <a:solidFill>
                  <a:schemeClr val="bg1"/>
                </a:solidFill>
              </a:rPr>
              <a:t>If you have a broken refrigerator or freezer, you can fix it in a matter of hours with the help of professional appliance technicians.</a:t>
            </a:r>
          </a:p>
          <a:p>
            <a:r>
              <a:rPr lang="en-US" dirty="0">
                <a:solidFill>
                  <a:schemeClr val="bg1"/>
                </a:solidFill>
              </a:rPr>
              <a:t>The cost will be lower</a:t>
            </a:r>
          </a:p>
          <a:p>
            <a:pPr marL="0" indent="0">
              <a:buNone/>
            </a:pPr>
            <a:r>
              <a:rPr lang="en-US" dirty="0">
                <a:solidFill>
                  <a:schemeClr val="bg1"/>
                </a:solidFill>
              </a:rPr>
              <a:t>When you don't need to buy a new one, your repair costs are cheaper than buying a new one.</a:t>
            </a:r>
          </a:p>
          <a:p>
            <a:r>
              <a:rPr lang="en-US" dirty="0">
                <a:solidFill>
                  <a:schemeClr val="bg1"/>
                </a:solidFill>
              </a:rPr>
              <a:t>The convenience factor</a:t>
            </a:r>
          </a:p>
          <a:p>
            <a:pPr marL="0" indent="0">
              <a:buNone/>
            </a:pPr>
            <a:r>
              <a:rPr lang="en-US" dirty="0">
                <a:solidFill>
                  <a:schemeClr val="bg1"/>
                </a:solidFill>
              </a:rPr>
              <a:t>When you have an appliance repaired, you can use it again without any hassle or inconvenience.</a:t>
            </a:r>
          </a:p>
        </p:txBody>
      </p:sp>
    </p:spTree>
    <p:extLst>
      <p:ext uri="{BB962C8B-B14F-4D97-AF65-F5344CB8AC3E}">
        <p14:creationId xmlns:p14="http://schemas.microsoft.com/office/powerpoint/2010/main" val="19610794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1901FDC-96DD-3CA7-CC85-FF198DE7E4BF}"/>
              </a:ext>
            </a:extLst>
          </p:cNvPr>
          <p:cNvSpPr>
            <a:spLocks noGrp="1"/>
          </p:cNvSpPr>
          <p:nvPr>
            <p:ph idx="1"/>
          </p:nvPr>
        </p:nvSpPr>
        <p:spPr>
          <a:xfrm>
            <a:off x="838200" y="4383295"/>
            <a:ext cx="10515600" cy="2057262"/>
          </a:xfrm>
          <a:solidFill>
            <a:schemeClr val="tx1"/>
          </a:solidFill>
        </p:spPr>
        <p:txBody>
          <a:bodyPr/>
          <a:lstStyle/>
          <a:p>
            <a:pPr marL="0" indent="0">
              <a:buNone/>
            </a:pPr>
            <a:r>
              <a:rPr lang="en-US" dirty="0">
                <a:solidFill>
                  <a:schemeClr val="bg1"/>
                </a:solidFill>
              </a:rPr>
              <a:t>Engaging experts for </a:t>
            </a:r>
            <a:r>
              <a:rPr lang="en-US" b="1" dirty="0">
                <a:solidFill>
                  <a:schemeClr val="bg1"/>
                </a:solidFill>
                <a:hlinkClick r:id="rId3"/>
              </a:rPr>
              <a:t>microwave repair in Watford</a:t>
            </a:r>
            <a:r>
              <a:rPr lang="en-US" dirty="0">
                <a:solidFill>
                  <a:schemeClr val="bg1"/>
                </a:solidFill>
              </a:rPr>
              <a:t> is becoming an increasingly popular trend. Microwaves often get broken or stop working for various reasons like power outages, overheating, etc. Microwave ovens are prevalent in today's kitchens, providing a fast and easy way to cook food.</a:t>
            </a:r>
          </a:p>
        </p:txBody>
      </p:sp>
    </p:spTree>
    <p:extLst>
      <p:ext uri="{BB962C8B-B14F-4D97-AF65-F5344CB8AC3E}">
        <p14:creationId xmlns:p14="http://schemas.microsoft.com/office/powerpoint/2010/main" val="41596693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3794E15-55C2-DE0F-40B8-594C7E62A6E3}"/>
              </a:ext>
            </a:extLst>
          </p:cNvPr>
          <p:cNvSpPr>
            <a:spLocks noGrp="1"/>
          </p:cNvSpPr>
          <p:nvPr>
            <p:ph idx="1"/>
          </p:nvPr>
        </p:nvSpPr>
        <p:spPr>
          <a:xfrm>
            <a:off x="838200" y="4356792"/>
            <a:ext cx="10515600" cy="2083766"/>
          </a:xfrm>
          <a:solidFill>
            <a:schemeClr val="tx1"/>
          </a:solidFill>
        </p:spPr>
        <p:txBody>
          <a:bodyPr/>
          <a:lstStyle/>
          <a:p>
            <a:pPr marL="0" indent="0">
              <a:buNone/>
            </a:pPr>
            <a:r>
              <a:rPr lang="en-US" dirty="0">
                <a:solidFill>
                  <a:schemeClr val="bg1"/>
                </a:solidFill>
              </a:rPr>
              <a:t>However, like all appliances, they are subject to wear and tear and may eventually need to be repaired. While it is possible to fix a microwave oven yourself, the general recommendation is that you leave this task to a qualified professional. It is because microwave ovens contain electrical components that can be dangerous if mismanaged.</a:t>
            </a:r>
          </a:p>
        </p:txBody>
      </p:sp>
    </p:spTree>
    <p:extLst>
      <p:ext uri="{BB962C8B-B14F-4D97-AF65-F5344CB8AC3E}">
        <p14:creationId xmlns:p14="http://schemas.microsoft.com/office/powerpoint/2010/main" val="30590947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0"/>
            <a:lum/>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5D895-0558-6779-09B6-E056E767889D}"/>
              </a:ext>
            </a:extLst>
          </p:cNvPr>
          <p:cNvSpPr>
            <a:spLocks noGrp="1"/>
          </p:cNvSpPr>
          <p:nvPr>
            <p:ph type="title"/>
          </p:nvPr>
        </p:nvSpPr>
        <p:spPr>
          <a:xfrm>
            <a:off x="838200" y="4088986"/>
            <a:ext cx="6304722" cy="575779"/>
          </a:xfrm>
          <a:solidFill>
            <a:schemeClr val="tx1"/>
          </a:solidFill>
        </p:spPr>
        <p:txBody>
          <a:bodyPr>
            <a:noAutofit/>
          </a:bodyPr>
          <a:lstStyle/>
          <a:p>
            <a:r>
              <a:rPr lang="en-US" sz="3200" b="1" dirty="0">
                <a:solidFill>
                  <a:schemeClr val="bg1"/>
                </a:solidFill>
              </a:rPr>
              <a:t>Why is dishwasher repair a necessity?</a:t>
            </a:r>
          </a:p>
        </p:txBody>
      </p:sp>
      <p:sp>
        <p:nvSpPr>
          <p:cNvPr id="3" name="Content Placeholder 2">
            <a:extLst>
              <a:ext uri="{FF2B5EF4-FFF2-40B4-BE49-F238E27FC236}">
                <a16:creationId xmlns:a16="http://schemas.microsoft.com/office/drawing/2014/main" id="{B88551C8-E53B-5D48-AC10-18ED68611B53}"/>
              </a:ext>
            </a:extLst>
          </p:cNvPr>
          <p:cNvSpPr>
            <a:spLocks noGrp="1"/>
          </p:cNvSpPr>
          <p:nvPr>
            <p:ph idx="1"/>
          </p:nvPr>
        </p:nvSpPr>
        <p:spPr>
          <a:xfrm>
            <a:off x="838200" y="4793422"/>
            <a:ext cx="10515600" cy="1699453"/>
          </a:xfrm>
          <a:solidFill>
            <a:schemeClr val="tx1"/>
          </a:solidFill>
        </p:spPr>
        <p:txBody>
          <a:bodyPr/>
          <a:lstStyle/>
          <a:p>
            <a:pPr marL="0" indent="0">
              <a:buNone/>
            </a:pPr>
            <a:r>
              <a:rPr lang="en-US" dirty="0">
                <a:solidFill>
                  <a:schemeClr val="bg1"/>
                </a:solidFill>
              </a:rPr>
              <a:t>You must be familiar with the phenomenon of hiring professionals for </a:t>
            </a:r>
            <a:r>
              <a:rPr lang="en-US" b="1" dirty="0">
                <a:solidFill>
                  <a:schemeClr val="bg1"/>
                </a:solidFill>
                <a:hlinkClick r:id="rId3"/>
              </a:rPr>
              <a:t>dishwasher repair in Harrow</a:t>
            </a:r>
            <a:r>
              <a:rPr lang="en-US" dirty="0">
                <a:solidFill>
                  <a:schemeClr val="bg1"/>
                </a:solidFill>
              </a:rPr>
              <a:t>. Many think dishwashers are a necessary and essential appliance in their kitchens. While this may be true for some, dishwashers may also be costly.</a:t>
            </a:r>
          </a:p>
        </p:txBody>
      </p:sp>
    </p:spTree>
    <p:extLst>
      <p:ext uri="{BB962C8B-B14F-4D97-AF65-F5344CB8AC3E}">
        <p14:creationId xmlns:p14="http://schemas.microsoft.com/office/powerpoint/2010/main" val="15706770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C98478-43C7-7812-C09D-5874F9FD6A60}"/>
              </a:ext>
            </a:extLst>
          </p:cNvPr>
          <p:cNvSpPr>
            <a:spLocks noGrp="1"/>
          </p:cNvSpPr>
          <p:nvPr>
            <p:ph idx="1"/>
          </p:nvPr>
        </p:nvSpPr>
        <p:spPr>
          <a:xfrm>
            <a:off x="838200" y="5191677"/>
            <a:ext cx="10515600" cy="1288636"/>
          </a:xfrm>
          <a:solidFill>
            <a:schemeClr val="tx1"/>
          </a:solidFill>
        </p:spPr>
        <p:txBody>
          <a:bodyPr/>
          <a:lstStyle/>
          <a:p>
            <a:pPr marL="0" indent="0">
              <a:buNone/>
            </a:pPr>
            <a:r>
              <a:rPr lang="en-US" dirty="0">
                <a:solidFill>
                  <a:schemeClr val="bg1"/>
                </a:solidFill>
              </a:rPr>
              <a:t>Over time, dishwashers can start to experience problems that can affect their function. It can lead to frustration and inconvenience for the person using the dishwasher.</a:t>
            </a:r>
          </a:p>
        </p:txBody>
      </p:sp>
    </p:spTree>
    <p:extLst>
      <p:ext uri="{BB962C8B-B14F-4D97-AF65-F5344CB8AC3E}">
        <p14:creationId xmlns:p14="http://schemas.microsoft.com/office/powerpoint/2010/main" val="9967261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535</Words>
  <Application>Microsoft Office PowerPoint</Application>
  <PresentationFormat>Widescreen</PresentationFormat>
  <Paragraphs>19</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Engage Professionals for Tumble Dryer Repair in Harrow</vt:lpstr>
      <vt:lpstr>PowerPoint Presentation</vt:lpstr>
      <vt:lpstr>PowerPoint Presentation</vt:lpstr>
      <vt:lpstr>PowerPoint Presentation</vt:lpstr>
      <vt:lpstr>PowerPoint Presentation</vt:lpstr>
      <vt:lpstr>PowerPoint Presentation</vt:lpstr>
      <vt:lpstr>PowerPoint Presentation</vt:lpstr>
      <vt:lpstr>Why is dishwasher repair a necessity?</vt:lpstr>
      <vt:lpstr>PowerPoint Presentation</vt:lpstr>
      <vt:lpstr>Why washing machine repair and servicing is a crucial phenomenon?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Engage Professionals for Tumble Dryer Repair in Harrow</dc:title>
  <dc:creator>Ahmar Mustafa</dc:creator>
  <cp:lastModifiedBy>Ahmar Mustafa</cp:lastModifiedBy>
  <cp:revision>2</cp:revision>
  <dcterms:created xsi:type="dcterms:W3CDTF">2022-10-19T11:00:26Z</dcterms:created>
  <dcterms:modified xsi:type="dcterms:W3CDTF">2022-10-19T11:03:16Z</dcterms:modified>
</cp:coreProperties>
</file>