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 id="2147483682" r:id="rId2"/>
  </p:sldMasterIdLst>
  <p:notesMasterIdLst>
    <p:notesMasterId r:id="rId37"/>
  </p:notesMasterIdLst>
  <p:sldIdLst>
    <p:sldId id="256" r:id="rId3"/>
    <p:sldId id="290" r:id="rId4"/>
    <p:sldId id="285" r:id="rId5"/>
    <p:sldId id="258" r:id="rId6"/>
    <p:sldId id="308" r:id="rId7"/>
    <p:sldId id="261" r:id="rId8"/>
    <p:sldId id="280" r:id="rId9"/>
    <p:sldId id="259" r:id="rId10"/>
    <p:sldId id="260" r:id="rId11"/>
    <p:sldId id="282" r:id="rId12"/>
    <p:sldId id="271" r:id="rId13"/>
    <p:sldId id="283" r:id="rId14"/>
    <p:sldId id="270" r:id="rId15"/>
    <p:sldId id="279" r:id="rId16"/>
    <p:sldId id="263" r:id="rId17"/>
    <p:sldId id="265" r:id="rId18"/>
    <p:sldId id="276" r:id="rId19"/>
    <p:sldId id="267" r:id="rId20"/>
    <p:sldId id="287" r:id="rId21"/>
    <p:sldId id="269" r:id="rId22"/>
    <p:sldId id="274" r:id="rId23"/>
    <p:sldId id="264" r:id="rId24"/>
    <p:sldId id="266" r:id="rId25"/>
    <p:sldId id="268" r:id="rId26"/>
    <p:sldId id="275" r:id="rId27"/>
    <p:sldId id="286" r:id="rId28"/>
    <p:sldId id="262" r:id="rId29"/>
    <p:sldId id="272" r:id="rId30"/>
    <p:sldId id="284" r:id="rId31"/>
    <p:sldId id="309" r:id="rId32"/>
    <p:sldId id="281" r:id="rId33"/>
    <p:sldId id="278" r:id="rId34"/>
    <p:sldId id="273" r:id="rId35"/>
    <p:sldId id="307" r:id="rId36"/>
  </p:sldIdLst>
  <p:sldSz cx="9144000" cy="5143500" type="screen16x9"/>
  <p:notesSz cx="6858000" cy="9144000"/>
  <p:embeddedFontLst>
    <p:embeddedFont>
      <p:font typeface="Amiri" panose="00000500000000000000" pitchFamily="2" charset="-78"/>
      <p:regular r:id="rId38"/>
      <p:bold r:id="rId39"/>
      <p:italic r:id="rId40"/>
      <p:boldItalic r:id="rId41"/>
    </p:embeddedFont>
    <p:embeddedFont>
      <p:font typeface="Fira Sans Extra Condensed" panose="020B0604020202020204" charset="0"/>
      <p:regular r:id="rId42"/>
      <p:bold r:id="rId43"/>
      <p:italic r:id="rId44"/>
      <p:boldItalic r:id="rId45"/>
    </p:embeddedFont>
    <p:embeddedFont>
      <p:font typeface="Fredoka One" panose="020B0604020202020204" charset="0"/>
      <p:regular r:id="rId46"/>
    </p:embeddedFont>
    <p:embeddedFont>
      <p:font typeface="MV Boli" panose="02000500030200090000" pitchFamily="2" charset="0"/>
      <p:regular r:id="rId47"/>
    </p:embeddedFont>
    <p:embeddedFont>
      <p:font typeface="Nunito" panose="020B0604020202020204" charset="0"/>
      <p:regular r:id="rId48"/>
      <p:bold r:id="rId49"/>
      <p:italic r:id="rId50"/>
      <p:boldItalic r:id="rId51"/>
    </p:embeddedFont>
    <p:embeddedFont>
      <p:font typeface="Nunito Black" panose="020B0604020202020204" charset="0"/>
      <p:bold r:id="rId52"/>
      <p:boldItalic r:id="rId53"/>
    </p:embeddedFont>
    <p:embeddedFont>
      <p:font typeface="Proxima Nova" panose="020B0604020202020204" charset="0"/>
      <p:regular r:id="rId54"/>
      <p:bold r:id="rId55"/>
      <p:italic r:id="rId56"/>
      <p:boldItalic r:id="rId57"/>
    </p:embeddedFont>
    <p:embeddedFont>
      <p:font typeface="Proxima Nova Semibold" panose="020B0604020202020204" charset="0"/>
      <p:regular r:id="rId58"/>
      <p:bold r:id="rId59"/>
      <p:boldItalic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7150D23-F116-496A-974E-971968FCEA70}">
  <a:tblStyle styleId="{37150D23-F116-496A-974E-971968FCEA7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800" y="1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2.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font" Target="fonts/font13.fntdata"/><Relationship Id="rId55" Type="http://schemas.openxmlformats.org/officeDocument/2006/relationships/font" Target="fonts/font18.fntdata"/><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font" Target="fonts/font16.fntdata"/><Relationship Id="rId58" Type="http://schemas.openxmlformats.org/officeDocument/2006/relationships/font" Target="fonts/font21.fntdata"/><Relationship Id="rId5" Type="http://schemas.openxmlformats.org/officeDocument/2006/relationships/slide" Target="slides/slide3.xml"/><Relationship Id="rId61"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6.fntdata"/><Relationship Id="rId48" Type="http://schemas.openxmlformats.org/officeDocument/2006/relationships/font" Target="fonts/font11.fntdata"/><Relationship Id="rId56" Type="http://schemas.openxmlformats.org/officeDocument/2006/relationships/font" Target="fonts/font19.fntdata"/><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font" Target="fonts/font14.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font" Target="fonts/font1.fntdata"/><Relationship Id="rId46" Type="http://schemas.openxmlformats.org/officeDocument/2006/relationships/font" Target="fonts/font9.fntdata"/><Relationship Id="rId59" Type="http://schemas.openxmlformats.org/officeDocument/2006/relationships/font" Target="fonts/font22.fntdata"/><Relationship Id="rId20" Type="http://schemas.openxmlformats.org/officeDocument/2006/relationships/slide" Target="slides/slide18.xml"/><Relationship Id="rId41" Type="http://schemas.openxmlformats.org/officeDocument/2006/relationships/font" Target="fonts/font4.fntdata"/><Relationship Id="rId54" Type="http://schemas.openxmlformats.org/officeDocument/2006/relationships/font" Target="fonts/font17.fntdata"/><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12.fntdata"/><Relationship Id="rId57" Type="http://schemas.openxmlformats.org/officeDocument/2006/relationships/font" Target="fonts/font20.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7.fntdata"/><Relationship Id="rId52" Type="http://schemas.openxmlformats.org/officeDocument/2006/relationships/font" Target="fonts/font15.fntdata"/><Relationship Id="rId60" Type="http://schemas.openxmlformats.org/officeDocument/2006/relationships/font" Target="fonts/font23.fntdata"/><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6"/>
        <p:cNvGrpSpPr/>
        <p:nvPr/>
      </p:nvGrpSpPr>
      <p:grpSpPr>
        <a:xfrm>
          <a:off x="0" y="0"/>
          <a:ext cx="0" cy="0"/>
          <a:chOff x="0" y="0"/>
          <a:chExt cx="0" cy="0"/>
        </a:xfrm>
      </p:grpSpPr>
      <p:sp>
        <p:nvSpPr>
          <p:cNvPr id="937" name="Google Shape;937;g8e26b9da5e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8" name="Google Shape;938;g8e26b9da5e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9"/>
        <p:cNvGrpSpPr/>
        <p:nvPr/>
      </p:nvGrpSpPr>
      <p:grpSpPr>
        <a:xfrm>
          <a:off x="0" y="0"/>
          <a:ext cx="0" cy="0"/>
          <a:chOff x="0" y="0"/>
          <a:chExt cx="0" cy="0"/>
        </a:xfrm>
      </p:grpSpPr>
      <p:sp>
        <p:nvSpPr>
          <p:cNvPr id="1420" name="Google Shape;1420;g531051f14c_0_6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1" name="Google Shape;1421;g531051f14c_0_6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6"/>
        <p:cNvGrpSpPr/>
        <p:nvPr/>
      </p:nvGrpSpPr>
      <p:grpSpPr>
        <a:xfrm>
          <a:off x="0" y="0"/>
          <a:ext cx="0" cy="0"/>
          <a:chOff x="0" y="0"/>
          <a:chExt cx="0" cy="0"/>
        </a:xfrm>
      </p:grpSpPr>
      <p:sp>
        <p:nvSpPr>
          <p:cNvPr id="907" name="Google Shape;907;g8e26b9da5e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8" name="Google Shape;908;g8e26b9da5e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5"/>
        <p:cNvGrpSpPr/>
        <p:nvPr/>
      </p:nvGrpSpPr>
      <p:grpSpPr>
        <a:xfrm>
          <a:off x="0" y="0"/>
          <a:ext cx="0" cy="0"/>
          <a:chOff x="0" y="0"/>
          <a:chExt cx="0" cy="0"/>
        </a:xfrm>
      </p:grpSpPr>
      <p:sp>
        <p:nvSpPr>
          <p:cNvPr id="1276" name="Google Shape;1276;g8e26b9da5e_0_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7" name="Google Shape;1277;g8e26b9da5e_0_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g86a9e7aff2_0_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1" name="Google Shape;711;g86a9e7aff2_0_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4"/>
        <p:cNvGrpSpPr/>
        <p:nvPr/>
      </p:nvGrpSpPr>
      <p:grpSpPr>
        <a:xfrm>
          <a:off x="0" y="0"/>
          <a:ext cx="0" cy="0"/>
          <a:chOff x="0" y="0"/>
          <a:chExt cx="0" cy="0"/>
        </a:xfrm>
      </p:grpSpPr>
      <p:sp>
        <p:nvSpPr>
          <p:cNvPr id="775" name="Google Shape;775;g86a9e7aff2_0_155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6" name="Google Shape;776;g86a9e7aff2_0_155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0"/>
        <p:cNvGrpSpPr/>
        <p:nvPr/>
      </p:nvGrpSpPr>
      <p:grpSpPr>
        <a:xfrm>
          <a:off x="0" y="0"/>
          <a:ext cx="0" cy="0"/>
          <a:chOff x="0" y="0"/>
          <a:chExt cx="0" cy="0"/>
        </a:xfrm>
      </p:grpSpPr>
      <p:sp>
        <p:nvSpPr>
          <p:cNvPr id="1151" name="Google Shape;1151;g531051f14c_0_6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2" name="Google Shape;1152;g531051f14c_0_6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0"/>
        <p:cNvGrpSpPr/>
        <p:nvPr/>
      </p:nvGrpSpPr>
      <p:grpSpPr>
        <a:xfrm>
          <a:off x="0" y="0"/>
          <a:ext cx="0" cy="0"/>
          <a:chOff x="0" y="0"/>
          <a:chExt cx="0" cy="0"/>
        </a:xfrm>
      </p:grpSpPr>
      <p:sp>
        <p:nvSpPr>
          <p:cNvPr id="841" name="Google Shape;841;g8e26b9da5e_0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2" name="Google Shape;842;g8e26b9da5e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6"/>
        <p:cNvGrpSpPr/>
        <p:nvPr/>
      </p:nvGrpSpPr>
      <p:grpSpPr>
        <a:xfrm>
          <a:off x="0" y="0"/>
          <a:ext cx="0" cy="0"/>
          <a:chOff x="0" y="0"/>
          <a:chExt cx="0" cy="0"/>
        </a:xfrm>
      </p:grpSpPr>
      <p:sp>
        <p:nvSpPr>
          <p:cNvPr id="1607" name="Google Shape;1607;g531051f14c_0_7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8" name="Google Shape;1608;g531051f14c_0_7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5"/>
        <p:cNvGrpSpPr/>
        <p:nvPr/>
      </p:nvGrpSpPr>
      <p:grpSpPr>
        <a:xfrm>
          <a:off x="0" y="0"/>
          <a:ext cx="0" cy="0"/>
          <a:chOff x="0" y="0"/>
          <a:chExt cx="0" cy="0"/>
        </a:xfrm>
      </p:grpSpPr>
      <p:sp>
        <p:nvSpPr>
          <p:cNvPr id="886" name="Google Shape;886;g8e6adb91be_1_4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7" name="Google Shape;887;g8e6adb91be_1_4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0"/>
        <p:cNvGrpSpPr/>
        <p:nvPr/>
      </p:nvGrpSpPr>
      <p:grpSpPr>
        <a:xfrm>
          <a:off x="0" y="0"/>
          <a:ext cx="0" cy="0"/>
          <a:chOff x="0" y="0"/>
          <a:chExt cx="0" cy="0"/>
        </a:xfrm>
      </p:grpSpPr>
      <p:sp>
        <p:nvSpPr>
          <p:cNvPr id="1741" name="Google Shape;1741;g531051f14c_0_6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2" name="Google Shape;1742;g531051f14c_0_6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0"/>
        <p:cNvGrpSpPr/>
        <p:nvPr/>
      </p:nvGrpSpPr>
      <p:grpSpPr>
        <a:xfrm>
          <a:off x="0" y="0"/>
          <a:ext cx="0" cy="0"/>
          <a:chOff x="0" y="0"/>
          <a:chExt cx="0" cy="0"/>
        </a:xfrm>
      </p:grpSpPr>
      <p:sp>
        <p:nvSpPr>
          <p:cNvPr id="1061" name="Google Shape;1061;g8e6adb91be_1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2" name="Google Shape;1062;g8e6adb91be_1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0"/>
        <p:cNvGrpSpPr/>
        <p:nvPr/>
      </p:nvGrpSpPr>
      <p:grpSpPr>
        <a:xfrm>
          <a:off x="0" y="0"/>
          <a:ext cx="0" cy="0"/>
          <a:chOff x="0" y="0"/>
          <a:chExt cx="0" cy="0"/>
        </a:xfrm>
      </p:grpSpPr>
      <p:sp>
        <p:nvSpPr>
          <p:cNvPr id="741" name="Google Shape;741;g86a9e7aff2_0_155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2" name="Google Shape;742;g86a9e7aff2_0_155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2"/>
        <p:cNvGrpSpPr/>
        <p:nvPr/>
      </p:nvGrpSpPr>
      <p:grpSpPr>
        <a:xfrm>
          <a:off x="0" y="0"/>
          <a:ext cx="0" cy="0"/>
          <a:chOff x="0" y="0"/>
          <a:chExt cx="0" cy="0"/>
        </a:xfrm>
      </p:grpSpPr>
      <p:sp>
        <p:nvSpPr>
          <p:cNvPr id="803" name="Google Shape;803;g8e26b9da5e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4" name="Google Shape;804;g8e26b9da5e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7"/>
        <p:cNvGrpSpPr/>
        <p:nvPr/>
      </p:nvGrpSpPr>
      <p:grpSpPr>
        <a:xfrm>
          <a:off x="0" y="0"/>
          <a:ext cx="0" cy="0"/>
          <a:chOff x="0" y="0"/>
          <a:chExt cx="0" cy="0"/>
        </a:xfrm>
      </p:grpSpPr>
      <p:sp>
        <p:nvSpPr>
          <p:cNvPr id="868" name="Google Shape;868;g8e26b9da5e_0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9" name="Google Shape;869;g8e26b9da5e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4"/>
        <p:cNvGrpSpPr/>
        <p:nvPr/>
      </p:nvGrpSpPr>
      <p:grpSpPr>
        <a:xfrm>
          <a:off x="0" y="0"/>
          <a:ext cx="0" cy="0"/>
          <a:chOff x="0" y="0"/>
          <a:chExt cx="0" cy="0"/>
        </a:xfrm>
      </p:grpSpPr>
      <p:sp>
        <p:nvSpPr>
          <p:cNvPr id="1125" name="Google Shape;1125;g531051f14c_0_8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6" name="Google Shape;1126;g531051f14c_0_8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3"/>
        <p:cNvGrpSpPr/>
        <p:nvPr/>
      </p:nvGrpSpPr>
      <p:grpSpPr>
        <a:xfrm>
          <a:off x="0" y="0"/>
          <a:ext cx="0" cy="0"/>
          <a:chOff x="0" y="0"/>
          <a:chExt cx="0" cy="0"/>
        </a:xfrm>
      </p:grpSpPr>
      <p:sp>
        <p:nvSpPr>
          <p:cNvPr id="1574" name="Google Shape;1574;g531051f14c_0_7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5" name="Google Shape;1575;g531051f14c_0_7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1"/>
        <p:cNvGrpSpPr/>
        <p:nvPr/>
      </p:nvGrpSpPr>
      <p:grpSpPr>
        <a:xfrm>
          <a:off x="0" y="0"/>
          <a:ext cx="0" cy="0"/>
          <a:chOff x="0" y="0"/>
          <a:chExt cx="0" cy="0"/>
        </a:xfrm>
      </p:grpSpPr>
      <p:sp>
        <p:nvSpPr>
          <p:cNvPr id="672" name="Google Shape;672;g86a9e7aff2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3" name="Google Shape;673;g86a9e7aff2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0"/>
        <p:cNvGrpSpPr/>
        <p:nvPr/>
      </p:nvGrpSpPr>
      <p:grpSpPr>
        <a:xfrm>
          <a:off x="0" y="0"/>
          <a:ext cx="0" cy="0"/>
          <a:chOff x="0" y="0"/>
          <a:chExt cx="0" cy="0"/>
        </a:xfrm>
      </p:grpSpPr>
      <p:sp>
        <p:nvSpPr>
          <p:cNvPr id="971" name="Google Shape;971;g8e26b9da5e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2" name="Google Shape;972;g8e26b9da5e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
        <p:cNvGrpSpPr/>
        <p:nvPr/>
      </p:nvGrpSpPr>
      <p:grpSpPr>
        <a:xfrm>
          <a:off x="0" y="0"/>
          <a:ext cx="0" cy="0"/>
          <a:chOff x="0" y="0"/>
          <a:chExt cx="0" cy="0"/>
        </a:xfrm>
      </p:grpSpPr>
      <p:sp>
        <p:nvSpPr>
          <p:cNvPr id="1462" name="Google Shape;1462;g531051f14c_0_5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3" name="Google Shape;1463;g531051f14c_0_5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0"/>
        <p:cNvGrpSpPr/>
        <p:nvPr/>
      </p:nvGrpSpPr>
      <p:grpSpPr>
        <a:xfrm>
          <a:off x="0" y="0"/>
          <a:ext cx="0" cy="0"/>
          <a:chOff x="0" y="0"/>
          <a:chExt cx="0" cy="0"/>
        </a:xfrm>
      </p:grpSpPr>
      <p:sp>
        <p:nvSpPr>
          <p:cNvPr id="1341" name="Google Shape;1341;g8e26b9da5e_0_4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2" name="Google Shape;1342;g8e26b9da5e_0_4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6"/>
        <p:cNvGrpSpPr/>
        <p:nvPr/>
      </p:nvGrpSpPr>
      <p:grpSpPr>
        <a:xfrm>
          <a:off x="0" y="0"/>
          <a:ext cx="0" cy="0"/>
          <a:chOff x="0" y="0"/>
          <a:chExt cx="0" cy="0"/>
        </a:xfrm>
      </p:grpSpPr>
      <p:sp>
        <p:nvSpPr>
          <p:cNvPr id="1547" name="Google Shape;1547;g531051f14c_0_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8" name="Google Shape;1548;g531051f14c_0_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6"/>
        <p:cNvGrpSpPr/>
        <p:nvPr/>
      </p:nvGrpSpPr>
      <p:grpSpPr>
        <a:xfrm>
          <a:off x="0" y="0"/>
          <a:ext cx="0" cy="0"/>
          <a:chOff x="0" y="0"/>
          <a:chExt cx="0" cy="0"/>
        </a:xfrm>
      </p:grpSpPr>
      <p:sp>
        <p:nvSpPr>
          <p:cNvPr id="1237" name="Google Shape;1237;g8e26b9da5e_0_3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8" name="Google Shape;1238;g8e26b9da5e_0_3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0"/>
        <p:cNvGrpSpPr/>
        <p:nvPr/>
      </p:nvGrpSpPr>
      <p:grpSpPr>
        <a:xfrm>
          <a:off x="0" y="0"/>
          <a:ext cx="0" cy="0"/>
          <a:chOff x="0" y="0"/>
          <a:chExt cx="0" cy="0"/>
        </a:xfrm>
      </p:grpSpPr>
      <p:sp>
        <p:nvSpPr>
          <p:cNvPr id="1021" name="Google Shape;1021;g531051f14c_0_2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2" name="Google Shape;1022;g531051f14c_0_2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35"/>
        <p:cNvGrpSpPr/>
        <p:nvPr/>
      </p:nvGrpSpPr>
      <p:grpSpPr>
        <a:xfrm>
          <a:off x="0" y="0"/>
          <a:ext cx="0" cy="0"/>
          <a:chOff x="0" y="0"/>
          <a:chExt cx="0" cy="0"/>
        </a:xfrm>
      </p:grpSpPr>
      <p:sp>
        <p:nvSpPr>
          <p:cNvPr id="9436" name="Google Shape;9436;g86a9e7aff2_0_155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37" name="Google Shape;9437;g86a9e7aff2_0_155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e637eb9f8_0_2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e637eb9f8_0_2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g8e6adb91be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7" name="Google Shape;627;g8e6adb91be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7"/>
        <p:cNvGrpSpPr/>
        <p:nvPr/>
      </p:nvGrpSpPr>
      <p:grpSpPr>
        <a:xfrm>
          <a:off x="0" y="0"/>
          <a:ext cx="0" cy="0"/>
          <a:chOff x="0" y="0"/>
          <a:chExt cx="0" cy="0"/>
        </a:xfrm>
      </p:grpSpPr>
      <p:sp>
        <p:nvSpPr>
          <p:cNvPr id="1308" name="Google Shape;1308;g8e26b9da5e_0_4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9" name="Google Shape;1309;g8e26b9da5e_0_4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g8e6adb91be_1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0" name="Google Shape;540;g8e6adb91be_1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g86a9e7aff2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7" name="Google Shape;587;g86a9e7aff2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3"/>
        <p:cNvGrpSpPr/>
        <p:nvPr/>
      </p:nvGrpSpPr>
      <p:grpSpPr>
        <a:xfrm>
          <a:off x="0" y="0"/>
          <a:ext cx="0" cy="0"/>
          <a:chOff x="0" y="0"/>
          <a:chExt cx="0" cy="0"/>
        </a:xfrm>
      </p:grpSpPr>
      <p:sp>
        <p:nvSpPr>
          <p:cNvPr id="1374" name="Google Shape;1374;g531051f14c_0_6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5" name="Google Shape;1375;g531051f14c_0_6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2"/>
        </a:solidFill>
        <a:effectLst/>
      </p:bgPr>
    </p:bg>
    <p:spTree>
      <p:nvGrpSpPr>
        <p:cNvPr id="1" name="Shape 8"/>
        <p:cNvGrpSpPr/>
        <p:nvPr/>
      </p:nvGrpSpPr>
      <p:grpSpPr>
        <a:xfrm>
          <a:off x="0" y="0"/>
          <a:ext cx="0" cy="0"/>
          <a:chOff x="0" y="0"/>
          <a:chExt cx="0" cy="0"/>
        </a:xfrm>
      </p:grpSpPr>
      <p:sp>
        <p:nvSpPr>
          <p:cNvPr id="9" name="Google Shape;9;p2"/>
          <p:cNvSpPr/>
          <p:nvPr/>
        </p:nvSpPr>
        <p:spPr>
          <a:xfrm rot="3985194">
            <a:off x="2365761" y="-3868595"/>
            <a:ext cx="3679860" cy="12396733"/>
          </a:xfrm>
          <a:custGeom>
            <a:avLst/>
            <a:gdLst/>
            <a:ahLst/>
            <a:cxnLst/>
            <a:rect l="l" t="t" r="r" b="b"/>
            <a:pathLst>
              <a:path w="20119" h="67777" extrusionOk="0">
                <a:moveTo>
                  <a:pt x="9189" y="0"/>
                </a:moveTo>
                <a:cubicBezTo>
                  <a:pt x="8993" y="0"/>
                  <a:pt x="8799" y="27"/>
                  <a:pt x="8607" y="83"/>
                </a:cubicBezTo>
                <a:cubicBezTo>
                  <a:pt x="4937" y="1151"/>
                  <a:pt x="13510" y="11825"/>
                  <a:pt x="12643" y="14593"/>
                </a:cubicBezTo>
                <a:cubicBezTo>
                  <a:pt x="11842" y="17162"/>
                  <a:pt x="3803" y="15494"/>
                  <a:pt x="3703" y="16595"/>
                </a:cubicBezTo>
                <a:cubicBezTo>
                  <a:pt x="3536" y="18696"/>
                  <a:pt x="12043" y="26836"/>
                  <a:pt x="11942" y="36042"/>
                </a:cubicBezTo>
                <a:cubicBezTo>
                  <a:pt x="11842" y="42180"/>
                  <a:pt x="1668" y="40579"/>
                  <a:pt x="835" y="45749"/>
                </a:cubicBezTo>
                <a:cubicBezTo>
                  <a:pt x="1" y="50853"/>
                  <a:pt x="8607" y="63295"/>
                  <a:pt x="12876" y="66197"/>
                </a:cubicBezTo>
                <a:cubicBezTo>
                  <a:pt x="14571" y="67317"/>
                  <a:pt x="15922" y="67776"/>
                  <a:pt x="16971" y="67776"/>
                </a:cubicBezTo>
                <a:cubicBezTo>
                  <a:pt x="19266" y="67776"/>
                  <a:pt x="20119" y="65574"/>
                  <a:pt x="19982" y="63262"/>
                </a:cubicBezTo>
                <a:cubicBezTo>
                  <a:pt x="19681" y="58525"/>
                  <a:pt x="8774" y="51720"/>
                  <a:pt x="8707" y="46917"/>
                </a:cubicBezTo>
                <a:cubicBezTo>
                  <a:pt x="8673" y="42247"/>
                  <a:pt x="19815" y="45049"/>
                  <a:pt x="19781" y="39445"/>
                </a:cubicBezTo>
                <a:cubicBezTo>
                  <a:pt x="19715" y="32907"/>
                  <a:pt x="10975" y="27002"/>
                  <a:pt x="10842" y="22733"/>
                </a:cubicBezTo>
                <a:cubicBezTo>
                  <a:pt x="10808" y="20498"/>
                  <a:pt x="19348" y="18096"/>
                  <a:pt x="19214" y="16428"/>
                </a:cubicBezTo>
                <a:cubicBezTo>
                  <a:pt x="19023" y="14000"/>
                  <a:pt x="13658" y="0"/>
                  <a:pt x="91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ctrTitle"/>
          </p:nvPr>
        </p:nvSpPr>
        <p:spPr>
          <a:xfrm>
            <a:off x="1749451" y="1244400"/>
            <a:ext cx="5645100" cy="18927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1pPr>
            <a:lvl2pPr lvl="1" algn="ctr">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endParaRPr/>
          </a:p>
        </p:txBody>
      </p:sp>
      <p:sp>
        <p:nvSpPr>
          <p:cNvPr id="11" name="Google Shape;11;p2"/>
          <p:cNvSpPr txBox="1">
            <a:spLocks noGrp="1"/>
          </p:cNvSpPr>
          <p:nvPr>
            <p:ph type="subTitle" idx="1"/>
          </p:nvPr>
        </p:nvSpPr>
        <p:spPr>
          <a:xfrm>
            <a:off x="2691600" y="2999950"/>
            <a:ext cx="37608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1pPr>
            <a:lvl2pPr lvl="1" algn="ctr">
              <a:lnSpc>
                <a:spcPct val="100000"/>
              </a:lnSpc>
              <a:spcBef>
                <a:spcPts val="0"/>
              </a:spcBef>
              <a:spcAft>
                <a:spcPts val="0"/>
              </a:spcAft>
              <a:buClr>
                <a:schemeClr val="lt1"/>
              </a:buClr>
              <a:buSzPts val="2800"/>
              <a:buNone/>
              <a:defRPr sz="2800">
                <a:solidFill>
                  <a:schemeClr val="lt1"/>
                </a:solidFill>
              </a:defRPr>
            </a:lvl2pPr>
            <a:lvl3pPr lvl="2" algn="ctr">
              <a:lnSpc>
                <a:spcPct val="100000"/>
              </a:lnSpc>
              <a:spcBef>
                <a:spcPts val="0"/>
              </a:spcBef>
              <a:spcAft>
                <a:spcPts val="0"/>
              </a:spcAft>
              <a:buClr>
                <a:schemeClr val="lt1"/>
              </a:buClr>
              <a:buSzPts val="2800"/>
              <a:buNone/>
              <a:defRPr sz="2800">
                <a:solidFill>
                  <a:schemeClr val="lt1"/>
                </a:solidFill>
              </a:defRPr>
            </a:lvl3pPr>
            <a:lvl4pPr lvl="3" algn="ctr">
              <a:lnSpc>
                <a:spcPct val="100000"/>
              </a:lnSpc>
              <a:spcBef>
                <a:spcPts val="0"/>
              </a:spcBef>
              <a:spcAft>
                <a:spcPts val="0"/>
              </a:spcAft>
              <a:buClr>
                <a:schemeClr val="lt1"/>
              </a:buClr>
              <a:buSzPts val="2800"/>
              <a:buNone/>
              <a:defRPr sz="2800">
                <a:solidFill>
                  <a:schemeClr val="lt1"/>
                </a:solidFill>
              </a:defRPr>
            </a:lvl4pPr>
            <a:lvl5pPr lvl="4" algn="ctr">
              <a:lnSpc>
                <a:spcPct val="100000"/>
              </a:lnSpc>
              <a:spcBef>
                <a:spcPts val="0"/>
              </a:spcBef>
              <a:spcAft>
                <a:spcPts val="0"/>
              </a:spcAft>
              <a:buClr>
                <a:schemeClr val="lt1"/>
              </a:buClr>
              <a:buSzPts val="2800"/>
              <a:buNone/>
              <a:defRPr sz="2800">
                <a:solidFill>
                  <a:schemeClr val="lt1"/>
                </a:solidFill>
              </a:defRPr>
            </a:lvl5pPr>
            <a:lvl6pPr lvl="5" algn="ctr">
              <a:lnSpc>
                <a:spcPct val="100000"/>
              </a:lnSpc>
              <a:spcBef>
                <a:spcPts val="0"/>
              </a:spcBef>
              <a:spcAft>
                <a:spcPts val="0"/>
              </a:spcAft>
              <a:buClr>
                <a:schemeClr val="lt1"/>
              </a:buClr>
              <a:buSzPts val="2800"/>
              <a:buNone/>
              <a:defRPr sz="2800">
                <a:solidFill>
                  <a:schemeClr val="lt1"/>
                </a:solidFill>
              </a:defRPr>
            </a:lvl6pPr>
            <a:lvl7pPr lvl="6" algn="ctr">
              <a:lnSpc>
                <a:spcPct val="100000"/>
              </a:lnSpc>
              <a:spcBef>
                <a:spcPts val="0"/>
              </a:spcBef>
              <a:spcAft>
                <a:spcPts val="0"/>
              </a:spcAft>
              <a:buClr>
                <a:schemeClr val="lt1"/>
              </a:buClr>
              <a:buSzPts val="2800"/>
              <a:buNone/>
              <a:defRPr sz="2800">
                <a:solidFill>
                  <a:schemeClr val="lt1"/>
                </a:solidFill>
              </a:defRPr>
            </a:lvl7pPr>
            <a:lvl8pPr lvl="7" algn="ctr">
              <a:lnSpc>
                <a:spcPct val="100000"/>
              </a:lnSpc>
              <a:spcBef>
                <a:spcPts val="0"/>
              </a:spcBef>
              <a:spcAft>
                <a:spcPts val="0"/>
              </a:spcAft>
              <a:buClr>
                <a:schemeClr val="lt1"/>
              </a:buClr>
              <a:buSzPts val="2800"/>
              <a:buNone/>
              <a:defRPr sz="2800">
                <a:solidFill>
                  <a:schemeClr val="lt1"/>
                </a:solidFill>
              </a:defRPr>
            </a:lvl8pPr>
            <a:lvl9pPr lvl="8" algn="ctr">
              <a:lnSpc>
                <a:spcPct val="100000"/>
              </a:lnSpc>
              <a:spcBef>
                <a:spcPts val="0"/>
              </a:spcBef>
              <a:spcAft>
                <a:spcPts val="0"/>
              </a:spcAft>
              <a:buClr>
                <a:schemeClr val="lt1"/>
              </a:buClr>
              <a:buSzPts val="2800"/>
              <a:buNone/>
              <a:defRPr sz="2800">
                <a:solidFill>
                  <a:schemeClr val="lt1"/>
                </a:solidFill>
              </a:defRPr>
            </a:lvl9pPr>
          </a:lstStyle>
          <a:p>
            <a:endParaRPr/>
          </a:p>
        </p:txBody>
      </p:sp>
      <p:grpSp>
        <p:nvGrpSpPr>
          <p:cNvPr id="12" name="Google Shape;12;p2"/>
          <p:cNvGrpSpPr/>
          <p:nvPr/>
        </p:nvGrpSpPr>
        <p:grpSpPr>
          <a:xfrm>
            <a:off x="589463" y="188081"/>
            <a:ext cx="8167600" cy="4411338"/>
            <a:chOff x="589463" y="188081"/>
            <a:chExt cx="8167600" cy="4411338"/>
          </a:xfrm>
        </p:grpSpPr>
        <p:grpSp>
          <p:nvGrpSpPr>
            <p:cNvPr id="13" name="Google Shape;13;p2"/>
            <p:cNvGrpSpPr/>
            <p:nvPr/>
          </p:nvGrpSpPr>
          <p:grpSpPr>
            <a:xfrm>
              <a:off x="589463" y="188081"/>
              <a:ext cx="8167600" cy="4411338"/>
              <a:chOff x="680850" y="273350"/>
              <a:chExt cx="8167600" cy="4411338"/>
            </a:xfrm>
          </p:grpSpPr>
          <p:sp>
            <p:nvSpPr>
              <p:cNvPr id="14" name="Google Shape;14;p2"/>
              <p:cNvSpPr/>
              <p:nvPr/>
            </p:nvSpPr>
            <p:spPr>
              <a:xfrm>
                <a:off x="8751550" y="2100413"/>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 name="Google Shape;15;p2"/>
              <p:cNvGrpSpPr/>
              <p:nvPr/>
            </p:nvGrpSpPr>
            <p:grpSpPr>
              <a:xfrm>
                <a:off x="4253925" y="273350"/>
                <a:ext cx="1529963" cy="476413"/>
                <a:chOff x="723850" y="285125"/>
                <a:chExt cx="1529963" cy="476413"/>
              </a:xfrm>
            </p:grpSpPr>
            <p:sp>
              <p:nvSpPr>
                <p:cNvPr id="16" name="Google Shape;16;p2"/>
                <p:cNvSpPr/>
                <p:nvPr/>
              </p:nvSpPr>
              <p:spPr>
                <a:xfrm>
                  <a:off x="2087013" y="285125"/>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723850" y="664638"/>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 name="Google Shape;18;p2"/>
              <p:cNvSpPr/>
              <p:nvPr/>
            </p:nvSpPr>
            <p:spPr>
              <a:xfrm>
                <a:off x="1073525" y="615700"/>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 name="Google Shape;19;p2"/>
              <p:cNvGrpSpPr/>
              <p:nvPr/>
            </p:nvGrpSpPr>
            <p:grpSpPr>
              <a:xfrm>
                <a:off x="680850" y="1541388"/>
                <a:ext cx="5151263" cy="3143300"/>
                <a:chOff x="-2247950" y="-2535762"/>
                <a:chExt cx="5151263" cy="3143300"/>
              </a:xfrm>
            </p:grpSpPr>
            <p:sp>
              <p:nvSpPr>
                <p:cNvPr id="20" name="Google Shape;20;p2"/>
                <p:cNvSpPr/>
                <p:nvPr/>
              </p:nvSpPr>
              <p:spPr>
                <a:xfrm>
                  <a:off x="2736513" y="440738"/>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247950" y="-2535762"/>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2" name="Google Shape;22;p2"/>
            <p:cNvSpPr/>
            <p:nvPr/>
          </p:nvSpPr>
          <p:spPr>
            <a:xfrm>
              <a:off x="2863625" y="721481"/>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six columns">
  <p:cSld name="TITLE_AND_TWO_COLUMNS_1_1">
    <p:bg>
      <p:bgPr>
        <a:solidFill>
          <a:schemeClr val="dk2"/>
        </a:solidFill>
        <a:effectLst/>
      </p:bgPr>
    </p:bg>
    <p:spTree>
      <p:nvGrpSpPr>
        <p:cNvPr id="1" name="Shape 143"/>
        <p:cNvGrpSpPr/>
        <p:nvPr/>
      </p:nvGrpSpPr>
      <p:grpSpPr>
        <a:xfrm>
          <a:off x="0" y="0"/>
          <a:ext cx="0" cy="0"/>
          <a:chOff x="0" y="0"/>
          <a:chExt cx="0" cy="0"/>
        </a:xfrm>
      </p:grpSpPr>
      <p:grpSp>
        <p:nvGrpSpPr>
          <p:cNvPr id="144" name="Google Shape;144;p12"/>
          <p:cNvGrpSpPr/>
          <p:nvPr/>
        </p:nvGrpSpPr>
        <p:grpSpPr>
          <a:xfrm>
            <a:off x="309113" y="378031"/>
            <a:ext cx="8729050" cy="4598463"/>
            <a:chOff x="309113" y="378031"/>
            <a:chExt cx="8729050" cy="4598463"/>
          </a:xfrm>
        </p:grpSpPr>
        <p:sp>
          <p:nvSpPr>
            <p:cNvPr id="145" name="Google Shape;145;p12"/>
            <p:cNvSpPr/>
            <p:nvPr/>
          </p:nvSpPr>
          <p:spPr>
            <a:xfrm>
              <a:off x="8871363" y="2404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2"/>
            <p:cNvSpPr/>
            <p:nvPr/>
          </p:nvSpPr>
          <p:spPr>
            <a:xfrm>
              <a:off x="8583963" y="42249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2"/>
            <p:cNvSpPr/>
            <p:nvPr/>
          </p:nvSpPr>
          <p:spPr>
            <a:xfrm>
              <a:off x="2506138" y="3780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2"/>
            <p:cNvSpPr/>
            <p:nvPr/>
          </p:nvSpPr>
          <p:spPr>
            <a:xfrm>
              <a:off x="309113" y="201539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2"/>
            <p:cNvSpPr/>
            <p:nvPr/>
          </p:nvSpPr>
          <p:spPr>
            <a:xfrm>
              <a:off x="3018713" y="45552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2"/>
            <p:cNvSpPr/>
            <p:nvPr/>
          </p:nvSpPr>
          <p:spPr>
            <a:xfrm>
              <a:off x="5608675" y="480969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1" name="Google Shape;151;p12"/>
          <p:cNvSpPr/>
          <p:nvPr/>
        </p:nvSpPr>
        <p:spPr>
          <a:xfrm rot="4262482" flipH="1">
            <a:off x="5874033" y="-2050372"/>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2"/>
          <p:cNvSpPr/>
          <p:nvPr/>
        </p:nvSpPr>
        <p:spPr>
          <a:xfrm rot="-6537518" flipH="1">
            <a:off x="-2045494" y="3689497"/>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2"/>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
        <p:nvSpPr>
          <p:cNvPr id="154" name="Google Shape;154;p12"/>
          <p:cNvSpPr txBox="1">
            <a:spLocks noGrp="1"/>
          </p:cNvSpPr>
          <p:nvPr>
            <p:ph type="title" idx="2"/>
          </p:nvPr>
        </p:nvSpPr>
        <p:spPr>
          <a:xfrm>
            <a:off x="881225" y="1621325"/>
            <a:ext cx="2233500" cy="46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2300"/>
              <a:buFont typeface="Fredoka One"/>
              <a:buNone/>
              <a:defRPr sz="2300">
                <a:latin typeface="Fredoka One"/>
                <a:ea typeface="Fredoka One"/>
                <a:cs typeface="Fredoka One"/>
                <a:sym typeface="Fredoka One"/>
              </a:defRPr>
            </a:lvl2pPr>
            <a:lvl3pPr lvl="2" algn="ctr" rtl="0">
              <a:spcBef>
                <a:spcPts val="0"/>
              </a:spcBef>
              <a:spcAft>
                <a:spcPts val="0"/>
              </a:spcAft>
              <a:buSzPts val="2300"/>
              <a:buFont typeface="Fredoka One"/>
              <a:buNone/>
              <a:defRPr sz="2300">
                <a:latin typeface="Fredoka One"/>
                <a:ea typeface="Fredoka One"/>
                <a:cs typeface="Fredoka One"/>
                <a:sym typeface="Fredoka One"/>
              </a:defRPr>
            </a:lvl3pPr>
            <a:lvl4pPr lvl="3" algn="ctr" rtl="0">
              <a:spcBef>
                <a:spcPts val="0"/>
              </a:spcBef>
              <a:spcAft>
                <a:spcPts val="0"/>
              </a:spcAft>
              <a:buSzPts val="2300"/>
              <a:buFont typeface="Fredoka One"/>
              <a:buNone/>
              <a:defRPr sz="2300">
                <a:latin typeface="Fredoka One"/>
                <a:ea typeface="Fredoka One"/>
                <a:cs typeface="Fredoka One"/>
                <a:sym typeface="Fredoka One"/>
              </a:defRPr>
            </a:lvl4pPr>
            <a:lvl5pPr lvl="4" algn="ctr" rtl="0">
              <a:spcBef>
                <a:spcPts val="0"/>
              </a:spcBef>
              <a:spcAft>
                <a:spcPts val="0"/>
              </a:spcAft>
              <a:buSzPts val="2300"/>
              <a:buFont typeface="Fredoka One"/>
              <a:buNone/>
              <a:defRPr sz="2300">
                <a:latin typeface="Fredoka One"/>
                <a:ea typeface="Fredoka One"/>
                <a:cs typeface="Fredoka One"/>
                <a:sym typeface="Fredoka One"/>
              </a:defRPr>
            </a:lvl5pPr>
            <a:lvl6pPr lvl="5" algn="ctr" rtl="0">
              <a:spcBef>
                <a:spcPts val="0"/>
              </a:spcBef>
              <a:spcAft>
                <a:spcPts val="0"/>
              </a:spcAft>
              <a:buSzPts val="2300"/>
              <a:buFont typeface="Fredoka One"/>
              <a:buNone/>
              <a:defRPr sz="2300">
                <a:latin typeface="Fredoka One"/>
                <a:ea typeface="Fredoka One"/>
                <a:cs typeface="Fredoka One"/>
                <a:sym typeface="Fredoka One"/>
              </a:defRPr>
            </a:lvl6pPr>
            <a:lvl7pPr lvl="6" algn="ctr" rtl="0">
              <a:spcBef>
                <a:spcPts val="0"/>
              </a:spcBef>
              <a:spcAft>
                <a:spcPts val="0"/>
              </a:spcAft>
              <a:buSzPts val="2300"/>
              <a:buFont typeface="Fredoka One"/>
              <a:buNone/>
              <a:defRPr sz="2300">
                <a:latin typeface="Fredoka One"/>
                <a:ea typeface="Fredoka One"/>
                <a:cs typeface="Fredoka One"/>
                <a:sym typeface="Fredoka One"/>
              </a:defRPr>
            </a:lvl7pPr>
            <a:lvl8pPr lvl="7" algn="ctr" rtl="0">
              <a:spcBef>
                <a:spcPts val="0"/>
              </a:spcBef>
              <a:spcAft>
                <a:spcPts val="0"/>
              </a:spcAft>
              <a:buSzPts val="2300"/>
              <a:buFont typeface="Fredoka One"/>
              <a:buNone/>
              <a:defRPr sz="2300">
                <a:latin typeface="Fredoka One"/>
                <a:ea typeface="Fredoka One"/>
                <a:cs typeface="Fredoka One"/>
                <a:sym typeface="Fredoka One"/>
              </a:defRPr>
            </a:lvl8pPr>
            <a:lvl9pPr lvl="8" algn="ctr" rtl="0">
              <a:spcBef>
                <a:spcPts val="0"/>
              </a:spcBef>
              <a:spcAft>
                <a:spcPts val="0"/>
              </a:spcAft>
              <a:buSzPts val="2300"/>
              <a:buFont typeface="Fredoka One"/>
              <a:buNone/>
              <a:defRPr sz="2300">
                <a:latin typeface="Fredoka One"/>
                <a:ea typeface="Fredoka One"/>
                <a:cs typeface="Fredoka One"/>
                <a:sym typeface="Fredoka One"/>
              </a:defRPr>
            </a:lvl9pPr>
          </a:lstStyle>
          <a:p>
            <a:endParaRPr/>
          </a:p>
        </p:txBody>
      </p:sp>
      <p:sp>
        <p:nvSpPr>
          <p:cNvPr id="155" name="Google Shape;155;p12"/>
          <p:cNvSpPr txBox="1">
            <a:spLocks noGrp="1"/>
          </p:cNvSpPr>
          <p:nvPr>
            <p:ph type="subTitle" idx="1"/>
          </p:nvPr>
        </p:nvSpPr>
        <p:spPr>
          <a:xfrm>
            <a:off x="881225" y="1932125"/>
            <a:ext cx="2233500" cy="59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2pPr>
            <a:lvl3pPr lvl="2"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3pPr>
            <a:lvl4pPr lvl="3"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4pPr>
            <a:lvl5pPr lvl="4"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5pPr>
            <a:lvl6pPr lvl="5"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6pPr>
            <a:lvl7pPr lvl="6"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7pPr>
            <a:lvl8pPr lvl="7"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8pPr>
            <a:lvl9pPr lvl="8"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9pPr>
          </a:lstStyle>
          <a:p>
            <a:endParaRPr/>
          </a:p>
        </p:txBody>
      </p:sp>
      <p:sp>
        <p:nvSpPr>
          <p:cNvPr id="156" name="Google Shape;156;p12"/>
          <p:cNvSpPr txBox="1">
            <a:spLocks noGrp="1"/>
          </p:cNvSpPr>
          <p:nvPr>
            <p:ph type="title" idx="3"/>
          </p:nvPr>
        </p:nvSpPr>
        <p:spPr>
          <a:xfrm>
            <a:off x="3455250" y="1621325"/>
            <a:ext cx="2233500" cy="46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2300"/>
              <a:buFont typeface="Fredoka One"/>
              <a:buNone/>
              <a:defRPr sz="2300">
                <a:latin typeface="Fredoka One"/>
                <a:ea typeface="Fredoka One"/>
                <a:cs typeface="Fredoka One"/>
                <a:sym typeface="Fredoka One"/>
              </a:defRPr>
            </a:lvl2pPr>
            <a:lvl3pPr lvl="2" algn="ctr" rtl="0">
              <a:spcBef>
                <a:spcPts val="0"/>
              </a:spcBef>
              <a:spcAft>
                <a:spcPts val="0"/>
              </a:spcAft>
              <a:buSzPts val="2300"/>
              <a:buFont typeface="Fredoka One"/>
              <a:buNone/>
              <a:defRPr sz="2300">
                <a:latin typeface="Fredoka One"/>
                <a:ea typeface="Fredoka One"/>
                <a:cs typeface="Fredoka One"/>
                <a:sym typeface="Fredoka One"/>
              </a:defRPr>
            </a:lvl3pPr>
            <a:lvl4pPr lvl="3" algn="ctr" rtl="0">
              <a:spcBef>
                <a:spcPts val="0"/>
              </a:spcBef>
              <a:spcAft>
                <a:spcPts val="0"/>
              </a:spcAft>
              <a:buSzPts val="2300"/>
              <a:buFont typeface="Fredoka One"/>
              <a:buNone/>
              <a:defRPr sz="2300">
                <a:latin typeface="Fredoka One"/>
                <a:ea typeface="Fredoka One"/>
                <a:cs typeface="Fredoka One"/>
                <a:sym typeface="Fredoka One"/>
              </a:defRPr>
            </a:lvl4pPr>
            <a:lvl5pPr lvl="4" algn="ctr" rtl="0">
              <a:spcBef>
                <a:spcPts val="0"/>
              </a:spcBef>
              <a:spcAft>
                <a:spcPts val="0"/>
              </a:spcAft>
              <a:buSzPts val="2300"/>
              <a:buFont typeface="Fredoka One"/>
              <a:buNone/>
              <a:defRPr sz="2300">
                <a:latin typeface="Fredoka One"/>
                <a:ea typeface="Fredoka One"/>
                <a:cs typeface="Fredoka One"/>
                <a:sym typeface="Fredoka One"/>
              </a:defRPr>
            </a:lvl5pPr>
            <a:lvl6pPr lvl="5" algn="ctr" rtl="0">
              <a:spcBef>
                <a:spcPts val="0"/>
              </a:spcBef>
              <a:spcAft>
                <a:spcPts val="0"/>
              </a:spcAft>
              <a:buSzPts val="2300"/>
              <a:buFont typeface="Fredoka One"/>
              <a:buNone/>
              <a:defRPr sz="2300">
                <a:latin typeface="Fredoka One"/>
                <a:ea typeface="Fredoka One"/>
                <a:cs typeface="Fredoka One"/>
                <a:sym typeface="Fredoka One"/>
              </a:defRPr>
            </a:lvl6pPr>
            <a:lvl7pPr lvl="6" algn="ctr" rtl="0">
              <a:spcBef>
                <a:spcPts val="0"/>
              </a:spcBef>
              <a:spcAft>
                <a:spcPts val="0"/>
              </a:spcAft>
              <a:buSzPts val="2300"/>
              <a:buFont typeface="Fredoka One"/>
              <a:buNone/>
              <a:defRPr sz="2300">
                <a:latin typeface="Fredoka One"/>
                <a:ea typeface="Fredoka One"/>
                <a:cs typeface="Fredoka One"/>
                <a:sym typeface="Fredoka One"/>
              </a:defRPr>
            </a:lvl7pPr>
            <a:lvl8pPr lvl="7" algn="ctr" rtl="0">
              <a:spcBef>
                <a:spcPts val="0"/>
              </a:spcBef>
              <a:spcAft>
                <a:spcPts val="0"/>
              </a:spcAft>
              <a:buSzPts val="2300"/>
              <a:buFont typeface="Fredoka One"/>
              <a:buNone/>
              <a:defRPr sz="2300">
                <a:latin typeface="Fredoka One"/>
                <a:ea typeface="Fredoka One"/>
                <a:cs typeface="Fredoka One"/>
                <a:sym typeface="Fredoka One"/>
              </a:defRPr>
            </a:lvl8pPr>
            <a:lvl9pPr lvl="8" algn="ctr" rtl="0">
              <a:spcBef>
                <a:spcPts val="0"/>
              </a:spcBef>
              <a:spcAft>
                <a:spcPts val="0"/>
              </a:spcAft>
              <a:buSzPts val="2300"/>
              <a:buFont typeface="Fredoka One"/>
              <a:buNone/>
              <a:defRPr sz="2300">
                <a:latin typeface="Fredoka One"/>
                <a:ea typeface="Fredoka One"/>
                <a:cs typeface="Fredoka One"/>
                <a:sym typeface="Fredoka One"/>
              </a:defRPr>
            </a:lvl9pPr>
          </a:lstStyle>
          <a:p>
            <a:endParaRPr/>
          </a:p>
        </p:txBody>
      </p:sp>
      <p:sp>
        <p:nvSpPr>
          <p:cNvPr id="157" name="Google Shape;157;p12"/>
          <p:cNvSpPr txBox="1">
            <a:spLocks noGrp="1"/>
          </p:cNvSpPr>
          <p:nvPr>
            <p:ph type="subTitle" idx="4"/>
          </p:nvPr>
        </p:nvSpPr>
        <p:spPr>
          <a:xfrm>
            <a:off x="3455250" y="1932125"/>
            <a:ext cx="2233500" cy="59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2pPr>
            <a:lvl3pPr lvl="2"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3pPr>
            <a:lvl4pPr lvl="3"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4pPr>
            <a:lvl5pPr lvl="4"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5pPr>
            <a:lvl6pPr lvl="5"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6pPr>
            <a:lvl7pPr lvl="6"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7pPr>
            <a:lvl8pPr lvl="7"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8pPr>
            <a:lvl9pPr lvl="8"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9pPr>
          </a:lstStyle>
          <a:p>
            <a:endParaRPr/>
          </a:p>
        </p:txBody>
      </p:sp>
      <p:sp>
        <p:nvSpPr>
          <p:cNvPr id="158" name="Google Shape;158;p12"/>
          <p:cNvSpPr txBox="1">
            <a:spLocks noGrp="1"/>
          </p:cNvSpPr>
          <p:nvPr>
            <p:ph type="title" idx="5"/>
          </p:nvPr>
        </p:nvSpPr>
        <p:spPr>
          <a:xfrm>
            <a:off x="6029275" y="1621325"/>
            <a:ext cx="2233500" cy="46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2300"/>
              <a:buFont typeface="Fredoka One"/>
              <a:buNone/>
              <a:defRPr sz="2300">
                <a:latin typeface="Fredoka One"/>
                <a:ea typeface="Fredoka One"/>
                <a:cs typeface="Fredoka One"/>
                <a:sym typeface="Fredoka One"/>
              </a:defRPr>
            </a:lvl2pPr>
            <a:lvl3pPr lvl="2" algn="ctr" rtl="0">
              <a:spcBef>
                <a:spcPts val="0"/>
              </a:spcBef>
              <a:spcAft>
                <a:spcPts val="0"/>
              </a:spcAft>
              <a:buSzPts val="2300"/>
              <a:buFont typeface="Fredoka One"/>
              <a:buNone/>
              <a:defRPr sz="2300">
                <a:latin typeface="Fredoka One"/>
                <a:ea typeface="Fredoka One"/>
                <a:cs typeface="Fredoka One"/>
                <a:sym typeface="Fredoka One"/>
              </a:defRPr>
            </a:lvl3pPr>
            <a:lvl4pPr lvl="3" algn="ctr" rtl="0">
              <a:spcBef>
                <a:spcPts val="0"/>
              </a:spcBef>
              <a:spcAft>
                <a:spcPts val="0"/>
              </a:spcAft>
              <a:buSzPts val="2300"/>
              <a:buFont typeface="Fredoka One"/>
              <a:buNone/>
              <a:defRPr sz="2300">
                <a:latin typeface="Fredoka One"/>
                <a:ea typeface="Fredoka One"/>
                <a:cs typeface="Fredoka One"/>
                <a:sym typeface="Fredoka One"/>
              </a:defRPr>
            </a:lvl4pPr>
            <a:lvl5pPr lvl="4" algn="ctr" rtl="0">
              <a:spcBef>
                <a:spcPts val="0"/>
              </a:spcBef>
              <a:spcAft>
                <a:spcPts val="0"/>
              </a:spcAft>
              <a:buSzPts val="2300"/>
              <a:buFont typeface="Fredoka One"/>
              <a:buNone/>
              <a:defRPr sz="2300">
                <a:latin typeface="Fredoka One"/>
                <a:ea typeface="Fredoka One"/>
                <a:cs typeface="Fredoka One"/>
                <a:sym typeface="Fredoka One"/>
              </a:defRPr>
            </a:lvl5pPr>
            <a:lvl6pPr lvl="5" algn="ctr" rtl="0">
              <a:spcBef>
                <a:spcPts val="0"/>
              </a:spcBef>
              <a:spcAft>
                <a:spcPts val="0"/>
              </a:spcAft>
              <a:buSzPts val="2300"/>
              <a:buFont typeface="Fredoka One"/>
              <a:buNone/>
              <a:defRPr sz="2300">
                <a:latin typeface="Fredoka One"/>
                <a:ea typeface="Fredoka One"/>
                <a:cs typeface="Fredoka One"/>
                <a:sym typeface="Fredoka One"/>
              </a:defRPr>
            </a:lvl6pPr>
            <a:lvl7pPr lvl="6" algn="ctr" rtl="0">
              <a:spcBef>
                <a:spcPts val="0"/>
              </a:spcBef>
              <a:spcAft>
                <a:spcPts val="0"/>
              </a:spcAft>
              <a:buSzPts val="2300"/>
              <a:buFont typeface="Fredoka One"/>
              <a:buNone/>
              <a:defRPr sz="2300">
                <a:latin typeface="Fredoka One"/>
                <a:ea typeface="Fredoka One"/>
                <a:cs typeface="Fredoka One"/>
                <a:sym typeface="Fredoka One"/>
              </a:defRPr>
            </a:lvl7pPr>
            <a:lvl8pPr lvl="7" algn="ctr" rtl="0">
              <a:spcBef>
                <a:spcPts val="0"/>
              </a:spcBef>
              <a:spcAft>
                <a:spcPts val="0"/>
              </a:spcAft>
              <a:buSzPts val="2300"/>
              <a:buFont typeface="Fredoka One"/>
              <a:buNone/>
              <a:defRPr sz="2300">
                <a:latin typeface="Fredoka One"/>
                <a:ea typeface="Fredoka One"/>
                <a:cs typeface="Fredoka One"/>
                <a:sym typeface="Fredoka One"/>
              </a:defRPr>
            </a:lvl8pPr>
            <a:lvl9pPr lvl="8" algn="ctr" rtl="0">
              <a:spcBef>
                <a:spcPts val="0"/>
              </a:spcBef>
              <a:spcAft>
                <a:spcPts val="0"/>
              </a:spcAft>
              <a:buSzPts val="2300"/>
              <a:buFont typeface="Fredoka One"/>
              <a:buNone/>
              <a:defRPr sz="2300">
                <a:latin typeface="Fredoka One"/>
                <a:ea typeface="Fredoka One"/>
                <a:cs typeface="Fredoka One"/>
                <a:sym typeface="Fredoka One"/>
              </a:defRPr>
            </a:lvl9pPr>
          </a:lstStyle>
          <a:p>
            <a:endParaRPr/>
          </a:p>
        </p:txBody>
      </p:sp>
      <p:sp>
        <p:nvSpPr>
          <p:cNvPr id="159" name="Google Shape;159;p12"/>
          <p:cNvSpPr txBox="1">
            <a:spLocks noGrp="1"/>
          </p:cNvSpPr>
          <p:nvPr>
            <p:ph type="subTitle" idx="6"/>
          </p:nvPr>
        </p:nvSpPr>
        <p:spPr>
          <a:xfrm>
            <a:off x="6029275" y="1932125"/>
            <a:ext cx="2233500" cy="59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2pPr>
            <a:lvl3pPr lvl="2"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3pPr>
            <a:lvl4pPr lvl="3"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4pPr>
            <a:lvl5pPr lvl="4"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5pPr>
            <a:lvl6pPr lvl="5"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6pPr>
            <a:lvl7pPr lvl="6"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7pPr>
            <a:lvl8pPr lvl="7"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8pPr>
            <a:lvl9pPr lvl="8"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9pPr>
          </a:lstStyle>
          <a:p>
            <a:endParaRPr/>
          </a:p>
        </p:txBody>
      </p:sp>
      <p:sp>
        <p:nvSpPr>
          <p:cNvPr id="160" name="Google Shape;160;p12"/>
          <p:cNvSpPr txBox="1">
            <a:spLocks noGrp="1"/>
          </p:cNvSpPr>
          <p:nvPr>
            <p:ph type="title" idx="7"/>
          </p:nvPr>
        </p:nvSpPr>
        <p:spPr>
          <a:xfrm>
            <a:off x="881225" y="3277850"/>
            <a:ext cx="2233500" cy="46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2300"/>
              <a:buFont typeface="Fredoka One"/>
              <a:buNone/>
              <a:defRPr sz="2300">
                <a:latin typeface="Fredoka One"/>
                <a:ea typeface="Fredoka One"/>
                <a:cs typeface="Fredoka One"/>
                <a:sym typeface="Fredoka One"/>
              </a:defRPr>
            </a:lvl2pPr>
            <a:lvl3pPr lvl="2" algn="ctr" rtl="0">
              <a:spcBef>
                <a:spcPts val="0"/>
              </a:spcBef>
              <a:spcAft>
                <a:spcPts val="0"/>
              </a:spcAft>
              <a:buSzPts val="2300"/>
              <a:buFont typeface="Fredoka One"/>
              <a:buNone/>
              <a:defRPr sz="2300">
                <a:latin typeface="Fredoka One"/>
                <a:ea typeface="Fredoka One"/>
                <a:cs typeface="Fredoka One"/>
                <a:sym typeface="Fredoka One"/>
              </a:defRPr>
            </a:lvl3pPr>
            <a:lvl4pPr lvl="3" algn="ctr" rtl="0">
              <a:spcBef>
                <a:spcPts val="0"/>
              </a:spcBef>
              <a:spcAft>
                <a:spcPts val="0"/>
              </a:spcAft>
              <a:buSzPts val="2300"/>
              <a:buFont typeface="Fredoka One"/>
              <a:buNone/>
              <a:defRPr sz="2300">
                <a:latin typeface="Fredoka One"/>
                <a:ea typeface="Fredoka One"/>
                <a:cs typeface="Fredoka One"/>
                <a:sym typeface="Fredoka One"/>
              </a:defRPr>
            </a:lvl4pPr>
            <a:lvl5pPr lvl="4" algn="ctr" rtl="0">
              <a:spcBef>
                <a:spcPts val="0"/>
              </a:spcBef>
              <a:spcAft>
                <a:spcPts val="0"/>
              </a:spcAft>
              <a:buSzPts val="2300"/>
              <a:buFont typeface="Fredoka One"/>
              <a:buNone/>
              <a:defRPr sz="2300">
                <a:latin typeface="Fredoka One"/>
                <a:ea typeface="Fredoka One"/>
                <a:cs typeface="Fredoka One"/>
                <a:sym typeface="Fredoka One"/>
              </a:defRPr>
            </a:lvl5pPr>
            <a:lvl6pPr lvl="5" algn="ctr" rtl="0">
              <a:spcBef>
                <a:spcPts val="0"/>
              </a:spcBef>
              <a:spcAft>
                <a:spcPts val="0"/>
              </a:spcAft>
              <a:buSzPts val="2300"/>
              <a:buFont typeface="Fredoka One"/>
              <a:buNone/>
              <a:defRPr sz="2300">
                <a:latin typeface="Fredoka One"/>
                <a:ea typeface="Fredoka One"/>
                <a:cs typeface="Fredoka One"/>
                <a:sym typeface="Fredoka One"/>
              </a:defRPr>
            </a:lvl6pPr>
            <a:lvl7pPr lvl="6" algn="ctr" rtl="0">
              <a:spcBef>
                <a:spcPts val="0"/>
              </a:spcBef>
              <a:spcAft>
                <a:spcPts val="0"/>
              </a:spcAft>
              <a:buSzPts val="2300"/>
              <a:buFont typeface="Fredoka One"/>
              <a:buNone/>
              <a:defRPr sz="2300">
                <a:latin typeface="Fredoka One"/>
                <a:ea typeface="Fredoka One"/>
                <a:cs typeface="Fredoka One"/>
                <a:sym typeface="Fredoka One"/>
              </a:defRPr>
            </a:lvl7pPr>
            <a:lvl8pPr lvl="7" algn="ctr" rtl="0">
              <a:spcBef>
                <a:spcPts val="0"/>
              </a:spcBef>
              <a:spcAft>
                <a:spcPts val="0"/>
              </a:spcAft>
              <a:buSzPts val="2300"/>
              <a:buFont typeface="Fredoka One"/>
              <a:buNone/>
              <a:defRPr sz="2300">
                <a:latin typeface="Fredoka One"/>
                <a:ea typeface="Fredoka One"/>
                <a:cs typeface="Fredoka One"/>
                <a:sym typeface="Fredoka One"/>
              </a:defRPr>
            </a:lvl8pPr>
            <a:lvl9pPr lvl="8" algn="ctr" rtl="0">
              <a:spcBef>
                <a:spcPts val="0"/>
              </a:spcBef>
              <a:spcAft>
                <a:spcPts val="0"/>
              </a:spcAft>
              <a:buSzPts val="2300"/>
              <a:buFont typeface="Fredoka One"/>
              <a:buNone/>
              <a:defRPr sz="2300">
                <a:latin typeface="Fredoka One"/>
                <a:ea typeface="Fredoka One"/>
                <a:cs typeface="Fredoka One"/>
                <a:sym typeface="Fredoka One"/>
              </a:defRPr>
            </a:lvl9pPr>
          </a:lstStyle>
          <a:p>
            <a:endParaRPr/>
          </a:p>
        </p:txBody>
      </p:sp>
      <p:sp>
        <p:nvSpPr>
          <p:cNvPr id="161" name="Google Shape;161;p12"/>
          <p:cNvSpPr txBox="1">
            <a:spLocks noGrp="1"/>
          </p:cNvSpPr>
          <p:nvPr>
            <p:ph type="subTitle" idx="8"/>
          </p:nvPr>
        </p:nvSpPr>
        <p:spPr>
          <a:xfrm>
            <a:off x="881225" y="3588650"/>
            <a:ext cx="2233500" cy="59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2pPr>
            <a:lvl3pPr lvl="2"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3pPr>
            <a:lvl4pPr lvl="3"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4pPr>
            <a:lvl5pPr lvl="4"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5pPr>
            <a:lvl6pPr lvl="5"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6pPr>
            <a:lvl7pPr lvl="6"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7pPr>
            <a:lvl8pPr lvl="7"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8pPr>
            <a:lvl9pPr lvl="8"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9pPr>
          </a:lstStyle>
          <a:p>
            <a:endParaRPr/>
          </a:p>
        </p:txBody>
      </p:sp>
      <p:sp>
        <p:nvSpPr>
          <p:cNvPr id="162" name="Google Shape;162;p12"/>
          <p:cNvSpPr txBox="1">
            <a:spLocks noGrp="1"/>
          </p:cNvSpPr>
          <p:nvPr>
            <p:ph type="title" idx="9"/>
          </p:nvPr>
        </p:nvSpPr>
        <p:spPr>
          <a:xfrm>
            <a:off x="3455250" y="3277850"/>
            <a:ext cx="2233500" cy="46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2300"/>
              <a:buFont typeface="Fredoka One"/>
              <a:buNone/>
              <a:defRPr sz="2300">
                <a:latin typeface="Fredoka One"/>
                <a:ea typeface="Fredoka One"/>
                <a:cs typeface="Fredoka One"/>
                <a:sym typeface="Fredoka One"/>
              </a:defRPr>
            </a:lvl2pPr>
            <a:lvl3pPr lvl="2" algn="ctr" rtl="0">
              <a:spcBef>
                <a:spcPts val="0"/>
              </a:spcBef>
              <a:spcAft>
                <a:spcPts val="0"/>
              </a:spcAft>
              <a:buSzPts val="2300"/>
              <a:buFont typeface="Fredoka One"/>
              <a:buNone/>
              <a:defRPr sz="2300">
                <a:latin typeface="Fredoka One"/>
                <a:ea typeface="Fredoka One"/>
                <a:cs typeface="Fredoka One"/>
                <a:sym typeface="Fredoka One"/>
              </a:defRPr>
            </a:lvl3pPr>
            <a:lvl4pPr lvl="3" algn="ctr" rtl="0">
              <a:spcBef>
                <a:spcPts val="0"/>
              </a:spcBef>
              <a:spcAft>
                <a:spcPts val="0"/>
              </a:spcAft>
              <a:buSzPts val="2300"/>
              <a:buFont typeface="Fredoka One"/>
              <a:buNone/>
              <a:defRPr sz="2300">
                <a:latin typeface="Fredoka One"/>
                <a:ea typeface="Fredoka One"/>
                <a:cs typeface="Fredoka One"/>
                <a:sym typeface="Fredoka One"/>
              </a:defRPr>
            </a:lvl4pPr>
            <a:lvl5pPr lvl="4" algn="ctr" rtl="0">
              <a:spcBef>
                <a:spcPts val="0"/>
              </a:spcBef>
              <a:spcAft>
                <a:spcPts val="0"/>
              </a:spcAft>
              <a:buSzPts val="2300"/>
              <a:buFont typeface="Fredoka One"/>
              <a:buNone/>
              <a:defRPr sz="2300">
                <a:latin typeface="Fredoka One"/>
                <a:ea typeface="Fredoka One"/>
                <a:cs typeface="Fredoka One"/>
                <a:sym typeface="Fredoka One"/>
              </a:defRPr>
            </a:lvl5pPr>
            <a:lvl6pPr lvl="5" algn="ctr" rtl="0">
              <a:spcBef>
                <a:spcPts val="0"/>
              </a:spcBef>
              <a:spcAft>
                <a:spcPts val="0"/>
              </a:spcAft>
              <a:buSzPts val="2300"/>
              <a:buFont typeface="Fredoka One"/>
              <a:buNone/>
              <a:defRPr sz="2300">
                <a:latin typeface="Fredoka One"/>
                <a:ea typeface="Fredoka One"/>
                <a:cs typeface="Fredoka One"/>
                <a:sym typeface="Fredoka One"/>
              </a:defRPr>
            </a:lvl6pPr>
            <a:lvl7pPr lvl="6" algn="ctr" rtl="0">
              <a:spcBef>
                <a:spcPts val="0"/>
              </a:spcBef>
              <a:spcAft>
                <a:spcPts val="0"/>
              </a:spcAft>
              <a:buSzPts val="2300"/>
              <a:buFont typeface="Fredoka One"/>
              <a:buNone/>
              <a:defRPr sz="2300">
                <a:latin typeface="Fredoka One"/>
                <a:ea typeface="Fredoka One"/>
                <a:cs typeface="Fredoka One"/>
                <a:sym typeface="Fredoka One"/>
              </a:defRPr>
            </a:lvl7pPr>
            <a:lvl8pPr lvl="7" algn="ctr" rtl="0">
              <a:spcBef>
                <a:spcPts val="0"/>
              </a:spcBef>
              <a:spcAft>
                <a:spcPts val="0"/>
              </a:spcAft>
              <a:buSzPts val="2300"/>
              <a:buFont typeface="Fredoka One"/>
              <a:buNone/>
              <a:defRPr sz="2300">
                <a:latin typeface="Fredoka One"/>
                <a:ea typeface="Fredoka One"/>
                <a:cs typeface="Fredoka One"/>
                <a:sym typeface="Fredoka One"/>
              </a:defRPr>
            </a:lvl8pPr>
            <a:lvl9pPr lvl="8" algn="ctr" rtl="0">
              <a:spcBef>
                <a:spcPts val="0"/>
              </a:spcBef>
              <a:spcAft>
                <a:spcPts val="0"/>
              </a:spcAft>
              <a:buSzPts val="2300"/>
              <a:buFont typeface="Fredoka One"/>
              <a:buNone/>
              <a:defRPr sz="2300">
                <a:latin typeface="Fredoka One"/>
                <a:ea typeface="Fredoka One"/>
                <a:cs typeface="Fredoka One"/>
                <a:sym typeface="Fredoka One"/>
              </a:defRPr>
            </a:lvl9pPr>
          </a:lstStyle>
          <a:p>
            <a:endParaRPr/>
          </a:p>
        </p:txBody>
      </p:sp>
      <p:sp>
        <p:nvSpPr>
          <p:cNvPr id="163" name="Google Shape;163;p12"/>
          <p:cNvSpPr txBox="1">
            <a:spLocks noGrp="1"/>
          </p:cNvSpPr>
          <p:nvPr>
            <p:ph type="subTitle" idx="13"/>
          </p:nvPr>
        </p:nvSpPr>
        <p:spPr>
          <a:xfrm>
            <a:off x="3455250" y="3588650"/>
            <a:ext cx="2233500" cy="59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2pPr>
            <a:lvl3pPr lvl="2"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3pPr>
            <a:lvl4pPr lvl="3"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4pPr>
            <a:lvl5pPr lvl="4"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5pPr>
            <a:lvl6pPr lvl="5"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6pPr>
            <a:lvl7pPr lvl="6"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7pPr>
            <a:lvl8pPr lvl="7"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8pPr>
            <a:lvl9pPr lvl="8"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9pPr>
          </a:lstStyle>
          <a:p>
            <a:endParaRPr/>
          </a:p>
        </p:txBody>
      </p:sp>
      <p:sp>
        <p:nvSpPr>
          <p:cNvPr id="164" name="Google Shape;164;p12"/>
          <p:cNvSpPr txBox="1">
            <a:spLocks noGrp="1"/>
          </p:cNvSpPr>
          <p:nvPr>
            <p:ph type="title" idx="14"/>
          </p:nvPr>
        </p:nvSpPr>
        <p:spPr>
          <a:xfrm>
            <a:off x="6029275" y="3277850"/>
            <a:ext cx="2233500" cy="46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2300"/>
              <a:buFont typeface="Fredoka One"/>
              <a:buNone/>
              <a:defRPr sz="2300">
                <a:latin typeface="Fredoka One"/>
                <a:ea typeface="Fredoka One"/>
                <a:cs typeface="Fredoka One"/>
                <a:sym typeface="Fredoka One"/>
              </a:defRPr>
            </a:lvl2pPr>
            <a:lvl3pPr lvl="2" algn="ctr" rtl="0">
              <a:spcBef>
                <a:spcPts val="0"/>
              </a:spcBef>
              <a:spcAft>
                <a:spcPts val="0"/>
              </a:spcAft>
              <a:buSzPts val="2300"/>
              <a:buFont typeface="Fredoka One"/>
              <a:buNone/>
              <a:defRPr sz="2300">
                <a:latin typeface="Fredoka One"/>
                <a:ea typeface="Fredoka One"/>
                <a:cs typeface="Fredoka One"/>
                <a:sym typeface="Fredoka One"/>
              </a:defRPr>
            </a:lvl3pPr>
            <a:lvl4pPr lvl="3" algn="ctr" rtl="0">
              <a:spcBef>
                <a:spcPts val="0"/>
              </a:spcBef>
              <a:spcAft>
                <a:spcPts val="0"/>
              </a:spcAft>
              <a:buSzPts val="2300"/>
              <a:buFont typeface="Fredoka One"/>
              <a:buNone/>
              <a:defRPr sz="2300">
                <a:latin typeface="Fredoka One"/>
                <a:ea typeface="Fredoka One"/>
                <a:cs typeface="Fredoka One"/>
                <a:sym typeface="Fredoka One"/>
              </a:defRPr>
            </a:lvl4pPr>
            <a:lvl5pPr lvl="4" algn="ctr" rtl="0">
              <a:spcBef>
                <a:spcPts val="0"/>
              </a:spcBef>
              <a:spcAft>
                <a:spcPts val="0"/>
              </a:spcAft>
              <a:buSzPts val="2300"/>
              <a:buFont typeface="Fredoka One"/>
              <a:buNone/>
              <a:defRPr sz="2300">
                <a:latin typeface="Fredoka One"/>
                <a:ea typeface="Fredoka One"/>
                <a:cs typeface="Fredoka One"/>
                <a:sym typeface="Fredoka One"/>
              </a:defRPr>
            </a:lvl5pPr>
            <a:lvl6pPr lvl="5" algn="ctr" rtl="0">
              <a:spcBef>
                <a:spcPts val="0"/>
              </a:spcBef>
              <a:spcAft>
                <a:spcPts val="0"/>
              </a:spcAft>
              <a:buSzPts val="2300"/>
              <a:buFont typeface="Fredoka One"/>
              <a:buNone/>
              <a:defRPr sz="2300">
                <a:latin typeface="Fredoka One"/>
                <a:ea typeface="Fredoka One"/>
                <a:cs typeface="Fredoka One"/>
                <a:sym typeface="Fredoka One"/>
              </a:defRPr>
            </a:lvl6pPr>
            <a:lvl7pPr lvl="6" algn="ctr" rtl="0">
              <a:spcBef>
                <a:spcPts val="0"/>
              </a:spcBef>
              <a:spcAft>
                <a:spcPts val="0"/>
              </a:spcAft>
              <a:buSzPts val="2300"/>
              <a:buFont typeface="Fredoka One"/>
              <a:buNone/>
              <a:defRPr sz="2300">
                <a:latin typeface="Fredoka One"/>
                <a:ea typeface="Fredoka One"/>
                <a:cs typeface="Fredoka One"/>
                <a:sym typeface="Fredoka One"/>
              </a:defRPr>
            </a:lvl7pPr>
            <a:lvl8pPr lvl="7" algn="ctr" rtl="0">
              <a:spcBef>
                <a:spcPts val="0"/>
              </a:spcBef>
              <a:spcAft>
                <a:spcPts val="0"/>
              </a:spcAft>
              <a:buSzPts val="2300"/>
              <a:buFont typeface="Fredoka One"/>
              <a:buNone/>
              <a:defRPr sz="2300">
                <a:latin typeface="Fredoka One"/>
                <a:ea typeface="Fredoka One"/>
                <a:cs typeface="Fredoka One"/>
                <a:sym typeface="Fredoka One"/>
              </a:defRPr>
            </a:lvl8pPr>
            <a:lvl9pPr lvl="8" algn="ctr" rtl="0">
              <a:spcBef>
                <a:spcPts val="0"/>
              </a:spcBef>
              <a:spcAft>
                <a:spcPts val="0"/>
              </a:spcAft>
              <a:buSzPts val="2300"/>
              <a:buFont typeface="Fredoka One"/>
              <a:buNone/>
              <a:defRPr sz="2300">
                <a:latin typeface="Fredoka One"/>
                <a:ea typeface="Fredoka One"/>
                <a:cs typeface="Fredoka One"/>
                <a:sym typeface="Fredoka One"/>
              </a:defRPr>
            </a:lvl9pPr>
          </a:lstStyle>
          <a:p>
            <a:endParaRPr/>
          </a:p>
        </p:txBody>
      </p:sp>
      <p:sp>
        <p:nvSpPr>
          <p:cNvPr id="165" name="Google Shape;165;p12"/>
          <p:cNvSpPr txBox="1">
            <a:spLocks noGrp="1"/>
          </p:cNvSpPr>
          <p:nvPr>
            <p:ph type="subTitle" idx="15"/>
          </p:nvPr>
        </p:nvSpPr>
        <p:spPr>
          <a:xfrm>
            <a:off x="6029275" y="3588650"/>
            <a:ext cx="2233500" cy="59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2pPr>
            <a:lvl3pPr lvl="2"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3pPr>
            <a:lvl4pPr lvl="3"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4pPr>
            <a:lvl5pPr lvl="4"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5pPr>
            <a:lvl6pPr lvl="5"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6pPr>
            <a:lvl7pPr lvl="6"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7pPr>
            <a:lvl8pPr lvl="7"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8pPr>
            <a:lvl9pPr lvl="8"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dk2"/>
        </a:solidFill>
        <a:effectLst/>
      </p:bgPr>
    </p:bg>
    <p:spTree>
      <p:nvGrpSpPr>
        <p:cNvPr id="1" name="Shape 166"/>
        <p:cNvGrpSpPr/>
        <p:nvPr/>
      </p:nvGrpSpPr>
      <p:grpSpPr>
        <a:xfrm>
          <a:off x="0" y="0"/>
          <a:ext cx="0" cy="0"/>
          <a:chOff x="0" y="0"/>
          <a:chExt cx="0" cy="0"/>
        </a:xfrm>
      </p:grpSpPr>
      <p:sp>
        <p:nvSpPr>
          <p:cNvPr id="167" name="Google Shape;167;p13"/>
          <p:cNvSpPr/>
          <p:nvPr/>
        </p:nvSpPr>
        <p:spPr>
          <a:xfrm rot="-3984320">
            <a:off x="-2598906" y="-702305"/>
            <a:ext cx="5316353" cy="3506984"/>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8" name="Google Shape;168;p13"/>
          <p:cNvGrpSpPr/>
          <p:nvPr/>
        </p:nvGrpSpPr>
        <p:grpSpPr>
          <a:xfrm>
            <a:off x="349613" y="451781"/>
            <a:ext cx="8384975" cy="4461413"/>
            <a:chOff x="386488" y="378031"/>
            <a:chExt cx="8384975" cy="4461413"/>
          </a:xfrm>
        </p:grpSpPr>
        <p:sp>
          <p:nvSpPr>
            <p:cNvPr id="169" name="Google Shape;169;p13"/>
            <p:cNvSpPr/>
            <p:nvPr/>
          </p:nvSpPr>
          <p:spPr>
            <a:xfrm>
              <a:off x="8604663" y="2047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8126763" y="43773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2506138" y="3780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386488" y="37382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1266113" y="47076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7451525" y="467264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TITLE_ONLY_3">
    <p:bg>
      <p:bgPr>
        <a:solidFill>
          <a:schemeClr val="dk2"/>
        </a:solidFill>
        <a:effectLst/>
      </p:bgPr>
    </p:bg>
    <p:spTree>
      <p:nvGrpSpPr>
        <p:cNvPr id="1" name="Shape 186"/>
        <p:cNvGrpSpPr/>
        <p:nvPr/>
      </p:nvGrpSpPr>
      <p:grpSpPr>
        <a:xfrm>
          <a:off x="0" y="0"/>
          <a:ext cx="0" cy="0"/>
          <a:chOff x="0" y="0"/>
          <a:chExt cx="0" cy="0"/>
        </a:xfrm>
      </p:grpSpPr>
      <p:grpSp>
        <p:nvGrpSpPr>
          <p:cNvPr id="187" name="Google Shape;187;p15"/>
          <p:cNvGrpSpPr/>
          <p:nvPr/>
        </p:nvGrpSpPr>
        <p:grpSpPr>
          <a:xfrm>
            <a:off x="806813" y="451781"/>
            <a:ext cx="7927775" cy="4512168"/>
            <a:chOff x="843688" y="378031"/>
            <a:chExt cx="7927775" cy="4512168"/>
          </a:xfrm>
        </p:grpSpPr>
        <p:sp>
          <p:nvSpPr>
            <p:cNvPr id="188" name="Google Shape;188;p15"/>
            <p:cNvSpPr/>
            <p:nvPr/>
          </p:nvSpPr>
          <p:spPr>
            <a:xfrm>
              <a:off x="8604663" y="2047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5"/>
            <p:cNvSpPr/>
            <p:nvPr/>
          </p:nvSpPr>
          <p:spPr>
            <a:xfrm>
              <a:off x="8126763" y="43773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5"/>
            <p:cNvSpPr/>
            <p:nvPr/>
          </p:nvSpPr>
          <p:spPr>
            <a:xfrm>
              <a:off x="2506138" y="3780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5"/>
            <p:cNvSpPr/>
            <p:nvPr/>
          </p:nvSpPr>
          <p:spPr>
            <a:xfrm>
              <a:off x="843688" y="36505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5"/>
            <p:cNvSpPr/>
            <p:nvPr/>
          </p:nvSpPr>
          <p:spPr>
            <a:xfrm>
              <a:off x="2642150" y="4793300"/>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3" name="Google Shape;193;p15"/>
          <p:cNvSpPr/>
          <p:nvPr/>
        </p:nvSpPr>
        <p:spPr>
          <a:xfrm rot="4262482" flipH="1">
            <a:off x="5874033" y="-2050372"/>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5"/>
          <p:cNvSpPr/>
          <p:nvPr/>
        </p:nvSpPr>
        <p:spPr>
          <a:xfrm rot="-6537518" flipH="1">
            <a:off x="-2045494" y="3689497"/>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5"/>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
        <p:nvSpPr>
          <p:cNvPr id="196" name="Google Shape;196;p15"/>
          <p:cNvSpPr txBox="1">
            <a:spLocks noGrp="1"/>
          </p:cNvSpPr>
          <p:nvPr>
            <p:ph type="ctrTitle" idx="2"/>
          </p:nvPr>
        </p:nvSpPr>
        <p:spPr>
          <a:xfrm>
            <a:off x="847775" y="2021919"/>
            <a:ext cx="22860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3800"/>
              <a:buFont typeface="Fredoka One"/>
              <a:buNone/>
              <a:defRPr sz="3800">
                <a:latin typeface="Fredoka One"/>
                <a:ea typeface="Fredoka One"/>
                <a:cs typeface="Fredoka One"/>
                <a:sym typeface="Fredoka One"/>
              </a:defRPr>
            </a:lvl2pPr>
            <a:lvl3pPr lvl="2" algn="ctr" rtl="0">
              <a:spcBef>
                <a:spcPts val="0"/>
              </a:spcBef>
              <a:spcAft>
                <a:spcPts val="0"/>
              </a:spcAft>
              <a:buSzPts val="3800"/>
              <a:buFont typeface="Fredoka One"/>
              <a:buNone/>
              <a:defRPr sz="3800">
                <a:latin typeface="Fredoka One"/>
                <a:ea typeface="Fredoka One"/>
                <a:cs typeface="Fredoka One"/>
                <a:sym typeface="Fredoka One"/>
              </a:defRPr>
            </a:lvl3pPr>
            <a:lvl4pPr lvl="3" algn="ctr" rtl="0">
              <a:spcBef>
                <a:spcPts val="0"/>
              </a:spcBef>
              <a:spcAft>
                <a:spcPts val="0"/>
              </a:spcAft>
              <a:buSzPts val="3800"/>
              <a:buFont typeface="Fredoka One"/>
              <a:buNone/>
              <a:defRPr sz="3800">
                <a:latin typeface="Fredoka One"/>
                <a:ea typeface="Fredoka One"/>
                <a:cs typeface="Fredoka One"/>
                <a:sym typeface="Fredoka One"/>
              </a:defRPr>
            </a:lvl4pPr>
            <a:lvl5pPr lvl="4" algn="ctr" rtl="0">
              <a:spcBef>
                <a:spcPts val="0"/>
              </a:spcBef>
              <a:spcAft>
                <a:spcPts val="0"/>
              </a:spcAft>
              <a:buSzPts val="3800"/>
              <a:buFont typeface="Fredoka One"/>
              <a:buNone/>
              <a:defRPr sz="3800">
                <a:latin typeface="Fredoka One"/>
                <a:ea typeface="Fredoka One"/>
                <a:cs typeface="Fredoka One"/>
                <a:sym typeface="Fredoka One"/>
              </a:defRPr>
            </a:lvl5pPr>
            <a:lvl6pPr lvl="5" algn="ctr" rtl="0">
              <a:spcBef>
                <a:spcPts val="0"/>
              </a:spcBef>
              <a:spcAft>
                <a:spcPts val="0"/>
              </a:spcAft>
              <a:buSzPts val="3800"/>
              <a:buFont typeface="Fredoka One"/>
              <a:buNone/>
              <a:defRPr sz="3800">
                <a:latin typeface="Fredoka One"/>
                <a:ea typeface="Fredoka One"/>
                <a:cs typeface="Fredoka One"/>
                <a:sym typeface="Fredoka One"/>
              </a:defRPr>
            </a:lvl6pPr>
            <a:lvl7pPr lvl="6" algn="ctr" rtl="0">
              <a:spcBef>
                <a:spcPts val="0"/>
              </a:spcBef>
              <a:spcAft>
                <a:spcPts val="0"/>
              </a:spcAft>
              <a:buSzPts val="3800"/>
              <a:buFont typeface="Fredoka One"/>
              <a:buNone/>
              <a:defRPr sz="3800">
                <a:latin typeface="Fredoka One"/>
                <a:ea typeface="Fredoka One"/>
                <a:cs typeface="Fredoka One"/>
                <a:sym typeface="Fredoka One"/>
              </a:defRPr>
            </a:lvl7pPr>
            <a:lvl8pPr lvl="7" algn="ctr" rtl="0">
              <a:spcBef>
                <a:spcPts val="0"/>
              </a:spcBef>
              <a:spcAft>
                <a:spcPts val="0"/>
              </a:spcAft>
              <a:buSzPts val="3800"/>
              <a:buFont typeface="Fredoka One"/>
              <a:buNone/>
              <a:defRPr sz="3800">
                <a:latin typeface="Fredoka One"/>
                <a:ea typeface="Fredoka One"/>
                <a:cs typeface="Fredoka One"/>
                <a:sym typeface="Fredoka One"/>
              </a:defRPr>
            </a:lvl8pPr>
            <a:lvl9pPr lvl="8" algn="ctr" rtl="0">
              <a:spcBef>
                <a:spcPts val="0"/>
              </a:spcBef>
              <a:spcAft>
                <a:spcPts val="0"/>
              </a:spcAft>
              <a:buSzPts val="3800"/>
              <a:buFont typeface="Fredoka One"/>
              <a:buNone/>
              <a:defRPr sz="3800">
                <a:latin typeface="Fredoka One"/>
                <a:ea typeface="Fredoka One"/>
                <a:cs typeface="Fredoka One"/>
                <a:sym typeface="Fredoka One"/>
              </a:defRPr>
            </a:lvl9pPr>
          </a:lstStyle>
          <a:p>
            <a:endParaRPr/>
          </a:p>
        </p:txBody>
      </p:sp>
      <p:sp>
        <p:nvSpPr>
          <p:cNvPr id="197" name="Google Shape;197;p15"/>
          <p:cNvSpPr txBox="1">
            <a:spLocks noGrp="1"/>
          </p:cNvSpPr>
          <p:nvPr>
            <p:ph type="subTitle" idx="1"/>
          </p:nvPr>
        </p:nvSpPr>
        <p:spPr>
          <a:xfrm>
            <a:off x="713225" y="2235144"/>
            <a:ext cx="2555100" cy="65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lt1"/>
              </a:buClr>
              <a:buSzPts val="2800"/>
              <a:buNone/>
              <a:defRPr sz="2800">
                <a:solidFill>
                  <a:schemeClr val="lt1"/>
                </a:solidFill>
              </a:defRPr>
            </a:lvl2pPr>
            <a:lvl3pPr lvl="2" algn="ctr" rtl="0">
              <a:lnSpc>
                <a:spcPct val="100000"/>
              </a:lnSpc>
              <a:spcBef>
                <a:spcPts val="0"/>
              </a:spcBef>
              <a:spcAft>
                <a:spcPts val="0"/>
              </a:spcAft>
              <a:buClr>
                <a:schemeClr val="lt1"/>
              </a:buClr>
              <a:buSzPts val="2800"/>
              <a:buNone/>
              <a:defRPr sz="2800">
                <a:solidFill>
                  <a:schemeClr val="lt1"/>
                </a:solidFill>
              </a:defRPr>
            </a:lvl3pPr>
            <a:lvl4pPr lvl="3" algn="ctr" rtl="0">
              <a:lnSpc>
                <a:spcPct val="100000"/>
              </a:lnSpc>
              <a:spcBef>
                <a:spcPts val="0"/>
              </a:spcBef>
              <a:spcAft>
                <a:spcPts val="0"/>
              </a:spcAft>
              <a:buClr>
                <a:schemeClr val="lt1"/>
              </a:buClr>
              <a:buSzPts val="2800"/>
              <a:buNone/>
              <a:defRPr sz="2800">
                <a:solidFill>
                  <a:schemeClr val="lt1"/>
                </a:solidFill>
              </a:defRPr>
            </a:lvl4pPr>
            <a:lvl5pPr lvl="4" algn="ctr" rtl="0">
              <a:lnSpc>
                <a:spcPct val="100000"/>
              </a:lnSpc>
              <a:spcBef>
                <a:spcPts val="0"/>
              </a:spcBef>
              <a:spcAft>
                <a:spcPts val="0"/>
              </a:spcAft>
              <a:buClr>
                <a:schemeClr val="lt1"/>
              </a:buClr>
              <a:buSzPts val="2800"/>
              <a:buNone/>
              <a:defRPr sz="2800">
                <a:solidFill>
                  <a:schemeClr val="lt1"/>
                </a:solidFill>
              </a:defRPr>
            </a:lvl5pPr>
            <a:lvl6pPr lvl="5" algn="ctr" rtl="0">
              <a:lnSpc>
                <a:spcPct val="100000"/>
              </a:lnSpc>
              <a:spcBef>
                <a:spcPts val="0"/>
              </a:spcBef>
              <a:spcAft>
                <a:spcPts val="0"/>
              </a:spcAft>
              <a:buClr>
                <a:schemeClr val="lt1"/>
              </a:buClr>
              <a:buSzPts val="2800"/>
              <a:buNone/>
              <a:defRPr sz="2800">
                <a:solidFill>
                  <a:schemeClr val="lt1"/>
                </a:solidFill>
              </a:defRPr>
            </a:lvl6pPr>
            <a:lvl7pPr lvl="6" algn="ctr" rtl="0">
              <a:lnSpc>
                <a:spcPct val="100000"/>
              </a:lnSpc>
              <a:spcBef>
                <a:spcPts val="0"/>
              </a:spcBef>
              <a:spcAft>
                <a:spcPts val="0"/>
              </a:spcAft>
              <a:buClr>
                <a:schemeClr val="lt1"/>
              </a:buClr>
              <a:buSzPts val="2800"/>
              <a:buNone/>
              <a:defRPr sz="2800">
                <a:solidFill>
                  <a:schemeClr val="lt1"/>
                </a:solidFill>
              </a:defRPr>
            </a:lvl7pPr>
            <a:lvl8pPr lvl="7" algn="ctr" rtl="0">
              <a:lnSpc>
                <a:spcPct val="100000"/>
              </a:lnSpc>
              <a:spcBef>
                <a:spcPts val="0"/>
              </a:spcBef>
              <a:spcAft>
                <a:spcPts val="0"/>
              </a:spcAft>
              <a:buClr>
                <a:schemeClr val="lt1"/>
              </a:buClr>
              <a:buSzPts val="2800"/>
              <a:buNone/>
              <a:defRPr sz="2800">
                <a:solidFill>
                  <a:schemeClr val="lt1"/>
                </a:solidFill>
              </a:defRPr>
            </a:lvl8pPr>
            <a:lvl9pPr lvl="8" algn="ctr" rtl="0">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198" name="Google Shape;198;p15"/>
          <p:cNvSpPr txBox="1">
            <a:spLocks noGrp="1"/>
          </p:cNvSpPr>
          <p:nvPr>
            <p:ph type="ctrTitle" idx="3"/>
          </p:nvPr>
        </p:nvSpPr>
        <p:spPr>
          <a:xfrm>
            <a:off x="3429000" y="2021932"/>
            <a:ext cx="22860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3800"/>
              <a:buFont typeface="Fredoka One"/>
              <a:buNone/>
              <a:defRPr sz="3800">
                <a:latin typeface="Fredoka One"/>
                <a:ea typeface="Fredoka One"/>
                <a:cs typeface="Fredoka One"/>
                <a:sym typeface="Fredoka One"/>
              </a:defRPr>
            </a:lvl2pPr>
            <a:lvl3pPr lvl="2" algn="ctr" rtl="0">
              <a:spcBef>
                <a:spcPts val="0"/>
              </a:spcBef>
              <a:spcAft>
                <a:spcPts val="0"/>
              </a:spcAft>
              <a:buSzPts val="3800"/>
              <a:buFont typeface="Fredoka One"/>
              <a:buNone/>
              <a:defRPr sz="3800">
                <a:latin typeface="Fredoka One"/>
                <a:ea typeface="Fredoka One"/>
                <a:cs typeface="Fredoka One"/>
                <a:sym typeface="Fredoka One"/>
              </a:defRPr>
            </a:lvl3pPr>
            <a:lvl4pPr lvl="3" algn="ctr" rtl="0">
              <a:spcBef>
                <a:spcPts val="0"/>
              </a:spcBef>
              <a:spcAft>
                <a:spcPts val="0"/>
              </a:spcAft>
              <a:buSzPts val="3800"/>
              <a:buFont typeface="Fredoka One"/>
              <a:buNone/>
              <a:defRPr sz="3800">
                <a:latin typeface="Fredoka One"/>
                <a:ea typeface="Fredoka One"/>
                <a:cs typeface="Fredoka One"/>
                <a:sym typeface="Fredoka One"/>
              </a:defRPr>
            </a:lvl4pPr>
            <a:lvl5pPr lvl="4" algn="ctr" rtl="0">
              <a:spcBef>
                <a:spcPts val="0"/>
              </a:spcBef>
              <a:spcAft>
                <a:spcPts val="0"/>
              </a:spcAft>
              <a:buSzPts val="3800"/>
              <a:buFont typeface="Fredoka One"/>
              <a:buNone/>
              <a:defRPr sz="3800">
                <a:latin typeface="Fredoka One"/>
                <a:ea typeface="Fredoka One"/>
                <a:cs typeface="Fredoka One"/>
                <a:sym typeface="Fredoka One"/>
              </a:defRPr>
            </a:lvl5pPr>
            <a:lvl6pPr lvl="5" algn="ctr" rtl="0">
              <a:spcBef>
                <a:spcPts val="0"/>
              </a:spcBef>
              <a:spcAft>
                <a:spcPts val="0"/>
              </a:spcAft>
              <a:buSzPts val="3800"/>
              <a:buFont typeface="Fredoka One"/>
              <a:buNone/>
              <a:defRPr sz="3800">
                <a:latin typeface="Fredoka One"/>
                <a:ea typeface="Fredoka One"/>
                <a:cs typeface="Fredoka One"/>
                <a:sym typeface="Fredoka One"/>
              </a:defRPr>
            </a:lvl6pPr>
            <a:lvl7pPr lvl="6" algn="ctr" rtl="0">
              <a:spcBef>
                <a:spcPts val="0"/>
              </a:spcBef>
              <a:spcAft>
                <a:spcPts val="0"/>
              </a:spcAft>
              <a:buSzPts val="3800"/>
              <a:buFont typeface="Fredoka One"/>
              <a:buNone/>
              <a:defRPr sz="3800">
                <a:latin typeface="Fredoka One"/>
                <a:ea typeface="Fredoka One"/>
                <a:cs typeface="Fredoka One"/>
                <a:sym typeface="Fredoka One"/>
              </a:defRPr>
            </a:lvl7pPr>
            <a:lvl8pPr lvl="7" algn="ctr" rtl="0">
              <a:spcBef>
                <a:spcPts val="0"/>
              </a:spcBef>
              <a:spcAft>
                <a:spcPts val="0"/>
              </a:spcAft>
              <a:buSzPts val="3800"/>
              <a:buFont typeface="Fredoka One"/>
              <a:buNone/>
              <a:defRPr sz="3800">
                <a:latin typeface="Fredoka One"/>
                <a:ea typeface="Fredoka One"/>
                <a:cs typeface="Fredoka One"/>
                <a:sym typeface="Fredoka One"/>
              </a:defRPr>
            </a:lvl8pPr>
            <a:lvl9pPr lvl="8" algn="ctr" rtl="0">
              <a:spcBef>
                <a:spcPts val="0"/>
              </a:spcBef>
              <a:spcAft>
                <a:spcPts val="0"/>
              </a:spcAft>
              <a:buSzPts val="3800"/>
              <a:buFont typeface="Fredoka One"/>
              <a:buNone/>
              <a:defRPr sz="3800">
                <a:latin typeface="Fredoka One"/>
                <a:ea typeface="Fredoka One"/>
                <a:cs typeface="Fredoka One"/>
                <a:sym typeface="Fredoka One"/>
              </a:defRPr>
            </a:lvl9pPr>
          </a:lstStyle>
          <a:p>
            <a:endParaRPr/>
          </a:p>
        </p:txBody>
      </p:sp>
      <p:sp>
        <p:nvSpPr>
          <p:cNvPr id="199" name="Google Shape;199;p15"/>
          <p:cNvSpPr txBox="1">
            <a:spLocks noGrp="1"/>
          </p:cNvSpPr>
          <p:nvPr>
            <p:ph type="subTitle" idx="4"/>
          </p:nvPr>
        </p:nvSpPr>
        <p:spPr>
          <a:xfrm>
            <a:off x="3294450" y="2235157"/>
            <a:ext cx="2555100" cy="65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lt1"/>
              </a:buClr>
              <a:buSzPts val="2800"/>
              <a:buNone/>
              <a:defRPr sz="2800">
                <a:solidFill>
                  <a:schemeClr val="lt1"/>
                </a:solidFill>
              </a:defRPr>
            </a:lvl2pPr>
            <a:lvl3pPr lvl="2" algn="ctr" rtl="0">
              <a:lnSpc>
                <a:spcPct val="100000"/>
              </a:lnSpc>
              <a:spcBef>
                <a:spcPts val="0"/>
              </a:spcBef>
              <a:spcAft>
                <a:spcPts val="0"/>
              </a:spcAft>
              <a:buClr>
                <a:schemeClr val="lt1"/>
              </a:buClr>
              <a:buSzPts val="2800"/>
              <a:buNone/>
              <a:defRPr sz="2800">
                <a:solidFill>
                  <a:schemeClr val="lt1"/>
                </a:solidFill>
              </a:defRPr>
            </a:lvl3pPr>
            <a:lvl4pPr lvl="3" algn="ctr" rtl="0">
              <a:lnSpc>
                <a:spcPct val="100000"/>
              </a:lnSpc>
              <a:spcBef>
                <a:spcPts val="0"/>
              </a:spcBef>
              <a:spcAft>
                <a:spcPts val="0"/>
              </a:spcAft>
              <a:buClr>
                <a:schemeClr val="lt1"/>
              </a:buClr>
              <a:buSzPts val="2800"/>
              <a:buNone/>
              <a:defRPr sz="2800">
                <a:solidFill>
                  <a:schemeClr val="lt1"/>
                </a:solidFill>
              </a:defRPr>
            </a:lvl4pPr>
            <a:lvl5pPr lvl="4" algn="ctr" rtl="0">
              <a:lnSpc>
                <a:spcPct val="100000"/>
              </a:lnSpc>
              <a:spcBef>
                <a:spcPts val="0"/>
              </a:spcBef>
              <a:spcAft>
                <a:spcPts val="0"/>
              </a:spcAft>
              <a:buClr>
                <a:schemeClr val="lt1"/>
              </a:buClr>
              <a:buSzPts val="2800"/>
              <a:buNone/>
              <a:defRPr sz="2800">
                <a:solidFill>
                  <a:schemeClr val="lt1"/>
                </a:solidFill>
              </a:defRPr>
            </a:lvl5pPr>
            <a:lvl6pPr lvl="5" algn="ctr" rtl="0">
              <a:lnSpc>
                <a:spcPct val="100000"/>
              </a:lnSpc>
              <a:spcBef>
                <a:spcPts val="0"/>
              </a:spcBef>
              <a:spcAft>
                <a:spcPts val="0"/>
              </a:spcAft>
              <a:buClr>
                <a:schemeClr val="lt1"/>
              </a:buClr>
              <a:buSzPts val="2800"/>
              <a:buNone/>
              <a:defRPr sz="2800">
                <a:solidFill>
                  <a:schemeClr val="lt1"/>
                </a:solidFill>
              </a:defRPr>
            </a:lvl6pPr>
            <a:lvl7pPr lvl="6" algn="ctr" rtl="0">
              <a:lnSpc>
                <a:spcPct val="100000"/>
              </a:lnSpc>
              <a:spcBef>
                <a:spcPts val="0"/>
              </a:spcBef>
              <a:spcAft>
                <a:spcPts val="0"/>
              </a:spcAft>
              <a:buClr>
                <a:schemeClr val="lt1"/>
              </a:buClr>
              <a:buSzPts val="2800"/>
              <a:buNone/>
              <a:defRPr sz="2800">
                <a:solidFill>
                  <a:schemeClr val="lt1"/>
                </a:solidFill>
              </a:defRPr>
            </a:lvl7pPr>
            <a:lvl8pPr lvl="7" algn="ctr" rtl="0">
              <a:lnSpc>
                <a:spcPct val="100000"/>
              </a:lnSpc>
              <a:spcBef>
                <a:spcPts val="0"/>
              </a:spcBef>
              <a:spcAft>
                <a:spcPts val="0"/>
              </a:spcAft>
              <a:buClr>
                <a:schemeClr val="lt1"/>
              </a:buClr>
              <a:buSzPts val="2800"/>
              <a:buNone/>
              <a:defRPr sz="2800">
                <a:solidFill>
                  <a:schemeClr val="lt1"/>
                </a:solidFill>
              </a:defRPr>
            </a:lvl8pPr>
            <a:lvl9pPr lvl="8" algn="ctr" rtl="0">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200" name="Google Shape;200;p15"/>
          <p:cNvSpPr txBox="1">
            <a:spLocks noGrp="1"/>
          </p:cNvSpPr>
          <p:nvPr>
            <p:ph type="ctrTitle" idx="5"/>
          </p:nvPr>
        </p:nvSpPr>
        <p:spPr>
          <a:xfrm>
            <a:off x="6010225" y="2021919"/>
            <a:ext cx="22860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3800"/>
              <a:buFont typeface="Fredoka One"/>
              <a:buNone/>
              <a:defRPr sz="3800">
                <a:latin typeface="Fredoka One"/>
                <a:ea typeface="Fredoka One"/>
                <a:cs typeface="Fredoka One"/>
                <a:sym typeface="Fredoka One"/>
              </a:defRPr>
            </a:lvl2pPr>
            <a:lvl3pPr lvl="2" algn="ctr" rtl="0">
              <a:spcBef>
                <a:spcPts val="0"/>
              </a:spcBef>
              <a:spcAft>
                <a:spcPts val="0"/>
              </a:spcAft>
              <a:buSzPts val="3800"/>
              <a:buFont typeface="Fredoka One"/>
              <a:buNone/>
              <a:defRPr sz="3800">
                <a:latin typeface="Fredoka One"/>
                <a:ea typeface="Fredoka One"/>
                <a:cs typeface="Fredoka One"/>
                <a:sym typeface="Fredoka One"/>
              </a:defRPr>
            </a:lvl3pPr>
            <a:lvl4pPr lvl="3" algn="ctr" rtl="0">
              <a:spcBef>
                <a:spcPts val="0"/>
              </a:spcBef>
              <a:spcAft>
                <a:spcPts val="0"/>
              </a:spcAft>
              <a:buSzPts val="3800"/>
              <a:buFont typeface="Fredoka One"/>
              <a:buNone/>
              <a:defRPr sz="3800">
                <a:latin typeface="Fredoka One"/>
                <a:ea typeface="Fredoka One"/>
                <a:cs typeface="Fredoka One"/>
                <a:sym typeface="Fredoka One"/>
              </a:defRPr>
            </a:lvl4pPr>
            <a:lvl5pPr lvl="4" algn="ctr" rtl="0">
              <a:spcBef>
                <a:spcPts val="0"/>
              </a:spcBef>
              <a:spcAft>
                <a:spcPts val="0"/>
              </a:spcAft>
              <a:buSzPts val="3800"/>
              <a:buFont typeface="Fredoka One"/>
              <a:buNone/>
              <a:defRPr sz="3800">
                <a:latin typeface="Fredoka One"/>
                <a:ea typeface="Fredoka One"/>
                <a:cs typeface="Fredoka One"/>
                <a:sym typeface="Fredoka One"/>
              </a:defRPr>
            </a:lvl5pPr>
            <a:lvl6pPr lvl="5" algn="ctr" rtl="0">
              <a:spcBef>
                <a:spcPts val="0"/>
              </a:spcBef>
              <a:spcAft>
                <a:spcPts val="0"/>
              </a:spcAft>
              <a:buSzPts val="3800"/>
              <a:buFont typeface="Fredoka One"/>
              <a:buNone/>
              <a:defRPr sz="3800">
                <a:latin typeface="Fredoka One"/>
                <a:ea typeface="Fredoka One"/>
                <a:cs typeface="Fredoka One"/>
                <a:sym typeface="Fredoka One"/>
              </a:defRPr>
            </a:lvl6pPr>
            <a:lvl7pPr lvl="6" algn="ctr" rtl="0">
              <a:spcBef>
                <a:spcPts val="0"/>
              </a:spcBef>
              <a:spcAft>
                <a:spcPts val="0"/>
              </a:spcAft>
              <a:buSzPts val="3800"/>
              <a:buFont typeface="Fredoka One"/>
              <a:buNone/>
              <a:defRPr sz="3800">
                <a:latin typeface="Fredoka One"/>
                <a:ea typeface="Fredoka One"/>
                <a:cs typeface="Fredoka One"/>
                <a:sym typeface="Fredoka One"/>
              </a:defRPr>
            </a:lvl7pPr>
            <a:lvl8pPr lvl="7" algn="ctr" rtl="0">
              <a:spcBef>
                <a:spcPts val="0"/>
              </a:spcBef>
              <a:spcAft>
                <a:spcPts val="0"/>
              </a:spcAft>
              <a:buSzPts val="3800"/>
              <a:buFont typeface="Fredoka One"/>
              <a:buNone/>
              <a:defRPr sz="3800">
                <a:latin typeface="Fredoka One"/>
                <a:ea typeface="Fredoka One"/>
                <a:cs typeface="Fredoka One"/>
                <a:sym typeface="Fredoka One"/>
              </a:defRPr>
            </a:lvl8pPr>
            <a:lvl9pPr lvl="8" algn="ctr" rtl="0">
              <a:spcBef>
                <a:spcPts val="0"/>
              </a:spcBef>
              <a:spcAft>
                <a:spcPts val="0"/>
              </a:spcAft>
              <a:buSzPts val="3800"/>
              <a:buFont typeface="Fredoka One"/>
              <a:buNone/>
              <a:defRPr sz="3800">
                <a:latin typeface="Fredoka One"/>
                <a:ea typeface="Fredoka One"/>
                <a:cs typeface="Fredoka One"/>
                <a:sym typeface="Fredoka One"/>
              </a:defRPr>
            </a:lvl9pPr>
          </a:lstStyle>
          <a:p>
            <a:endParaRPr/>
          </a:p>
        </p:txBody>
      </p:sp>
      <p:sp>
        <p:nvSpPr>
          <p:cNvPr id="201" name="Google Shape;201;p15"/>
          <p:cNvSpPr txBox="1">
            <a:spLocks noGrp="1"/>
          </p:cNvSpPr>
          <p:nvPr>
            <p:ph type="subTitle" idx="6"/>
          </p:nvPr>
        </p:nvSpPr>
        <p:spPr>
          <a:xfrm>
            <a:off x="5875675" y="2235144"/>
            <a:ext cx="2555100" cy="65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lt1"/>
              </a:buClr>
              <a:buSzPts val="2800"/>
              <a:buNone/>
              <a:defRPr sz="2800">
                <a:solidFill>
                  <a:schemeClr val="lt1"/>
                </a:solidFill>
              </a:defRPr>
            </a:lvl2pPr>
            <a:lvl3pPr lvl="2" algn="ctr" rtl="0">
              <a:lnSpc>
                <a:spcPct val="100000"/>
              </a:lnSpc>
              <a:spcBef>
                <a:spcPts val="0"/>
              </a:spcBef>
              <a:spcAft>
                <a:spcPts val="0"/>
              </a:spcAft>
              <a:buClr>
                <a:schemeClr val="lt1"/>
              </a:buClr>
              <a:buSzPts val="2800"/>
              <a:buNone/>
              <a:defRPr sz="2800">
                <a:solidFill>
                  <a:schemeClr val="lt1"/>
                </a:solidFill>
              </a:defRPr>
            </a:lvl3pPr>
            <a:lvl4pPr lvl="3" algn="ctr" rtl="0">
              <a:lnSpc>
                <a:spcPct val="100000"/>
              </a:lnSpc>
              <a:spcBef>
                <a:spcPts val="0"/>
              </a:spcBef>
              <a:spcAft>
                <a:spcPts val="0"/>
              </a:spcAft>
              <a:buClr>
                <a:schemeClr val="lt1"/>
              </a:buClr>
              <a:buSzPts val="2800"/>
              <a:buNone/>
              <a:defRPr sz="2800">
                <a:solidFill>
                  <a:schemeClr val="lt1"/>
                </a:solidFill>
              </a:defRPr>
            </a:lvl4pPr>
            <a:lvl5pPr lvl="4" algn="ctr" rtl="0">
              <a:lnSpc>
                <a:spcPct val="100000"/>
              </a:lnSpc>
              <a:spcBef>
                <a:spcPts val="0"/>
              </a:spcBef>
              <a:spcAft>
                <a:spcPts val="0"/>
              </a:spcAft>
              <a:buClr>
                <a:schemeClr val="lt1"/>
              </a:buClr>
              <a:buSzPts val="2800"/>
              <a:buNone/>
              <a:defRPr sz="2800">
                <a:solidFill>
                  <a:schemeClr val="lt1"/>
                </a:solidFill>
              </a:defRPr>
            </a:lvl5pPr>
            <a:lvl6pPr lvl="5" algn="ctr" rtl="0">
              <a:lnSpc>
                <a:spcPct val="100000"/>
              </a:lnSpc>
              <a:spcBef>
                <a:spcPts val="0"/>
              </a:spcBef>
              <a:spcAft>
                <a:spcPts val="0"/>
              </a:spcAft>
              <a:buClr>
                <a:schemeClr val="lt1"/>
              </a:buClr>
              <a:buSzPts val="2800"/>
              <a:buNone/>
              <a:defRPr sz="2800">
                <a:solidFill>
                  <a:schemeClr val="lt1"/>
                </a:solidFill>
              </a:defRPr>
            </a:lvl6pPr>
            <a:lvl7pPr lvl="6" algn="ctr" rtl="0">
              <a:lnSpc>
                <a:spcPct val="100000"/>
              </a:lnSpc>
              <a:spcBef>
                <a:spcPts val="0"/>
              </a:spcBef>
              <a:spcAft>
                <a:spcPts val="0"/>
              </a:spcAft>
              <a:buClr>
                <a:schemeClr val="lt1"/>
              </a:buClr>
              <a:buSzPts val="2800"/>
              <a:buNone/>
              <a:defRPr sz="2800">
                <a:solidFill>
                  <a:schemeClr val="lt1"/>
                </a:solidFill>
              </a:defRPr>
            </a:lvl7pPr>
            <a:lvl8pPr lvl="7" algn="ctr" rtl="0">
              <a:lnSpc>
                <a:spcPct val="100000"/>
              </a:lnSpc>
              <a:spcBef>
                <a:spcPts val="0"/>
              </a:spcBef>
              <a:spcAft>
                <a:spcPts val="0"/>
              </a:spcAft>
              <a:buClr>
                <a:schemeClr val="lt1"/>
              </a:buClr>
              <a:buSzPts val="2800"/>
              <a:buNone/>
              <a:defRPr sz="2800">
                <a:solidFill>
                  <a:schemeClr val="lt1"/>
                </a:solidFill>
              </a:defRPr>
            </a:lvl8pPr>
            <a:lvl9pPr lvl="8" algn="ctr" rtl="0">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202" name="Google Shape;202;p15"/>
          <p:cNvSpPr txBox="1">
            <a:spLocks noGrp="1"/>
          </p:cNvSpPr>
          <p:nvPr>
            <p:ph type="ctrTitle" idx="7"/>
          </p:nvPr>
        </p:nvSpPr>
        <p:spPr>
          <a:xfrm>
            <a:off x="2139696" y="3679426"/>
            <a:ext cx="22860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3800"/>
              <a:buFont typeface="Fredoka One"/>
              <a:buNone/>
              <a:defRPr sz="3800">
                <a:latin typeface="Fredoka One"/>
                <a:ea typeface="Fredoka One"/>
                <a:cs typeface="Fredoka One"/>
                <a:sym typeface="Fredoka One"/>
              </a:defRPr>
            </a:lvl2pPr>
            <a:lvl3pPr lvl="2" algn="ctr" rtl="0">
              <a:spcBef>
                <a:spcPts val="0"/>
              </a:spcBef>
              <a:spcAft>
                <a:spcPts val="0"/>
              </a:spcAft>
              <a:buSzPts val="3800"/>
              <a:buFont typeface="Fredoka One"/>
              <a:buNone/>
              <a:defRPr sz="3800">
                <a:latin typeface="Fredoka One"/>
                <a:ea typeface="Fredoka One"/>
                <a:cs typeface="Fredoka One"/>
                <a:sym typeface="Fredoka One"/>
              </a:defRPr>
            </a:lvl3pPr>
            <a:lvl4pPr lvl="3" algn="ctr" rtl="0">
              <a:spcBef>
                <a:spcPts val="0"/>
              </a:spcBef>
              <a:spcAft>
                <a:spcPts val="0"/>
              </a:spcAft>
              <a:buSzPts val="3800"/>
              <a:buFont typeface="Fredoka One"/>
              <a:buNone/>
              <a:defRPr sz="3800">
                <a:latin typeface="Fredoka One"/>
                <a:ea typeface="Fredoka One"/>
                <a:cs typeface="Fredoka One"/>
                <a:sym typeface="Fredoka One"/>
              </a:defRPr>
            </a:lvl4pPr>
            <a:lvl5pPr lvl="4" algn="ctr" rtl="0">
              <a:spcBef>
                <a:spcPts val="0"/>
              </a:spcBef>
              <a:spcAft>
                <a:spcPts val="0"/>
              </a:spcAft>
              <a:buSzPts val="3800"/>
              <a:buFont typeface="Fredoka One"/>
              <a:buNone/>
              <a:defRPr sz="3800">
                <a:latin typeface="Fredoka One"/>
                <a:ea typeface="Fredoka One"/>
                <a:cs typeface="Fredoka One"/>
                <a:sym typeface="Fredoka One"/>
              </a:defRPr>
            </a:lvl5pPr>
            <a:lvl6pPr lvl="5" algn="ctr" rtl="0">
              <a:spcBef>
                <a:spcPts val="0"/>
              </a:spcBef>
              <a:spcAft>
                <a:spcPts val="0"/>
              </a:spcAft>
              <a:buSzPts val="3800"/>
              <a:buFont typeface="Fredoka One"/>
              <a:buNone/>
              <a:defRPr sz="3800">
                <a:latin typeface="Fredoka One"/>
                <a:ea typeface="Fredoka One"/>
                <a:cs typeface="Fredoka One"/>
                <a:sym typeface="Fredoka One"/>
              </a:defRPr>
            </a:lvl6pPr>
            <a:lvl7pPr lvl="6" algn="ctr" rtl="0">
              <a:spcBef>
                <a:spcPts val="0"/>
              </a:spcBef>
              <a:spcAft>
                <a:spcPts val="0"/>
              </a:spcAft>
              <a:buSzPts val="3800"/>
              <a:buFont typeface="Fredoka One"/>
              <a:buNone/>
              <a:defRPr sz="3800">
                <a:latin typeface="Fredoka One"/>
                <a:ea typeface="Fredoka One"/>
                <a:cs typeface="Fredoka One"/>
                <a:sym typeface="Fredoka One"/>
              </a:defRPr>
            </a:lvl7pPr>
            <a:lvl8pPr lvl="7" algn="ctr" rtl="0">
              <a:spcBef>
                <a:spcPts val="0"/>
              </a:spcBef>
              <a:spcAft>
                <a:spcPts val="0"/>
              </a:spcAft>
              <a:buSzPts val="3800"/>
              <a:buFont typeface="Fredoka One"/>
              <a:buNone/>
              <a:defRPr sz="3800">
                <a:latin typeface="Fredoka One"/>
                <a:ea typeface="Fredoka One"/>
                <a:cs typeface="Fredoka One"/>
                <a:sym typeface="Fredoka One"/>
              </a:defRPr>
            </a:lvl8pPr>
            <a:lvl9pPr lvl="8" algn="ctr" rtl="0">
              <a:spcBef>
                <a:spcPts val="0"/>
              </a:spcBef>
              <a:spcAft>
                <a:spcPts val="0"/>
              </a:spcAft>
              <a:buSzPts val="3800"/>
              <a:buFont typeface="Fredoka One"/>
              <a:buNone/>
              <a:defRPr sz="3800">
                <a:latin typeface="Fredoka One"/>
                <a:ea typeface="Fredoka One"/>
                <a:cs typeface="Fredoka One"/>
                <a:sym typeface="Fredoka One"/>
              </a:defRPr>
            </a:lvl9pPr>
          </a:lstStyle>
          <a:p>
            <a:endParaRPr/>
          </a:p>
        </p:txBody>
      </p:sp>
      <p:sp>
        <p:nvSpPr>
          <p:cNvPr id="203" name="Google Shape;203;p15"/>
          <p:cNvSpPr txBox="1">
            <a:spLocks noGrp="1"/>
          </p:cNvSpPr>
          <p:nvPr>
            <p:ph type="subTitle" idx="8"/>
          </p:nvPr>
        </p:nvSpPr>
        <p:spPr>
          <a:xfrm>
            <a:off x="2005146" y="3892651"/>
            <a:ext cx="2555100" cy="65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lt1"/>
              </a:buClr>
              <a:buSzPts val="2800"/>
              <a:buNone/>
              <a:defRPr sz="2800">
                <a:solidFill>
                  <a:schemeClr val="lt1"/>
                </a:solidFill>
              </a:defRPr>
            </a:lvl2pPr>
            <a:lvl3pPr lvl="2" algn="ctr" rtl="0">
              <a:lnSpc>
                <a:spcPct val="100000"/>
              </a:lnSpc>
              <a:spcBef>
                <a:spcPts val="0"/>
              </a:spcBef>
              <a:spcAft>
                <a:spcPts val="0"/>
              </a:spcAft>
              <a:buClr>
                <a:schemeClr val="lt1"/>
              </a:buClr>
              <a:buSzPts val="2800"/>
              <a:buNone/>
              <a:defRPr sz="2800">
                <a:solidFill>
                  <a:schemeClr val="lt1"/>
                </a:solidFill>
              </a:defRPr>
            </a:lvl3pPr>
            <a:lvl4pPr lvl="3" algn="ctr" rtl="0">
              <a:lnSpc>
                <a:spcPct val="100000"/>
              </a:lnSpc>
              <a:spcBef>
                <a:spcPts val="0"/>
              </a:spcBef>
              <a:spcAft>
                <a:spcPts val="0"/>
              </a:spcAft>
              <a:buClr>
                <a:schemeClr val="lt1"/>
              </a:buClr>
              <a:buSzPts val="2800"/>
              <a:buNone/>
              <a:defRPr sz="2800">
                <a:solidFill>
                  <a:schemeClr val="lt1"/>
                </a:solidFill>
              </a:defRPr>
            </a:lvl4pPr>
            <a:lvl5pPr lvl="4" algn="ctr" rtl="0">
              <a:lnSpc>
                <a:spcPct val="100000"/>
              </a:lnSpc>
              <a:spcBef>
                <a:spcPts val="0"/>
              </a:spcBef>
              <a:spcAft>
                <a:spcPts val="0"/>
              </a:spcAft>
              <a:buClr>
                <a:schemeClr val="lt1"/>
              </a:buClr>
              <a:buSzPts val="2800"/>
              <a:buNone/>
              <a:defRPr sz="2800">
                <a:solidFill>
                  <a:schemeClr val="lt1"/>
                </a:solidFill>
              </a:defRPr>
            </a:lvl5pPr>
            <a:lvl6pPr lvl="5" algn="ctr" rtl="0">
              <a:lnSpc>
                <a:spcPct val="100000"/>
              </a:lnSpc>
              <a:spcBef>
                <a:spcPts val="0"/>
              </a:spcBef>
              <a:spcAft>
                <a:spcPts val="0"/>
              </a:spcAft>
              <a:buClr>
                <a:schemeClr val="lt1"/>
              </a:buClr>
              <a:buSzPts val="2800"/>
              <a:buNone/>
              <a:defRPr sz="2800">
                <a:solidFill>
                  <a:schemeClr val="lt1"/>
                </a:solidFill>
              </a:defRPr>
            </a:lvl6pPr>
            <a:lvl7pPr lvl="6" algn="ctr" rtl="0">
              <a:lnSpc>
                <a:spcPct val="100000"/>
              </a:lnSpc>
              <a:spcBef>
                <a:spcPts val="0"/>
              </a:spcBef>
              <a:spcAft>
                <a:spcPts val="0"/>
              </a:spcAft>
              <a:buClr>
                <a:schemeClr val="lt1"/>
              </a:buClr>
              <a:buSzPts val="2800"/>
              <a:buNone/>
              <a:defRPr sz="2800">
                <a:solidFill>
                  <a:schemeClr val="lt1"/>
                </a:solidFill>
              </a:defRPr>
            </a:lvl7pPr>
            <a:lvl8pPr lvl="7" algn="ctr" rtl="0">
              <a:lnSpc>
                <a:spcPct val="100000"/>
              </a:lnSpc>
              <a:spcBef>
                <a:spcPts val="0"/>
              </a:spcBef>
              <a:spcAft>
                <a:spcPts val="0"/>
              </a:spcAft>
              <a:buClr>
                <a:schemeClr val="lt1"/>
              </a:buClr>
              <a:buSzPts val="2800"/>
              <a:buNone/>
              <a:defRPr sz="2800">
                <a:solidFill>
                  <a:schemeClr val="lt1"/>
                </a:solidFill>
              </a:defRPr>
            </a:lvl8pPr>
            <a:lvl9pPr lvl="8" algn="ctr" rtl="0">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204" name="Google Shape;204;p15"/>
          <p:cNvSpPr txBox="1">
            <a:spLocks noGrp="1"/>
          </p:cNvSpPr>
          <p:nvPr>
            <p:ph type="ctrTitle" idx="9"/>
          </p:nvPr>
        </p:nvSpPr>
        <p:spPr>
          <a:xfrm>
            <a:off x="4718304" y="3679426"/>
            <a:ext cx="22860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3800"/>
              <a:buFont typeface="Fredoka One"/>
              <a:buNone/>
              <a:defRPr sz="3800">
                <a:latin typeface="Fredoka One"/>
                <a:ea typeface="Fredoka One"/>
                <a:cs typeface="Fredoka One"/>
                <a:sym typeface="Fredoka One"/>
              </a:defRPr>
            </a:lvl2pPr>
            <a:lvl3pPr lvl="2" algn="ctr" rtl="0">
              <a:spcBef>
                <a:spcPts val="0"/>
              </a:spcBef>
              <a:spcAft>
                <a:spcPts val="0"/>
              </a:spcAft>
              <a:buSzPts val="3800"/>
              <a:buFont typeface="Fredoka One"/>
              <a:buNone/>
              <a:defRPr sz="3800">
                <a:latin typeface="Fredoka One"/>
                <a:ea typeface="Fredoka One"/>
                <a:cs typeface="Fredoka One"/>
                <a:sym typeface="Fredoka One"/>
              </a:defRPr>
            </a:lvl3pPr>
            <a:lvl4pPr lvl="3" algn="ctr" rtl="0">
              <a:spcBef>
                <a:spcPts val="0"/>
              </a:spcBef>
              <a:spcAft>
                <a:spcPts val="0"/>
              </a:spcAft>
              <a:buSzPts val="3800"/>
              <a:buFont typeface="Fredoka One"/>
              <a:buNone/>
              <a:defRPr sz="3800">
                <a:latin typeface="Fredoka One"/>
                <a:ea typeface="Fredoka One"/>
                <a:cs typeface="Fredoka One"/>
                <a:sym typeface="Fredoka One"/>
              </a:defRPr>
            </a:lvl4pPr>
            <a:lvl5pPr lvl="4" algn="ctr" rtl="0">
              <a:spcBef>
                <a:spcPts val="0"/>
              </a:spcBef>
              <a:spcAft>
                <a:spcPts val="0"/>
              </a:spcAft>
              <a:buSzPts val="3800"/>
              <a:buFont typeface="Fredoka One"/>
              <a:buNone/>
              <a:defRPr sz="3800">
                <a:latin typeface="Fredoka One"/>
                <a:ea typeface="Fredoka One"/>
                <a:cs typeface="Fredoka One"/>
                <a:sym typeface="Fredoka One"/>
              </a:defRPr>
            </a:lvl5pPr>
            <a:lvl6pPr lvl="5" algn="ctr" rtl="0">
              <a:spcBef>
                <a:spcPts val="0"/>
              </a:spcBef>
              <a:spcAft>
                <a:spcPts val="0"/>
              </a:spcAft>
              <a:buSzPts val="3800"/>
              <a:buFont typeface="Fredoka One"/>
              <a:buNone/>
              <a:defRPr sz="3800">
                <a:latin typeface="Fredoka One"/>
                <a:ea typeface="Fredoka One"/>
                <a:cs typeface="Fredoka One"/>
                <a:sym typeface="Fredoka One"/>
              </a:defRPr>
            </a:lvl6pPr>
            <a:lvl7pPr lvl="6" algn="ctr" rtl="0">
              <a:spcBef>
                <a:spcPts val="0"/>
              </a:spcBef>
              <a:spcAft>
                <a:spcPts val="0"/>
              </a:spcAft>
              <a:buSzPts val="3800"/>
              <a:buFont typeface="Fredoka One"/>
              <a:buNone/>
              <a:defRPr sz="3800">
                <a:latin typeface="Fredoka One"/>
                <a:ea typeface="Fredoka One"/>
                <a:cs typeface="Fredoka One"/>
                <a:sym typeface="Fredoka One"/>
              </a:defRPr>
            </a:lvl7pPr>
            <a:lvl8pPr lvl="7" algn="ctr" rtl="0">
              <a:spcBef>
                <a:spcPts val="0"/>
              </a:spcBef>
              <a:spcAft>
                <a:spcPts val="0"/>
              </a:spcAft>
              <a:buSzPts val="3800"/>
              <a:buFont typeface="Fredoka One"/>
              <a:buNone/>
              <a:defRPr sz="3800">
                <a:latin typeface="Fredoka One"/>
                <a:ea typeface="Fredoka One"/>
                <a:cs typeface="Fredoka One"/>
                <a:sym typeface="Fredoka One"/>
              </a:defRPr>
            </a:lvl8pPr>
            <a:lvl9pPr lvl="8" algn="ctr" rtl="0">
              <a:spcBef>
                <a:spcPts val="0"/>
              </a:spcBef>
              <a:spcAft>
                <a:spcPts val="0"/>
              </a:spcAft>
              <a:buSzPts val="3800"/>
              <a:buFont typeface="Fredoka One"/>
              <a:buNone/>
              <a:defRPr sz="3800">
                <a:latin typeface="Fredoka One"/>
                <a:ea typeface="Fredoka One"/>
                <a:cs typeface="Fredoka One"/>
                <a:sym typeface="Fredoka One"/>
              </a:defRPr>
            </a:lvl9pPr>
          </a:lstStyle>
          <a:p>
            <a:endParaRPr/>
          </a:p>
        </p:txBody>
      </p:sp>
      <p:sp>
        <p:nvSpPr>
          <p:cNvPr id="205" name="Google Shape;205;p15"/>
          <p:cNvSpPr txBox="1">
            <a:spLocks noGrp="1"/>
          </p:cNvSpPr>
          <p:nvPr>
            <p:ph type="subTitle" idx="13"/>
          </p:nvPr>
        </p:nvSpPr>
        <p:spPr>
          <a:xfrm>
            <a:off x="4583754" y="3892651"/>
            <a:ext cx="2555100" cy="65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lt1"/>
              </a:buClr>
              <a:buSzPts val="2800"/>
              <a:buNone/>
              <a:defRPr sz="2800">
                <a:solidFill>
                  <a:schemeClr val="lt1"/>
                </a:solidFill>
              </a:defRPr>
            </a:lvl2pPr>
            <a:lvl3pPr lvl="2" algn="ctr" rtl="0">
              <a:lnSpc>
                <a:spcPct val="100000"/>
              </a:lnSpc>
              <a:spcBef>
                <a:spcPts val="0"/>
              </a:spcBef>
              <a:spcAft>
                <a:spcPts val="0"/>
              </a:spcAft>
              <a:buClr>
                <a:schemeClr val="lt1"/>
              </a:buClr>
              <a:buSzPts val="2800"/>
              <a:buNone/>
              <a:defRPr sz="2800">
                <a:solidFill>
                  <a:schemeClr val="lt1"/>
                </a:solidFill>
              </a:defRPr>
            </a:lvl3pPr>
            <a:lvl4pPr lvl="3" algn="ctr" rtl="0">
              <a:lnSpc>
                <a:spcPct val="100000"/>
              </a:lnSpc>
              <a:spcBef>
                <a:spcPts val="0"/>
              </a:spcBef>
              <a:spcAft>
                <a:spcPts val="0"/>
              </a:spcAft>
              <a:buClr>
                <a:schemeClr val="lt1"/>
              </a:buClr>
              <a:buSzPts val="2800"/>
              <a:buNone/>
              <a:defRPr sz="2800">
                <a:solidFill>
                  <a:schemeClr val="lt1"/>
                </a:solidFill>
              </a:defRPr>
            </a:lvl4pPr>
            <a:lvl5pPr lvl="4" algn="ctr" rtl="0">
              <a:lnSpc>
                <a:spcPct val="100000"/>
              </a:lnSpc>
              <a:spcBef>
                <a:spcPts val="0"/>
              </a:spcBef>
              <a:spcAft>
                <a:spcPts val="0"/>
              </a:spcAft>
              <a:buClr>
                <a:schemeClr val="lt1"/>
              </a:buClr>
              <a:buSzPts val="2800"/>
              <a:buNone/>
              <a:defRPr sz="2800">
                <a:solidFill>
                  <a:schemeClr val="lt1"/>
                </a:solidFill>
              </a:defRPr>
            </a:lvl5pPr>
            <a:lvl6pPr lvl="5" algn="ctr" rtl="0">
              <a:lnSpc>
                <a:spcPct val="100000"/>
              </a:lnSpc>
              <a:spcBef>
                <a:spcPts val="0"/>
              </a:spcBef>
              <a:spcAft>
                <a:spcPts val="0"/>
              </a:spcAft>
              <a:buClr>
                <a:schemeClr val="lt1"/>
              </a:buClr>
              <a:buSzPts val="2800"/>
              <a:buNone/>
              <a:defRPr sz="2800">
                <a:solidFill>
                  <a:schemeClr val="lt1"/>
                </a:solidFill>
              </a:defRPr>
            </a:lvl6pPr>
            <a:lvl7pPr lvl="6" algn="ctr" rtl="0">
              <a:lnSpc>
                <a:spcPct val="100000"/>
              </a:lnSpc>
              <a:spcBef>
                <a:spcPts val="0"/>
              </a:spcBef>
              <a:spcAft>
                <a:spcPts val="0"/>
              </a:spcAft>
              <a:buClr>
                <a:schemeClr val="lt1"/>
              </a:buClr>
              <a:buSzPts val="2800"/>
              <a:buNone/>
              <a:defRPr sz="2800">
                <a:solidFill>
                  <a:schemeClr val="lt1"/>
                </a:solidFill>
              </a:defRPr>
            </a:lvl7pPr>
            <a:lvl8pPr lvl="7" algn="ctr" rtl="0">
              <a:lnSpc>
                <a:spcPct val="100000"/>
              </a:lnSpc>
              <a:spcBef>
                <a:spcPts val="0"/>
              </a:spcBef>
              <a:spcAft>
                <a:spcPts val="0"/>
              </a:spcAft>
              <a:buClr>
                <a:schemeClr val="lt1"/>
              </a:buClr>
              <a:buSzPts val="2800"/>
              <a:buNone/>
              <a:defRPr sz="2800">
                <a:solidFill>
                  <a:schemeClr val="lt1"/>
                </a:solidFill>
              </a:defRPr>
            </a:lvl8pPr>
            <a:lvl9pPr lvl="8" algn="ctr" rtl="0">
              <a:lnSpc>
                <a:spcPct val="100000"/>
              </a:lnSpc>
              <a:spcBef>
                <a:spcPts val="0"/>
              </a:spcBef>
              <a:spcAft>
                <a:spcPts val="0"/>
              </a:spcAft>
              <a:buClr>
                <a:schemeClr val="lt1"/>
              </a:buClr>
              <a:buSzPts val="2800"/>
              <a:buNone/>
              <a:defRPr sz="2800">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3">
  <p:cSld name="TITLE_ONLY_2">
    <p:bg>
      <p:bgPr>
        <a:solidFill>
          <a:schemeClr val="dk2"/>
        </a:solidFill>
        <a:effectLst/>
      </p:bgPr>
    </p:bg>
    <p:spTree>
      <p:nvGrpSpPr>
        <p:cNvPr id="1" name="Shape 206"/>
        <p:cNvGrpSpPr/>
        <p:nvPr/>
      </p:nvGrpSpPr>
      <p:grpSpPr>
        <a:xfrm>
          <a:off x="0" y="0"/>
          <a:ext cx="0" cy="0"/>
          <a:chOff x="0" y="0"/>
          <a:chExt cx="0" cy="0"/>
        </a:xfrm>
      </p:grpSpPr>
      <p:grpSp>
        <p:nvGrpSpPr>
          <p:cNvPr id="207" name="Google Shape;207;p16"/>
          <p:cNvGrpSpPr/>
          <p:nvPr/>
        </p:nvGrpSpPr>
        <p:grpSpPr>
          <a:xfrm>
            <a:off x="654413" y="299381"/>
            <a:ext cx="8080175" cy="4248613"/>
            <a:chOff x="691288" y="225631"/>
            <a:chExt cx="8080175" cy="4248613"/>
          </a:xfrm>
        </p:grpSpPr>
        <p:sp>
          <p:nvSpPr>
            <p:cNvPr id="208" name="Google Shape;208;p16"/>
            <p:cNvSpPr/>
            <p:nvPr/>
          </p:nvSpPr>
          <p:spPr>
            <a:xfrm>
              <a:off x="8604663" y="2047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6"/>
            <p:cNvSpPr/>
            <p:nvPr/>
          </p:nvSpPr>
          <p:spPr>
            <a:xfrm>
              <a:off x="8126763" y="43773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6"/>
            <p:cNvSpPr/>
            <p:nvPr/>
          </p:nvSpPr>
          <p:spPr>
            <a:xfrm>
              <a:off x="6773338" y="2256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6"/>
            <p:cNvSpPr/>
            <p:nvPr/>
          </p:nvSpPr>
          <p:spPr>
            <a:xfrm>
              <a:off x="691288" y="37382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6"/>
            <p:cNvSpPr/>
            <p:nvPr/>
          </p:nvSpPr>
          <p:spPr>
            <a:xfrm>
              <a:off x="1266113" y="43266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 name="Google Shape;213;p16"/>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
        <p:nvSpPr>
          <p:cNvPr id="214" name="Google Shape;214;p16"/>
          <p:cNvSpPr/>
          <p:nvPr/>
        </p:nvSpPr>
        <p:spPr>
          <a:xfrm rot="-6815680" flipH="1">
            <a:off x="-2598906" y="2336162"/>
            <a:ext cx="5316353" cy="3506984"/>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6">
  <p:cSld name="TITLE_ONLY_2_2">
    <p:bg>
      <p:bgPr>
        <a:solidFill>
          <a:schemeClr val="dk2"/>
        </a:solidFill>
        <a:effectLst/>
      </p:bgPr>
    </p:bg>
    <p:spTree>
      <p:nvGrpSpPr>
        <p:cNvPr id="1" name="Shape 215"/>
        <p:cNvGrpSpPr/>
        <p:nvPr/>
      </p:nvGrpSpPr>
      <p:grpSpPr>
        <a:xfrm>
          <a:off x="0" y="0"/>
          <a:ext cx="0" cy="0"/>
          <a:chOff x="0" y="0"/>
          <a:chExt cx="0" cy="0"/>
        </a:xfrm>
      </p:grpSpPr>
      <p:grpSp>
        <p:nvGrpSpPr>
          <p:cNvPr id="216" name="Google Shape;216;p17"/>
          <p:cNvGrpSpPr/>
          <p:nvPr/>
        </p:nvGrpSpPr>
        <p:grpSpPr>
          <a:xfrm flipH="1">
            <a:off x="654413" y="299381"/>
            <a:ext cx="8080175" cy="4248613"/>
            <a:chOff x="691288" y="225631"/>
            <a:chExt cx="8080175" cy="4248613"/>
          </a:xfrm>
        </p:grpSpPr>
        <p:sp>
          <p:nvSpPr>
            <p:cNvPr id="217" name="Google Shape;217;p17"/>
            <p:cNvSpPr/>
            <p:nvPr/>
          </p:nvSpPr>
          <p:spPr>
            <a:xfrm>
              <a:off x="8604663" y="2047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7"/>
            <p:cNvSpPr/>
            <p:nvPr/>
          </p:nvSpPr>
          <p:spPr>
            <a:xfrm>
              <a:off x="8126763" y="43773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7"/>
            <p:cNvSpPr/>
            <p:nvPr/>
          </p:nvSpPr>
          <p:spPr>
            <a:xfrm>
              <a:off x="6773338" y="2256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7"/>
            <p:cNvSpPr/>
            <p:nvPr/>
          </p:nvSpPr>
          <p:spPr>
            <a:xfrm>
              <a:off x="691288" y="37382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7"/>
            <p:cNvSpPr/>
            <p:nvPr/>
          </p:nvSpPr>
          <p:spPr>
            <a:xfrm>
              <a:off x="1266113" y="43266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2" name="Google Shape;222;p17"/>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
        <p:nvSpPr>
          <p:cNvPr id="223" name="Google Shape;223;p17"/>
          <p:cNvSpPr/>
          <p:nvPr/>
        </p:nvSpPr>
        <p:spPr>
          <a:xfrm rot="6815680">
            <a:off x="6430959" y="2336162"/>
            <a:ext cx="5316353" cy="3506984"/>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4">
  <p:cSld name="TITLE_ONLY_2_1">
    <p:bg>
      <p:bgPr>
        <a:solidFill>
          <a:schemeClr val="dk2"/>
        </a:solidFill>
        <a:effectLst/>
      </p:bgPr>
    </p:bg>
    <p:spTree>
      <p:nvGrpSpPr>
        <p:cNvPr id="1" name="Shape 224"/>
        <p:cNvGrpSpPr/>
        <p:nvPr/>
      </p:nvGrpSpPr>
      <p:grpSpPr>
        <a:xfrm>
          <a:off x="0" y="0"/>
          <a:ext cx="0" cy="0"/>
          <a:chOff x="0" y="0"/>
          <a:chExt cx="0" cy="0"/>
        </a:xfrm>
      </p:grpSpPr>
      <p:sp>
        <p:nvSpPr>
          <p:cNvPr id="225" name="Google Shape;225;p18"/>
          <p:cNvSpPr/>
          <p:nvPr/>
        </p:nvSpPr>
        <p:spPr>
          <a:xfrm rot="3984320" flipH="1">
            <a:off x="6430959" y="-699646"/>
            <a:ext cx="5316353" cy="3506984"/>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6" name="Google Shape;226;p18"/>
          <p:cNvGrpSpPr/>
          <p:nvPr/>
        </p:nvGrpSpPr>
        <p:grpSpPr>
          <a:xfrm>
            <a:off x="654413" y="299381"/>
            <a:ext cx="8080175" cy="4248613"/>
            <a:chOff x="691288" y="225631"/>
            <a:chExt cx="8080175" cy="4248613"/>
          </a:xfrm>
        </p:grpSpPr>
        <p:sp>
          <p:nvSpPr>
            <p:cNvPr id="227" name="Google Shape;227;p18"/>
            <p:cNvSpPr/>
            <p:nvPr/>
          </p:nvSpPr>
          <p:spPr>
            <a:xfrm>
              <a:off x="8604663" y="2047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8"/>
            <p:cNvSpPr/>
            <p:nvPr/>
          </p:nvSpPr>
          <p:spPr>
            <a:xfrm>
              <a:off x="8126763" y="43773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8"/>
            <p:cNvSpPr/>
            <p:nvPr/>
          </p:nvSpPr>
          <p:spPr>
            <a:xfrm>
              <a:off x="6773338" y="2256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8"/>
            <p:cNvSpPr/>
            <p:nvPr/>
          </p:nvSpPr>
          <p:spPr>
            <a:xfrm>
              <a:off x="691288" y="37382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8"/>
            <p:cNvSpPr/>
            <p:nvPr/>
          </p:nvSpPr>
          <p:spPr>
            <a:xfrm>
              <a:off x="1266113" y="43266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2" name="Google Shape;232;p18"/>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2">
  <p:cSld name="TITLE_ONLY_1">
    <p:bg>
      <p:bgPr>
        <a:solidFill>
          <a:schemeClr val="dk2"/>
        </a:solidFill>
        <a:effectLst/>
      </p:bgPr>
    </p:bg>
    <p:spTree>
      <p:nvGrpSpPr>
        <p:cNvPr id="1" name="Shape 233"/>
        <p:cNvGrpSpPr/>
        <p:nvPr/>
      </p:nvGrpSpPr>
      <p:grpSpPr>
        <a:xfrm>
          <a:off x="0" y="0"/>
          <a:ext cx="0" cy="0"/>
          <a:chOff x="0" y="0"/>
          <a:chExt cx="0" cy="0"/>
        </a:xfrm>
      </p:grpSpPr>
      <p:grpSp>
        <p:nvGrpSpPr>
          <p:cNvPr id="234" name="Google Shape;234;p19"/>
          <p:cNvGrpSpPr/>
          <p:nvPr/>
        </p:nvGrpSpPr>
        <p:grpSpPr>
          <a:xfrm flipH="1">
            <a:off x="309113" y="378031"/>
            <a:ext cx="8729050" cy="4512413"/>
            <a:chOff x="309113" y="378031"/>
            <a:chExt cx="8729050" cy="4512413"/>
          </a:xfrm>
        </p:grpSpPr>
        <p:sp>
          <p:nvSpPr>
            <p:cNvPr id="235" name="Google Shape;235;p19"/>
            <p:cNvSpPr/>
            <p:nvPr/>
          </p:nvSpPr>
          <p:spPr>
            <a:xfrm>
              <a:off x="8871363" y="15667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9"/>
            <p:cNvSpPr/>
            <p:nvPr/>
          </p:nvSpPr>
          <p:spPr>
            <a:xfrm>
              <a:off x="8583963" y="42249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9"/>
            <p:cNvSpPr/>
            <p:nvPr/>
          </p:nvSpPr>
          <p:spPr>
            <a:xfrm>
              <a:off x="2506138" y="3780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9"/>
            <p:cNvSpPr/>
            <p:nvPr/>
          </p:nvSpPr>
          <p:spPr>
            <a:xfrm>
              <a:off x="309113" y="201539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19"/>
            <p:cNvSpPr/>
            <p:nvPr/>
          </p:nvSpPr>
          <p:spPr>
            <a:xfrm>
              <a:off x="3018713" y="45552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9"/>
            <p:cNvSpPr/>
            <p:nvPr/>
          </p:nvSpPr>
          <p:spPr>
            <a:xfrm>
              <a:off x="7108100" y="472364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 name="Google Shape;241;p19"/>
          <p:cNvSpPr/>
          <p:nvPr/>
        </p:nvSpPr>
        <p:spPr>
          <a:xfrm rot="-6814806">
            <a:off x="2365761" y="-3868595"/>
            <a:ext cx="3679860" cy="12396733"/>
          </a:xfrm>
          <a:custGeom>
            <a:avLst/>
            <a:gdLst/>
            <a:ahLst/>
            <a:cxnLst/>
            <a:rect l="l" t="t" r="r" b="b"/>
            <a:pathLst>
              <a:path w="20119" h="67777" extrusionOk="0">
                <a:moveTo>
                  <a:pt x="9189" y="0"/>
                </a:moveTo>
                <a:cubicBezTo>
                  <a:pt x="8993" y="0"/>
                  <a:pt x="8799" y="27"/>
                  <a:pt x="8607" y="83"/>
                </a:cubicBezTo>
                <a:cubicBezTo>
                  <a:pt x="4937" y="1151"/>
                  <a:pt x="13510" y="11825"/>
                  <a:pt x="12643" y="14593"/>
                </a:cubicBezTo>
                <a:cubicBezTo>
                  <a:pt x="11842" y="17162"/>
                  <a:pt x="3803" y="15494"/>
                  <a:pt x="3703" y="16595"/>
                </a:cubicBezTo>
                <a:cubicBezTo>
                  <a:pt x="3536" y="18696"/>
                  <a:pt x="12043" y="26836"/>
                  <a:pt x="11942" y="36042"/>
                </a:cubicBezTo>
                <a:cubicBezTo>
                  <a:pt x="11842" y="42180"/>
                  <a:pt x="1668" y="40579"/>
                  <a:pt x="835" y="45749"/>
                </a:cubicBezTo>
                <a:cubicBezTo>
                  <a:pt x="1" y="50853"/>
                  <a:pt x="8607" y="63295"/>
                  <a:pt x="12876" y="66197"/>
                </a:cubicBezTo>
                <a:cubicBezTo>
                  <a:pt x="14571" y="67317"/>
                  <a:pt x="15922" y="67776"/>
                  <a:pt x="16971" y="67776"/>
                </a:cubicBezTo>
                <a:cubicBezTo>
                  <a:pt x="19266" y="67776"/>
                  <a:pt x="20119" y="65574"/>
                  <a:pt x="19982" y="63262"/>
                </a:cubicBezTo>
                <a:cubicBezTo>
                  <a:pt x="19681" y="58525"/>
                  <a:pt x="8774" y="51720"/>
                  <a:pt x="8707" y="46917"/>
                </a:cubicBezTo>
                <a:cubicBezTo>
                  <a:pt x="8673" y="42247"/>
                  <a:pt x="19815" y="45049"/>
                  <a:pt x="19781" y="39445"/>
                </a:cubicBezTo>
                <a:cubicBezTo>
                  <a:pt x="19715" y="32907"/>
                  <a:pt x="10975" y="27002"/>
                  <a:pt x="10842" y="22733"/>
                </a:cubicBezTo>
                <a:cubicBezTo>
                  <a:pt x="10808" y="20498"/>
                  <a:pt x="19348" y="18096"/>
                  <a:pt x="19214" y="16428"/>
                </a:cubicBezTo>
                <a:cubicBezTo>
                  <a:pt x="19023" y="14000"/>
                  <a:pt x="13658" y="0"/>
                  <a:pt x="91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9"/>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lumns">
  <p:cSld name="TITLE_ONLY_1_1">
    <p:bg>
      <p:bgPr>
        <a:solidFill>
          <a:schemeClr val="dk2"/>
        </a:solidFill>
        <a:effectLst/>
      </p:bgPr>
    </p:bg>
    <p:spTree>
      <p:nvGrpSpPr>
        <p:cNvPr id="1" name="Shape 243"/>
        <p:cNvGrpSpPr/>
        <p:nvPr/>
      </p:nvGrpSpPr>
      <p:grpSpPr>
        <a:xfrm>
          <a:off x="0" y="0"/>
          <a:ext cx="0" cy="0"/>
          <a:chOff x="0" y="0"/>
          <a:chExt cx="0" cy="0"/>
        </a:xfrm>
      </p:grpSpPr>
      <p:sp>
        <p:nvSpPr>
          <p:cNvPr id="244" name="Google Shape;244;p20"/>
          <p:cNvSpPr/>
          <p:nvPr/>
        </p:nvSpPr>
        <p:spPr>
          <a:xfrm rot="6814806" flipH="1">
            <a:off x="2365761" y="-3868595"/>
            <a:ext cx="3679860" cy="12396733"/>
          </a:xfrm>
          <a:custGeom>
            <a:avLst/>
            <a:gdLst/>
            <a:ahLst/>
            <a:cxnLst/>
            <a:rect l="l" t="t" r="r" b="b"/>
            <a:pathLst>
              <a:path w="20119" h="67777" extrusionOk="0">
                <a:moveTo>
                  <a:pt x="9189" y="0"/>
                </a:moveTo>
                <a:cubicBezTo>
                  <a:pt x="8993" y="0"/>
                  <a:pt x="8799" y="27"/>
                  <a:pt x="8607" y="83"/>
                </a:cubicBezTo>
                <a:cubicBezTo>
                  <a:pt x="4937" y="1151"/>
                  <a:pt x="13510" y="11825"/>
                  <a:pt x="12643" y="14593"/>
                </a:cubicBezTo>
                <a:cubicBezTo>
                  <a:pt x="11842" y="17162"/>
                  <a:pt x="3803" y="15494"/>
                  <a:pt x="3703" y="16595"/>
                </a:cubicBezTo>
                <a:cubicBezTo>
                  <a:pt x="3536" y="18696"/>
                  <a:pt x="12043" y="26836"/>
                  <a:pt x="11942" y="36042"/>
                </a:cubicBezTo>
                <a:cubicBezTo>
                  <a:pt x="11842" y="42180"/>
                  <a:pt x="1668" y="40579"/>
                  <a:pt x="835" y="45749"/>
                </a:cubicBezTo>
                <a:cubicBezTo>
                  <a:pt x="1" y="50853"/>
                  <a:pt x="8607" y="63295"/>
                  <a:pt x="12876" y="66197"/>
                </a:cubicBezTo>
                <a:cubicBezTo>
                  <a:pt x="14571" y="67317"/>
                  <a:pt x="15922" y="67776"/>
                  <a:pt x="16971" y="67776"/>
                </a:cubicBezTo>
                <a:cubicBezTo>
                  <a:pt x="19266" y="67776"/>
                  <a:pt x="20119" y="65574"/>
                  <a:pt x="19982" y="63262"/>
                </a:cubicBezTo>
                <a:cubicBezTo>
                  <a:pt x="19681" y="58525"/>
                  <a:pt x="8774" y="51720"/>
                  <a:pt x="8707" y="46917"/>
                </a:cubicBezTo>
                <a:cubicBezTo>
                  <a:pt x="8673" y="42247"/>
                  <a:pt x="19815" y="45049"/>
                  <a:pt x="19781" y="39445"/>
                </a:cubicBezTo>
                <a:cubicBezTo>
                  <a:pt x="19715" y="32907"/>
                  <a:pt x="10975" y="27002"/>
                  <a:pt x="10842" y="22733"/>
                </a:cubicBezTo>
                <a:cubicBezTo>
                  <a:pt x="10808" y="20498"/>
                  <a:pt x="19348" y="18096"/>
                  <a:pt x="19214" y="16428"/>
                </a:cubicBezTo>
                <a:cubicBezTo>
                  <a:pt x="19023" y="14000"/>
                  <a:pt x="13658" y="0"/>
                  <a:pt x="91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5" name="Google Shape;245;p20"/>
          <p:cNvGrpSpPr/>
          <p:nvPr/>
        </p:nvGrpSpPr>
        <p:grpSpPr>
          <a:xfrm flipH="1">
            <a:off x="-626781" y="378031"/>
            <a:ext cx="8729050" cy="4512413"/>
            <a:chOff x="309113" y="378031"/>
            <a:chExt cx="8729050" cy="4512413"/>
          </a:xfrm>
        </p:grpSpPr>
        <p:sp>
          <p:nvSpPr>
            <p:cNvPr id="246" name="Google Shape;246;p20"/>
            <p:cNvSpPr/>
            <p:nvPr/>
          </p:nvSpPr>
          <p:spPr>
            <a:xfrm>
              <a:off x="8871363" y="2404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0"/>
            <p:cNvSpPr/>
            <p:nvPr/>
          </p:nvSpPr>
          <p:spPr>
            <a:xfrm>
              <a:off x="8583963" y="42249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0"/>
            <p:cNvSpPr/>
            <p:nvPr/>
          </p:nvSpPr>
          <p:spPr>
            <a:xfrm>
              <a:off x="2506138" y="3780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0"/>
            <p:cNvSpPr/>
            <p:nvPr/>
          </p:nvSpPr>
          <p:spPr>
            <a:xfrm>
              <a:off x="629813" y="903931"/>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0"/>
            <p:cNvSpPr/>
            <p:nvPr/>
          </p:nvSpPr>
          <p:spPr>
            <a:xfrm>
              <a:off x="309113" y="201539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0"/>
            <p:cNvSpPr/>
            <p:nvPr/>
          </p:nvSpPr>
          <p:spPr>
            <a:xfrm>
              <a:off x="3018713" y="45552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0"/>
            <p:cNvSpPr/>
            <p:nvPr/>
          </p:nvSpPr>
          <p:spPr>
            <a:xfrm>
              <a:off x="7108100" y="472364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3" name="Google Shape;253;p20"/>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
        <p:nvSpPr>
          <p:cNvPr id="254" name="Google Shape;254;p20"/>
          <p:cNvSpPr txBox="1">
            <a:spLocks noGrp="1"/>
          </p:cNvSpPr>
          <p:nvPr>
            <p:ph type="ctrTitle" idx="2"/>
          </p:nvPr>
        </p:nvSpPr>
        <p:spPr>
          <a:xfrm>
            <a:off x="715788" y="2377175"/>
            <a:ext cx="18054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endParaRPr/>
          </a:p>
        </p:txBody>
      </p:sp>
      <p:sp>
        <p:nvSpPr>
          <p:cNvPr id="255" name="Google Shape;255;p20"/>
          <p:cNvSpPr txBox="1">
            <a:spLocks noGrp="1"/>
          </p:cNvSpPr>
          <p:nvPr>
            <p:ph type="subTitle" idx="1"/>
          </p:nvPr>
        </p:nvSpPr>
        <p:spPr>
          <a:xfrm>
            <a:off x="713225" y="2817723"/>
            <a:ext cx="1805400" cy="924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256" name="Google Shape;256;p20"/>
          <p:cNvSpPr txBox="1">
            <a:spLocks noGrp="1"/>
          </p:cNvSpPr>
          <p:nvPr>
            <p:ph type="ctrTitle" idx="3"/>
          </p:nvPr>
        </p:nvSpPr>
        <p:spPr>
          <a:xfrm>
            <a:off x="4652950" y="2378775"/>
            <a:ext cx="18054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endParaRPr/>
          </a:p>
        </p:txBody>
      </p:sp>
      <p:sp>
        <p:nvSpPr>
          <p:cNvPr id="257" name="Google Shape;257;p20"/>
          <p:cNvSpPr txBox="1">
            <a:spLocks noGrp="1"/>
          </p:cNvSpPr>
          <p:nvPr>
            <p:ph type="subTitle" idx="4"/>
          </p:nvPr>
        </p:nvSpPr>
        <p:spPr>
          <a:xfrm>
            <a:off x="4652950" y="2815650"/>
            <a:ext cx="1805400" cy="924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258" name="Google Shape;258;p20"/>
          <p:cNvSpPr txBox="1">
            <a:spLocks noGrp="1"/>
          </p:cNvSpPr>
          <p:nvPr>
            <p:ph type="ctrTitle" idx="5"/>
          </p:nvPr>
        </p:nvSpPr>
        <p:spPr>
          <a:xfrm>
            <a:off x="2683075" y="2378750"/>
            <a:ext cx="18054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endParaRPr/>
          </a:p>
        </p:txBody>
      </p:sp>
      <p:sp>
        <p:nvSpPr>
          <p:cNvPr id="259" name="Google Shape;259;p20"/>
          <p:cNvSpPr txBox="1">
            <a:spLocks noGrp="1"/>
          </p:cNvSpPr>
          <p:nvPr>
            <p:ph type="subTitle" idx="6"/>
          </p:nvPr>
        </p:nvSpPr>
        <p:spPr>
          <a:xfrm>
            <a:off x="2683087" y="2815643"/>
            <a:ext cx="1805400" cy="924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260" name="Google Shape;260;p20"/>
          <p:cNvSpPr txBox="1">
            <a:spLocks noGrp="1"/>
          </p:cNvSpPr>
          <p:nvPr>
            <p:ph type="ctrTitle" idx="7"/>
          </p:nvPr>
        </p:nvSpPr>
        <p:spPr>
          <a:xfrm>
            <a:off x="6622800" y="2378775"/>
            <a:ext cx="18054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endParaRPr/>
          </a:p>
        </p:txBody>
      </p:sp>
      <p:sp>
        <p:nvSpPr>
          <p:cNvPr id="261" name="Google Shape;261;p20"/>
          <p:cNvSpPr txBox="1">
            <a:spLocks noGrp="1"/>
          </p:cNvSpPr>
          <p:nvPr>
            <p:ph type="subTitle" idx="8"/>
          </p:nvPr>
        </p:nvSpPr>
        <p:spPr>
          <a:xfrm>
            <a:off x="6622812" y="2815650"/>
            <a:ext cx="1805400" cy="924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dk2"/>
        </a:solidFill>
        <a:effectLst/>
      </p:bgPr>
    </p:bg>
    <p:spTree>
      <p:nvGrpSpPr>
        <p:cNvPr id="1" name="Shape 262"/>
        <p:cNvGrpSpPr/>
        <p:nvPr/>
      </p:nvGrpSpPr>
      <p:grpSpPr>
        <a:xfrm>
          <a:off x="0" y="0"/>
          <a:ext cx="0" cy="0"/>
          <a:chOff x="0" y="0"/>
          <a:chExt cx="0" cy="0"/>
        </a:xfrm>
      </p:grpSpPr>
      <p:grpSp>
        <p:nvGrpSpPr>
          <p:cNvPr id="263" name="Google Shape;263;p21"/>
          <p:cNvGrpSpPr/>
          <p:nvPr/>
        </p:nvGrpSpPr>
        <p:grpSpPr>
          <a:xfrm>
            <a:off x="467238" y="680381"/>
            <a:ext cx="8343550" cy="3826363"/>
            <a:chOff x="504113" y="606631"/>
            <a:chExt cx="8343550" cy="3826363"/>
          </a:xfrm>
        </p:grpSpPr>
        <p:sp>
          <p:nvSpPr>
            <p:cNvPr id="264" name="Google Shape;264;p21"/>
            <p:cNvSpPr/>
            <p:nvPr/>
          </p:nvSpPr>
          <p:spPr>
            <a:xfrm>
              <a:off x="8680863" y="17431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1"/>
            <p:cNvSpPr/>
            <p:nvPr/>
          </p:nvSpPr>
          <p:spPr>
            <a:xfrm>
              <a:off x="1058338" y="6066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1"/>
            <p:cNvSpPr/>
            <p:nvPr/>
          </p:nvSpPr>
          <p:spPr>
            <a:xfrm>
              <a:off x="504113" y="36408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1"/>
            <p:cNvSpPr/>
            <p:nvPr/>
          </p:nvSpPr>
          <p:spPr>
            <a:xfrm>
              <a:off x="1499150" y="426619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8" name="Google Shape;268;p21"/>
          <p:cNvSpPr txBox="1">
            <a:spLocks noGrp="1"/>
          </p:cNvSpPr>
          <p:nvPr>
            <p:ph type="subTitle" idx="1"/>
          </p:nvPr>
        </p:nvSpPr>
        <p:spPr>
          <a:xfrm>
            <a:off x="713225" y="1838425"/>
            <a:ext cx="3858900" cy="1896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rtl="0">
              <a:lnSpc>
                <a:spcPct val="100000"/>
              </a:lnSpc>
              <a:spcBef>
                <a:spcPts val="0"/>
              </a:spcBef>
              <a:spcAft>
                <a:spcPts val="0"/>
              </a:spcAft>
              <a:buClr>
                <a:schemeClr val="lt1"/>
              </a:buClr>
              <a:buSzPts val="2800"/>
              <a:buNone/>
              <a:defRPr sz="2800">
                <a:solidFill>
                  <a:schemeClr val="lt1"/>
                </a:solidFill>
              </a:defRPr>
            </a:lvl2pPr>
            <a:lvl3pPr lvl="2" rtl="0">
              <a:lnSpc>
                <a:spcPct val="100000"/>
              </a:lnSpc>
              <a:spcBef>
                <a:spcPts val="0"/>
              </a:spcBef>
              <a:spcAft>
                <a:spcPts val="0"/>
              </a:spcAft>
              <a:buClr>
                <a:schemeClr val="lt1"/>
              </a:buClr>
              <a:buSzPts val="2800"/>
              <a:buNone/>
              <a:defRPr sz="2800">
                <a:solidFill>
                  <a:schemeClr val="lt1"/>
                </a:solidFill>
              </a:defRPr>
            </a:lvl3pPr>
            <a:lvl4pPr lvl="3" rtl="0">
              <a:lnSpc>
                <a:spcPct val="100000"/>
              </a:lnSpc>
              <a:spcBef>
                <a:spcPts val="0"/>
              </a:spcBef>
              <a:spcAft>
                <a:spcPts val="0"/>
              </a:spcAft>
              <a:buClr>
                <a:schemeClr val="lt1"/>
              </a:buClr>
              <a:buSzPts val="2800"/>
              <a:buNone/>
              <a:defRPr sz="2800">
                <a:solidFill>
                  <a:schemeClr val="lt1"/>
                </a:solidFill>
              </a:defRPr>
            </a:lvl4pPr>
            <a:lvl5pPr lvl="4" rtl="0">
              <a:lnSpc>
                <a:spcPct val="100000"/>
              </a:lnSpc>
              <a:spcBef>
                <a:spcPts val="0"/>
              </a:spcBef>
              <a:spcAft>
                <a:spcPts val="0"/>
              </a:spcAft>
              <a:buClr>
                <a:schemeClr val="lt1"/>
              </a:buClr>
              <a:buSzPts val="2800"/>
              <a:buNone/>
              <a:defRPr sz="2800">
                <a:solidFill>
                  <a:schemeClr val="lt1"/>
                </a:solidFill>
              </a:defRPr>
            </a:lvl5pPr>
            <a:lvl6pPr lvl="5" rtl="0">
              <a:lnSpc>
                <a:spcPct val="100000"/>
              </a:lnSpc>
              <a:spcBef>
                <a:spcPts val="0"/>
              </a:spcBef>
              <a:spcAft>
                <a:spcPts val="0"/>
              </a:spcAft>
              <a:buClr>
                <a:schemeClr val="lt1"/>
              </a:buClr>
              <a:buSzPts val="2800"/>
              <a:buNone/>
              <a:defRPr sz="2800">
                <a:solidFill>
                  <a:schemeClr val="lt1"/>
                </a:solidFill>
              </a:defRPr>
            </a:lvl6pPr>
            <a:lvl7pPr lvl="6" rtl="0">
              <a:lnSpc>
                <a:spcPct val="100000"/>
              </a:lnSpc>
              <a:spcBef>
                <a:spcPts val="0"/>
              </a:spcBef>
              <a:spcAft>
                <a:spcPts val="0"/>
              </a:spcAft>
              <a:buClr>
                <a:schemeClr val="lt1"/>
              </a:buClr>
              <a:buSzPts val="2800"/>
              <a:buNone/>
              <a:defRPr sz="2800">
                <a:solidFill>
                  <a:schemeClr val="lt1"/>
                </a:solidFill>
              </a:defRPr>
            </a:lvl7pPr>
            <a:lvl8pPr lvl="7" rtl="0">
              <a:lnSpc>
                <a:spcPct val="100000"/>
              </a:lnSpc>
              <a:spcBef>
                <a:spcPts val="0"/>
              </a:spcBef>
              <a:spcAft>
                <a:spcPts val="0"/>
              </a:spcAft>
              <a:buClr>
                <a:schemeClr val="lt1"/>
              </a:buClr>
              <a:buSzPts val="2800"/>
              <a:buNone/>
              <a:defRPr sz="2800">
                <a:solidFill>
                  <a:schemeClr val="lt1"/>
                </a:solidFill>
              </a:defRPr>
            </a:lvl8pPr>
            <a:lvl9pPr lvl="8" rtl="0">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269" name="Google Shape;269;p21"/>
          <p:cNvSpPr/>
          <p:nvPr/>
        </p:nvSpPr>
        <p:spPr>
          <a:xfrm rot="7563395">
            <a:off x="5544417" y="3444416"/>
            <a:ext cx="5316301" cy="3506950"/>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1"/>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one column 3">
  <p:cSld name="ONE_COLUMN_TEXT_3">
    <p:bg>
      <p:bgPr>
        <a:solidFill>
          <a:schemeClr val="dk2"/>
        </a:solidFill>
        <a:effectLst/>
      </p:bgPr>
    </p:bg>
    <p:spTree>
      <p:nvGrpSpPr>
        <p:cNvPr id="1" name="Shape 271"/>
        <p:cNvGrpSpPr/>
        <p:nvPr/>
      </p:nvGrpSpPr>
      <p:grpSpPr>
        <a:xfrm>
          <a:off x="0" y="0"/>
          <a:ext cx="0" cy="0"/>
          <a:chOff x="0" y="0"/>
          <a:chExt cx="0" cy="0"/>
        </a:xfrm>
      </p:grpSpPr>
      <p:grpSp>
        <p:nvGrpSpPr>
          <p:cNvPr id="272" name="Google Shape;272;p22"/>
          <p:cNvGrpSpPr/>
          <p:nvPr/>
        </p:nvGrpSpPr>
        <p:grpSpPr>
          <a:xfrm>
            <a:off x="848238" y="680381"/>
            <a:ext cx="7962550" cy="4121675"/>
            <a:chOff x="885113" y="606631"/>
            <a:chExt cx="7962550" cy="4121675"/>
          </a:xfrm>
        </p:grpSpPr>
        <p:sp>
          <p:nvSpPr>
            <p:cNvPr id="273" name="Google Shape;273;p22"/>
            <p:cNvSpPr/>
            <p:nvPr/>
          </p:nvSpPr>
          <p:spPr>
            <a:xfrm>
              <a:off x="8680863" y="17431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2"/>
            <p:cNvSpPr/>
            <p:nvPr/>
          </p:nvSpPr>
          <p:spPr>
            <a:xfrm>
              <a:off x="1058338" y="6066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2"/>
            <p:cNvSpPr/>
            <p:nvPr/>
          </p:nvSpPr>
          <p:spPr>
            <a:xfrm>
              <a:off x="885113" y="46314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2"/>
            <p:cNvSpPr/>
            <p:nvPr/>
          </p:nvSpPr>
          <p:spPr>
            <a:xfrm>
              <a:off x="1499150" y="426619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7" name="Google Shape;277;p22"/>
          <p:cNvSpPr txBox="1">
            <a:spLocks noGrp="1"/>
          </p:cNvSpPr>
          <p:nvPr>
            <p:ph type="subTitle" idx="1"/>
          </p:nvPr>
        </p:nvSpPr>
        <p:spPr>
          <a:xfrm>
            <a:off x="1119375" y="2679056"/>
            <a:ext cx="3046500" cy="1189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lt1"/>
              </a:buClr>
              <a:buSzPts val="2800"/>
              <a:buNone/>
              <a:defRPr sz="2800">
                <a:solidFill>
                  <a:schemeClr val="lt1"/>
                </a:solidFill>
              </a:defRPr>
            </a:lvl2pPr>
            <a:lvl3pPr lvl="2" algn="ctr" rtl="0">
              <a:lnSpc>
                <a:spcPct val="100000"/>
              </a:lnSpc>
              <a:spcBef>
                <a:spcPts val="0"/>
              </a:spcBef>
              <a:spcAft>
                <a:spcPts val="0"/>
              </a:spcAft>
              <a:buClr>
                <a:schemeClr val="lt1"/>
              </a:buClr>
              <a:buSzPts val="2800"/>
              <a:buNone/>
              <a:defRPr sz="2800">
                <a:solidFill>
                  <a:schemeClr val="lt1"/>
                </a:solidFill>
              </a:defRPr>
            </a:lvl3pPr>
            <a:lvl4pPr lvl="3" algn="ctr" rtl="0">
              <a:lnSpc>
                <a:spcPct val="100000"/>
              </a:lnSpc>
              <a:spcBef>
                <a:spcPts val="0"/>
              </a:spcBef>
              <a:spcAft>
                <a:spcPts val="0"/>
              </a:spcAft>
              <a:buClr>
                <a:schemeClr val="lt1"/>
              </a:buClr>
              <a:buSzPts val="2800"/>
              <a:buNone/>
              <a:defRPr sz="2800">
                <a:solidFill>
                  <a:schemeClr val="lt1"/>
                </a:solidFill>
              </a:defRPr>
            </a:lvl4pPr>
            <a:lvl5pPr lvl="4" algn="ctr" rtl="0">
              <a:lnSpc>
                <a:spcPct val="100000"/>
              </a:lnSpc>
              <a:spcBef>
                <a:spcPts val="0"/>
              </a:spcBef>
              <a:spcAft>
                <a:spcPts val="0"/>
              </a:spcAft>
              <a:buClr>
                <a:schemeClr val="lt1"/>
              </a:buClr>
              <a:buSzPts val="2800"/>
              <a:buNone/>
              <a:defRPr sz="2800">
                <a:solidFill>
                  <a:schemeClr val="lt1"/>
                </a:solidFill>
              </a:defRPr>
            </a:lvl5pPr>
            <a:lvl6pPr lvl="5" algn="ctr" rtl="0">
              <a:lnSpc>
                <a:spcPct val="100000"/>
              </a:lnSpc>
              <a:spcBef>
                <a:spcPts val="0"/>
              </a:spcBef>
              <a:spcAft>
                <a:spcPts val="0"/>
              </a:spcAft>
              <a:buClr>
                <a:schemeClr val="lt1"/>
              </a:buClr>
              <a:buSzPts val="2800"/>
              <a:buNone/>
              <a:defRPr sz="2800">
                <a:solidFill>
                  <a:schemeClr val="lt1"/>
                </a:solidFill>
              </a:defRPr>
            </a:lvl6pPr>
            <a:lvl7pPr lvl="6" algn="ctr" rtl="0">
              <a:lnSpc>
                <a:spcPct val="100000"/>
              </a:lnSpc>
              <a:spcBef>
                <a:spcPts val="0"/>
              </a:spcBef>
              <a:spcAft>
                <a:spcPts val="0"/>
              </a:spcAft>
              <a:buClr>
                <a:schemeClr val="lt1"/>
              </a:buClr>
              <a:buSzPts val="2800"/>
              <a:buNone/>
              <a:defRPr sz="2800">
                <a:solidFill>
                  <a:schemeClr val="lt1"/>
                </a:solidFill>
              </a:defRPr>
            </a:lvl7pPr>
            <a:lvl8pPr lvl="7" algn="ctr" rtl="0">
              <a:lnSpc>
                <a:spcPct val="100000"/>
              </a:lnSpc>
              <a:spcBef>
                <a:spcPts val="0"/>
              </a:spcBef>
              <a:spcAft>
                <a:spcPts val="0"/>
              </a:spcAft>
              <a:buClr>
                <a:schemeClr val="lt1"/>
              </a:buClr>
              <a:buSzPts val="2800"/>
              <a:buNone/>
              <a:defRPr sz="2800">
                <a:solidFill>
                  <a:schemeClr val="lt1"/>
                </a:solidFill>
              </a:defRPr>
            </a:lvl8pPr>
            <a:lvl9pPr lvl="8" algn="ctr" rtl="0">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278" name="Google Shape;278;p22"/>
          <p:cNvSpPr/>
          <p:nvPr/>
        </p:nvSpPr>
        <p:spPr>
          <a:xfrm rot="7563395">
            <a:off x="5544417" y="3444416"/>
            <a:ext cx="5316301" cy="3506950"/>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2"/>
          <p:cNvSpPr txBox="1">
            <a:spLocks noGrp="1"/>
          </p:cNvSpPr>
          <p:nvPr>
            <p:ph type="ctrTitle"/>
          </p:nvPr>
        </p:nvSpPr>
        <p:spPr>
          <a:xfrm>
            <a:off x="1193175" y="1719906"/>
            <a:ext cx="2898900" cy="108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2"/>
        </a:solidFill>
        <a:effectLst/>
      </p:bgPr>
    </p:bg>
    <p:spTree>
      <p:nvGrpSpPr>
        <p:cNvPr id="1" name="Shape 23"/>
        <p:cNvGrpSpPr/>
        <p:nvPr/>
      </p:nvGrpSpPr>
      <p:grpSpPr>
        <a:xfrm>
          <a:off x="0" y="0"/>
          <a:ext cx="0" cy="0"/>
          <a:chOff x="0" y="0"/>
          <a:chExt cx="0" cy="0"/>
        </a:xfrm>
      </p:grpSpPr>
      <p:sp>
        <p:nvSpPr>
          <p:cNvPr id="24" name="Google Shape;24;p3"/>
          <p:cNvSpPr/>
          <p:nvPr/>
        </p:nvSpPr>
        <p:spPr>
          <a:xfrm rot="-6814806">
            <a:off x="2365761" y="-3868595"/>
            <a:ext cx="3679860" cy="12396733"/>
          </a:xfrm>
          <a:custGeom>
            <a:avLst/>
            <a:gdLst/>
            <a:ahLst/>
            <a:cxnLst/>
            <a:rect l="l" t="t" r="r" b="b"/>
            <a:pathLst>
              <a:path w="20119" h="67777" extrusionOk="0">
                <a:moveTo>
                  <a:pt x="9189" y="0"/>
                </a:moveTo>
                <a:cubicBezTo>
                  <a:pt x="8993" y="0"/>
                  <a:pt x="8799" y="27"/>
                  <a:pt x="8607" y="83"/>
                </a:cubicBezTo>
                <a:cubicBezTo>
                  <a:pt x="4937" y="1151"/>
                  <a:pt x="13510" y="11825"/>
                  <a:pt x="12643" y="14593"/>
                </a:cubicBezTo>
                <a:cubicBezTo>
                  <a:pt x="11842" y="17162"/>
                  <a:pt x="3803" y="15494"/>
                  <a:pt x="3703" y="16595"/>
                </a:cubicBezTo>
                <a:cubicBezTo>
                  <a:pt x="3536" y="18696"/>
                  <a:pt x="12043" y="26836"/>
                  <a:pt x="11942" y="36042"/>
                </a:cubicBezTo>
                <a:cubicBezTo>
                  <a:pt x="11842" y="42180"/>
                  <a:pt x="1668" y="40579"/>
                  <a:pt x="835" y="45749"/>
                </a:cubicBezTo>
                <a:cubicBezTo>
                  <a:pt x="1" y="50853"/>
                  <a:pt x="8607" y="63295"/>
                  <a:pt x="12876" y="66197"/>
                </a:cubicBezTo>
                <a:cubicBezTo>
                  <a:pt x="14571" y="67317"/>
                  <a:pt x="15922" y="67776"/>
                  <a:pt x="16971" y="67776"/>
                </a:cubicBezTo>
                <a:cubicBezTo>
                  <a:pt x="19266" y="67776"/>
                  <a:pt x="20119" y="65574"/>
                  <a:pt x="19982" y="63262"/>
                </a:cubicBezTo>
                <a:cubicBezTo>
                  <a:pt x="19681" y="58525"/>
                  <a:pt x="8774" y="51720"/>
                  <a:pt x="8707" y="46917"/>
                </a:cubicBezTo>
                <a:cubicBezTo>
                  <a:pt x="8673" y="42247"/>
                  <a:pt x="19815" y="45049"/>
                  <a:pt x="19781" y="39445"/>
                </a:cubicBezTo>
                <a:cubicBezTo>
                  <a:pt x="19715" y="32907"/>
                  <a:pt x="10975" y="27002"/>
                  <a:pt x="10842" y="22733"/>
                </a:cubicBezTo>
                <a:cubicBezTo>
                  <a:pt x="10808" y="20498"/>
                  <a:pt x="19348" y="18096"/>
                  <a:pt x="19214" y="16428"/>
                </a:cubicBezTo>
                <a:cubicBezTo>
                  <a:pt x="19023" y="14000"/>
                  <a:pt x="13658" y="0"/>
                  <a:pt x="91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txBox="1">
            <a:spLocks noGrp="1"/>
          </p:cNvSpPr>
          <p:nvPr>
            <p:ph type="ctrTitle"/>
          </p:nvPr>
        </p:nvSpPr>
        <p:spPr>
          <a:xfrm>
            <a:off x="1749450" y="2059425"/>
            <a:ext cx="5645100" cy="925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5100"/>
              <a:buFont typeface="Fredoka One"/>
              <a:buNone/>
              <a:defRPr sz="51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endParaRPr/>
          </a:p>
        </p:txBody>
      </p:sp>
      <p:sp>
        <p:nvSpPr>
          <p:cNvPr id="26" name="Google Shape;26;p3"/>
          <p:cNvSpPr txBox="1">
            <a:spLocks noGrp="1"/>
          </p:cNvSpPr>
          <p:nvPr>
            <p:ph type="subTitle" idx="1"/>
          </p:nvPr>
        </p:nvSpPr>
        <p:spPr>
          <a:xfrm>
            <a:off x="2982150" y="2999950"/>
            <a:ext cx="31797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1pPr>
            <a:lvl2pPr lvl="1" algn="ctr" rtl="0">
              <a:lnSpc>
                <a:spcPct val="100000"/>
              </a:lnSpc>
              <a:spcBef>
                <a:spcPts val="0"/>
              </a:spcBef>
              <a:spcAft>
                <a:spcPts val="0"/>
              </a:spcAft>
              <a:buClr>
                <a:schemeClr val="lt1"/>
              </a:buClr>
              <a:buSzPts val="2800"/>
              <a:buNone/>
              <a:defRPr sz="2800">
                <a:solidFill>
                  <a:schemeClr val="lt1"/>
                </a:solidFill>
              </a:defRPr>
            </a:lvl2pPr>
            <a:lvl3pPr lvl="2" algn="ctr" rtl="0">
              <a:lnSpc>
                <a:spcPct val="100000"/>
              </a:lnSpc>
              <a:spcBef>
                <a:spcPts val="0"/>
              </a:spcBef>
              <a:spcAft>
                <a:spcPts val="0"/>
              </a:spcAft>
              <a:buClr>
                <a:schemeClr val="lt1"/>
              </a:buClr>
              <a:buSzPts val="2800"/>
              <a:buNone/>
              <a:defRPr sz="2800">
                <a:solidFill>
                  <a:schemeClr val="lt1"/>
                </a:solidFill>
              </a:defRPr>
            </a:lvl3pPr>
            <a:lvl4pPr lvl="3" algn="ctr" rtl="0">
              <a:lnSpc>
                <a:spcPct val="100000"/>
              </a:lnSpc>
              <a:spcBef>
                <a:spcPts val="0"/>
              </a:spcBef>
              <a:spcAft>
                <a:spcPts val="0"/>
              </a:spcAft>
              <a:buClr>
                <a:schemeClr val="lt1"/>
              </a:buClr>
              <a:buSzPts val="2800"/>
              <a:buNone/>
              <a:defRPr sz="2800">
                <a:solidFill>
                  <a:schemeClr val="lt1"/>
                </a:solidFill>
              </a:defRPr>
            </a:lvl4pPr>
            <a:lvl5pPr lvl="4" algn="ctr" rtl="0">
              <a:lnSpc>
                <a:spcPct val="100000"/>
              </a:lnSpc>
              <a:spcBef>
                <a:spcPts val="0"/>
              </a:spcBef>
              <a:spcAft>
                <a:spcPts val="0"/>
              </a:spcAft>
              <a:buClr>
                <a:schemeClr val="lt1"/>
              </a:buClr>
              <a:buSzPts val="2800"/>
              <a:buNone/>
              <a:defRPr sz="2800">
                <a:solidFill>
                  <a:schemeClr val="lt1"/>
                </a:solidFill>
              </a:defRPr>
            </a:lvl5pPr>
            <a:lvl6pPr lvl="5" algn="ctr" rtl="0">
              <a:lnSpc>
                <a:spcPct val="100000"/>
              </a:lnSpc>
              <a:spcBef>
                <a:spcPts val="0"/>
              </a:spcBef>
              <a:spcAft>
                <a:spcPts val="0"/>
              </a:spcAft>
              <a:buClr>
                <a:schemeClr val="lt1"/>
              </a:buClr>
              <a:buSzPts val="2800"/>
              <a:buNone/>
              <a:defRPr sz="2800">
                <a:solidFill>
                  <a:schemeClr val="lt1"/>
                </a:solidFill>
              </a:defRPr>
            </a:lvl6pPr>
            <a:lvl7pPr lvl="6" algn="ctr" rtl="0">
              <a:lnSpc>
                <a:spcPct val="100000"/>
              </a:lnSpc>
              <a:spcBef>
                <a:spcPts val="0"/>
              </a:spcBef>
              <a:spcAft>
                <a:spcPts val="0"/>
              </a:spcAft>
              <a:buClr>
                <a:schemeClr val="lt1"/>
              </a:buClr>
              <a:buSzPts val="2800"/>
              <a:buNone/>
              <a:defRPr sz="2800">
                <a:solidFill>
                  <a:schemeClr val="lt1"/>
                </a:solidFill>
              </a:defRPr>
            </a:lvl7pPr>
            <a:lvl8pPr lvl="7" algn="ctr" rtl="0">
              <a:lnSpc>
                <a:spcPct val="100000"/>
              </a:lnSpc>
              <a:spcBef>
                <a:spcPts val="0"/>
              </a:spcBef>
              <a:spcAft>
                <a:spcPts val="0"/>
              </a:spcAft>
              <a:buClr>
                <a:schemeClr val="lt1"/>
              </a:buClr>
              <a:buSzPts val="2800"/>
              <a:buNone/>
              <a:defRPr sz="2800">
                <a:solidFill>
                  <a:schemeClr val="lt1"/>
                </a:solidFill>
              </a:defRPr>
            </a:lvl8pPr>
            <a:lvl9pPr lvl="8" algn="ctr" rtl="0">
              <a:lnSpc>
                <a:spcPct val="100000"/>
              </a:lnSpc>
              <a:spcBef>
                <a:spcPts val="0"/>
              </a:spcBef>
              <a:spcAft>
                <a:spcPts val="0"/>
              </a:spcAft>
              <a:buClr>
                <a:schemeClr val="lt1"/>
              </a:buClr>
              <a:buSzPts val="2800"/>
              <a:buNone/>
              <a:defRPr sz="2800">
                <a:solidFill>
                  <a:schemeClr val="lt1"/>
                </a:solidFill>
              </a:defRPr>
            </a:lvl9pPr>
          </a:lstStyle>
          <a:p>
            <a:endParaRPr/>
          </a:p>
        </p:txBody>
      </p:sp>
      <p:grpSp>
        <p:nvGrpSpPr>
          <p:cNvPr id="27" name="Google Shape;27;p3"/>
          <p:cNvGrpSpPr/>
          <p:nvPr/>
        </p:nvGrpSpPr>
        <p:grpSpPr>
          <a:xfrm rot="10800000">
            <a:off x="601763" y="188081"/>
            <a:ext cx="8167600" cy="4494738"/>
            <a:chOff x="589463" y="104681"/>
            <a:chExt cx="8167600" cy="4494738"/>
          </a:xfrm>
        </p:grpSpPr>
        <p:grpSp>
          <p:nvGrpSpPr>
            <p:cNvPr id="28" name="Google Shape;28;p3"/>
            <p:cNvGrpSpPr/>
            <p:nvPr/>
          </p:nvGrpSpPr>
          <p:grpSpPr>
            <a:xfrm>
              <a:off x="589463" y="338994"/>
              <a:ext cx="8167600" cy="4260425"/>
              <a:chOff x="680850" y="424263"/>
              <a:chExt cx="8167600" cy="4260425"/>
            </a:xfrm>
          </p:grpSpPr>
          <p:sp>
            <p:nvSpPr>
              <p:cNvPr id="29" name="Google Shape;29;p3"/>
              <p:cNvSpPr/>
              <p:nvPr/>
            </p:nvSpPr>
            <p:spPr>
              <a:xfrm>
                <a:off x="8751550" y="728813"/>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a:off x="4558725" y="424263"/>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2064125" y="1072900"/>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 name="Google Shape;32;p3"/>
              <p:cNvGrpSpPr/>
              <p:nvPr/>
            </p:nvGrpSpPr>
            <p:grpSpPr>
              <a:xfrm>
                <a:off x="680850" y="1541388"/>
                <a:ext cx="5151263" cy="3143300"/>
                <a:chOff x="-2247950" y="-2535762"/>
                <a:chExt cx="5151263" cy="3143300"/>
              </a:xfrm>
            </p:grpSpPr>
            <p:sp>
              <p:nvSpPr>
                <p:cNvPr id="33" name="Google Shape;33;p3"/>
                <p:cNvSpPr/>
                <p:nvPr/>
              </p:nvSpPr>
              <p:spPr>
                <a:xfrm>
                  <a:off x="2736513" y="440738"/>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2247950" y="-2535762"/>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5" name="Google Shape;35;p3"/>
            <p:cNvSpPr/>
            <p:nvPr/>
          </p:nvSpPr>
          <p:spPr>
            <a:xfrm>
              <a:off x="2779375" y="104681"/>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36;p3"/>
          <p:cNvSpPr txBox="1">
            <a:spLocks noGrp="1"/>
          </p:cNvSpPr>
          <p:nvPr>
            <p:ph type="title" idx="2" hasCustomPrompt="1"/>
          </p:nvPr>
        </p:nvSpPr>
        <p:spPr>
          <a:xfrm>
            <a:off x="2227950" y="1462125"/>
            <a:ext cx="4688100" cy="7350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one column 4">
  <p:cSld name="ONE_COLUMN_TEXT_3_1">
    <p:bg>
      <p:bgPr>
        <a:solidFill>
          <a:schemeClr val="dk2"/>
        </a:solidFill>
        <a:effectLst/>
      </p:bgPr>
    </p:bg>
    <p:spTree>
      <p:nvGrpSpPr>
        <p:cNvPr id="1" name="Shape 280"/>
        <p:cNvGrpSpPr/>
        <p:nvPr/>
      </p:nvGrpSpPr>
      <p:grpSpPr>
        <a:xfrm>
          <a:off x="0" y="0"/>
          <a:ext cx="0" cy="0"/>
          <a:chOff x="0" y="0"/>
          <a:chExt cx="0" cy="0"/>
        </a:xfrm>
      </p:grpSpPr>
      <p:grpSp>
        <p:nvGrpSpPr>
          <p:cNvPr id="281" name="Google Shape;281;p23"/>
          <p:cNvGrpSpPr/>
          <p:nvPr/>
        </p:nvGrpSpPr>
        <p:grpSpPr>
          <a:xfrm flipH="1">
            <a:off x="713213" y="680381"/>
            <a:ext cx="7924350" cy="4045475"/>
            <a:chOff x="1058338" y="606631"/>
            <a:chExt cx="7924350" cy="4045475"/>
          </a:xfrm>
        </p:grpSpPr>
        <p:sp>
          <p:nvSpPr>
            <p:cNvPr id="282" name="Google Shape;282;p23"/>
            <p:cNvSpPr/>
            <p:nvPr/>
          </p:nvSpPr>
          <p:spPr>
            <a:xfrm>
              <a:off x="8815888" y="4041481"/>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3"/>
            <p:cNvSpPr/>
            <p:nvPr/>
          </p:nvSpPr>
          <p:spPr>
            <a:xfrm>
              <a:off x="1058338" y="6066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3"/>
            <p:cNvSpPr/>
            <p:nvPr/>
          </p:nvSpPr>
          <p:spPr>
            <a:xfrm>
              <a:off x="4847513" y="45552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3"/>
            <p:cNvSpPr/>
            <p:nvPr/>
          </p:nvSpPr>
          <p:spPr>
            <a:xfrm>
              <a:off x="1499150" y="426619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6" name="Google Shape;286;p23"/>
          <p:cNvSpPr/>
          <p:nvPr/>
        </p:nvSpPr>
        <p:spPr>
          <a:xfrm rot="-7563395" flipH="1">
            <a:off x="-1670598" y="3444416"/>
            <a:ext cx="5316301" cy="3506950"/>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3"/>
          <p:cNvSpPr txBox="1">
            <a:spLocks noGrp="1"/>
          </p:cNvSpPr>
          <p:nvPr>
            <p:ph type="subTitle" idx="1"/>
          </p:nvPr>
        </p:nvSpPr>
        <p:spPr>
          <a:xfrm>
            <a:off x="4978134" y="2680938"/>
            <a:ext cx="3046500" cy="1189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lt1"/>
              </a:buClr>
              <a:buSzPts val="2800"/>
              <a:buNone/>
              <a:defRPr sz="2800">
                <a:solidFill>
                  <a:schemeClr val="lt1"/>
                </a:solidFill>
              </a:defRPr>
            </a:lvl2pPr>
            <a:lvl3pPr lvl="2" algn="ctr" rtl="0">
              <a:lnSpc>
                <a:spcPct val="100000"/>
              </a:lnSpc>
              <a:spcBef>
                <a:spcPts val="0"/>
              </a:spcBef>
              <a:spcAft>
                <a:spcPts val="0"/>
              </a:spcAft>
              <a:buClr>
                <a:schemeClr val="lt1"/>
              </a:buClr>
              <a:buSzPts val="2800"/>
              <a:buNone/>
              <a:defRPr sz="2800">
                <a:solidFill>
                  <a:schemeClr val="lt1"/>
                </a:solidFill>
              </a:defRPr>
            </a:lvl3pPr>
            <a:lvl4pPr lvl="3" algn="ctr" rtl="0">
              <a:lnSpc>
                <a:spcPct val="100000"/>
              </a:lnSpc>
              <a:spcBef>
                <a:spcPts val="0"/>
              </a:spcBef>
              <a:spcAft>
                <a:spcPts val="0"/>
              </a:spcAft>
              <a:buClr>
                <a:schemeClr val="lt1"/>
              </a:buClr>
              <a:buSzPts val="2800"/>
              <a:buNone/>
              <a:defRPr sz="2800">
                <a:solidFill>
                  <a:schemeClr val="lt1"/>
                </a:solidFill>
              </a:defRPr>
            </a:lvl4pPr>
            <a:lvl5pPr lvl="4" algn="ctr" rtl="0">
              <a:lnSpc>
                <a:spcPct val="100000"/>
              </a:lnSpc>
              <a:spcBef>
                <a:spcPts val="0"/>
              </a:spcBef>
              <a:spcAft>
                <a:spcPts val="0"/>
              </a:spcAft>
              <a:buClr>
                <a:schemeClr val="lt1"/>
              </a:buClr>
              <a:buSzPts val="2800"/>
              <a:buNone/>
              <a:defRPr sz="2800">
                <a:solidFill>
                  <a:schemeClr val="lt1"/>
                </a:solidFill>
              </a:defRPr>
            </a:lvl5pPr>
            <a:lvl6pPr lvl="5" algn="ctr" rtl="0">
              <a:lnSpc>
                <a:spcPct val="100000"/>
              </a:lnSpc>
              <a:spcBef>
                <a:spcPts val="0"/>
              </a:spcBef>
              <a:spcAft>
                <a:spcPts val="0"/>
              </a:spcAft>
              <a:buClr>
                <a:schemeClr val="lt1"/>
              </a:buClr>
              <a:buSzPts val="2800"/>
              <a:buNone/>
              <a:defRPr sz="2800">
                <a:solidFill>
                  <a:schemeClr val="lt1"/>
                </a:solidFill>
              </a:defRPr>
            </a:lvl6pPr>
            <a:lvl7pPr lvl="6" algn="ctr" rtl="0">
              <a:lnSpc>
                <a:spcPct val="100000"/>
              </a:lnSpc>
              <a:spcBef>
                <a:spcPts val="0"/>
              </a:spcBef>
              <a:spcAft>
                <a:spcPts val="0"/>
              </a:spcAft>
              <a:buClr>
                <a:schemeClr val="lt1"/>
              </a:buClr>
              <a:buSzPts val="2800"/>
              <a:buNone/>
              <a:defRPr sz="2800">
                <a:solidFill>
                  <a:schemeClr val="lt1"/>
                </a:solidFill>
              </a:defRPr>
            </a:lvl7pPr>
            <a:lvl8pPr lvl="7" algn="ctr" rtl="0">
              <a:lnSpc>
                <a:spcPct val="100000"/>
              </a:lnSpc>
              <a:spcBef>
                <a:spcPts val="0"/>
              </a:spcBef>
              <a:spcAft>
                <a:spcPts val="0"/>
              </a:spcAft>
              <a:buClr>
                <a:schemeClr val="lt1"/>
              </a:buClr>
              <a:buSzPts val="2800"/>
              <a:buNone/>
              <a:defRPr sz="2800">
                <a:solidFill>
                  <a:schemeClr val="lt1"/>
                </a:solidFill>
              </a:defRPr>
            </a:lvl8pPr>
            <a:lvl9pPr lvl="8" algn="ctr" rtl="0">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288" name="Google Shape;288;p23"/>
          <p:cNvSpPr txBox="1">
            <a:spLocks noGrp="1"/>
          </p:cNvSpPr>
          <p:nvPr>
            <p:ph type="ctrTitle"/>
          </p:nvPr>
        </p:nvSpPr>
        <p:spPr>
          <a:xfrm>
            <a:off x="5046600" y="1716954"/>
            <a:ext cx="2898900" cy="108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Resources">
  <p:cSld name="ONE_COLUMN_TEXT_2">
    <p:bg>
      <p:bgPr>
        <a:solidFill>
          <a:schemeClr val="dk2"/>
        </a:solidFill>
        <a:effectLst/>
      </p:bgPr>
    </p:bg>
    <p:spTree>
      <p:nvGrpSpPr>
        <p:cNvPr id="1" name="Shape 289"/>
        <p:cNvGrpSpPr/>
        <p:nvPr/>
      </p:nvGrpSpPr>
      <p:grpSpPr>
        <a:xfrm>
          <a:off x="0" y="0"/>
          <a:ext cx="0" cy="0"/>
          <a:chOff x="0" y="0"/>
          <a:chExt cx="0" cy="0"/>
        </a:xfrm>
      </p:grpSpPr>
      <p:grpSp>
        <p:nvGrpSpPr>
          <p:cNvPr id="290" name="Google Shape;290;p24"/>
          <p:cNvGrpSpPr/>
          <p:nvPr/>
        </p:nvGrpSpPr>
        <p:grpSpPr>
          <a:xfrm>
            <a:off x="848238" y="680381"/>
            <a:ext cx="7962550" cy="4121675"/>
            <a:chOff x="885113" y="606631"/>
            <a:chExt cx="7962550" cy="4121675"/>
          </a:xfrm>
        </p:grpSpPr>
        <p:sp>
          <p:nvSpPr>
            <p:cNvPr id="291" name="Google Shape;291;p24"/>
            <p:cNvSpPr/>
            <p:nvPr/>
          </p:nvSpPr>
          <p:spPr>
            <a:xfrm>
              <a:off x="8680863" y="17431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4"/>
            <p:cNvSpPr/>
            <p:nvPr/>
          </p:nvSpPr>
          <p:spPr>
            <a:xfrm>
              <a:off x="1058338" y="6066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4"/>
            <p:cNvSpPr/>
            <p:nvPr/>
          </p:nvSpPr>
          <p:spPr>
            <a:xfrm>
              <a:off x="885113" y="46314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4"/>
            <p:cNvSpPr/>
            <p:nvPr/>
          </p:nvSpPr>
          <p:spPr>
            <a:xfrm>
              <a:off x="1499150" y="426619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5" name="Google Shape;295;p24"/>
          <p:cNvSpPr txBox="1">
            <a:spLocks noGrp="1"/>
          </p:cNvSpPr>
          <p:nvPr>
            <p:ph type="subTitle" idx="1"/>
          </p:nvPr>
        </p:nvSpPr>
        <p:spPr>
          <a:xfrm>
            <a:off x="1646250" y="1738875"/>
            <a:ext cx="5851500" cy="2324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1pPr>
            <a:lvl2pPr lvl="1" algn="ctr" rtl="0">
              <a:lnSpc>
                <a:spcPct val="100000"/>
              </a:lnSpc>
              <a:spcBef>
                <a:spcPts val="0"/>
              </a:spcBef>
              <a:spcAft>
                <a:spcPts val="0"/>
              </a:spcAft>
              <a:buClr>
                <a:schemeClr val="lt1"/>
              </a:buClr>
              <a:buSzPts val="2800"/>
              <a:buNone/>
              <a:defRPr sz="2800">
                <a:solidFill>
                  <a:schemeClr val="lt1"/>
                </a:solidFill>
              </a:defRPr>
            </a:lvl2pPr>
            <a:lvl3pPr lvl="2" algn="ctr" rtl="0">
              <a:lnSpc>
                <a:spcPct val="100000"/>
              </a:lnSpc>
              <a:spcBef>
                <a:spcPts val="0"/>
              </a:spcBef>
              <a:spcAft>
                <a:spcPts val="0"/>
              </a:spcAft>
              <a:buClr>
                <a:schemeClr val="lt1"/>
              </a:buClr>
              <a:buSzPts val="2800"/>
              <a:buNone/>
              <a:defRPr sz="2800">
                <a:solidFill>
                  <a:schemeClr val="lt1"/>
                </a:solidFill>
              </a:defRPr>
            </a:lvl3pPr>
            <a:lvl4pPr lvl="3" algn="ctr" rtl="0">
              <a:lnSpc>
                <a:spcPct val="100000"/>
              </a:lnSpc>
              <a:spcBef>
                <a:spcPts val="0"/>
              </a:spcBef>
              <a:spcAft>
                <a:spcPts val="0"/>
              </a:spcAft>
              <a:buClr>
                <a:schemeClr val="lt1"/>
              </a:buClr>
              <a:buSzPts val="2800"/>
              <a:buNone/>
              <a:defRPr sz="2800">
                <a:solidFill>
                  <a:schemeClr val="lt1"/>
                </a:solidFill>
              </a:defRPr>
            </a:lvl4pPr>
            <a:lvl5pPr lvl="4" algn="ctr" rtl="0">
              <a:lnSpc>
                <a:spcPct val="100000"/>
              </a:lnSpc>
              <a:spcBef>
                <a:spcPts val="0"/>
              </a:spcBef>
              <a:spcAft>
                <a:spcPts val="0"/>
              </a:spcAft>
              <a:buClr>
                <a:schemeClr val="lt1"/>
              </a:buClr>
              <a:buSzPts val="2800"/>
              <a:buNone/>
              <a:defRPr sz="2800">
                <a:solidFill>
                  <a:schemeClr val="lt1"/>
                </a:solidFill>
              </a:defRPr>
            </a:lvl5pPr>
            <a:lvl6pPr lvl="5" algn="ctr" rtl="0">
              <a:lnSpc>
                <a:spcPct val="100000"/>
              </a:lnSpc>
              <a:spcBef>
                <a:spcPts val="0"/>
              </a:spcBef>
              <a:spcAft>
                <a:spcPts val="0"/>
              </a:spcAft>
              <a:buClr>
                <a:schemeClr val="lt1"/>
              </a:buClr>
              <a:buSzPts val="2800"/>
              <a:buNone/>
              <a:defRPr sz="2800">
                <a:solidFill>
                  <a:schemeClr val="lt1"/>
                </a:solidFill>
              </a:defRPr>
            </a:lvl6pPr>
            <a:lvl7pPr lvl="6" algn="ctr" rtl="0">
              <a:lnSpc>
                <a:spcPct val="100000"/>
              </a:lnSpc>
              <a:spcBef>
                <a:spcPts val="0"/>
              </a:spcBef>
              <a:spcAft>
                <a:spcPts val="0"/>
              </a:spcAft>
              <a:buClr>
                <a:schemeClr val="lt1"/>
              </a:buClr>
              <a:buSzPts val="2800"/>
              <a:buNone/>
              <a:defRPr sz="2800">
                <a:solidFill>
                  <a:schemeClr val="lt1"/>
                </a:solidFill>
              </a:defRPr>
            </a:lvl7pPr>
            <a:lvl8pPr lvl="7" algn="ctr" rtl="0">
              <a:lnSpc>
                <a:spcPct val="100000"/>
              </a:lnSpc>
              <a:spcBef>
                <a:spcPts val="0"/>
              </a:spcBef>
              <a:spcAft>
                <a:spcPts val="0"/>
              </a:spcAft>
              <a:buClr>
                <a:schemeClr val="lt1"/>
              </a:buClr>
              <a:buSzPts val="2800"/>
              <a:buNone/>
              <a:defRPr sz="2800">
                <a:solidFill>
                  <a:schemeClr val="lt1"/>
                </a:solidFill>
              </a:defRPr>
            </a:lvl8pPr>
            <a:lvl9pPr lvl="8" algn="ctr" rtl="0">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296" name="Google Shape;296;p24"/>
          <p:cNvSpPr/>
          <p:nvPr/>
        </p:nvSpPr>
        <p:spPr>
          <a:xfrm rot="7563395">
            <a:off x="5544417" y="3444416"/>
            <a:ext cx="5316301" cy="3506950"/>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4"/>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one column 2">
  <p:cSld name="ONE_COLUMN_TEXT_1">
    <p:bg>
      <p:bgPr>
        <a:solidFill>
          <a:schemeClr val="dk2"/>
        </a:solidFill>
        <a:effectLst/>
      </p:bgPr>
    </p:bg>
    <p:spTree>
      <p:nvGrpSpPr>
        <p:cNvPr id="1" name="Shape 298"/>
        <p:cNvGrpSpPr/>
        <p:nvPr/>
      </p:nvGrpSpPr>
      <p:grpSpPr>
        <a:xfrm>
          <a:off x="0" y="0"/>
          <a:ext cx="0" cy="0"/>
          <a:chOff x="0" y="0"/>
          <a:chExt cx="0" cy="0"/>
        </a:xfrm>
      </p:grpSpPr>
      <p:sp>
        <p:nvSpPr>
          <p:cNvPr id="299" name="Google Shape;299;p25"/>
          <p:cNvSpPr/>
          <p:nvPr/>
        </p:nvSpPr>
        <p:spPr>
          <a:xfrm>
            <a:off x="5560875" y="0"/>
            <a:ext cx="36294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0" name="Google Shape;300;p25"/>
          <p:cNvGrpSpPr/>
          <p:nvPr/>
        </p:nvGrpSpPr>
        <p:grpSpPr>
          <a:xfrm rot="675427">
            <a:off x="4570500" y="-1517613"/>
            <a:ext cx="2748224" cy="6886870"/>
            <a:chOff x="3652404" y="-901500"/>
            <a:chExt cx="2748395" cy="6451165"/>
          </a:xfrm>
        </p:grpSpPr>
        <p:sp>
          <p:nvSpPr>
            <p:cNvPr id="301" name="Google Shape;301;p25"/>
            <p:cNvSpPr/>
            <p:nvPr/>
          </p:nvSpPr>
          <p:spPr>
            <a:xfrm rot="274983">
              <a:off x="4274782" y="-836638"/>
              <a:ext cx="1876463" cy="6321440"/>
            </a:xfrm>
            <a:custGeom>
              <a:avLst/>
              <a:gdLst/>
              <a:ahLst/>
              <a:cxnLst/>
              <a:rect l="l" t="t" r="r" b="b"/>
              <a:pathLst>
                <a:path w="20119" h="67777" extrusionOk="0">
                  <a:moveTo>
                    <a:pt x="9189" y="0"/>
                  </a:moveTo>
                  <a:cubicBezTo>
                    <a:pt x="8993" y="0"/>
                    <a:pt x="8799" y="27"/>
                    <a:pt x="8607" y="83"/>
                  </a:cubicBezTo>
                  <a:cubicBezTo>
                    <a:pt x="4937" y="1151"/>
                    <a:pt x="13510" y="11825"/>
                    <a:pt x="12643" y="14593"/>
                  </a:cubicBezTo>
                  <a:cubicBezTo>
                    <a:pt x="11842" y="17162"/>
                    <a:pt x="3803" y="15494"/>
                    <a:pt x="3703" y="16595"/>
                  </a:cubicBezTo>
                  <a:cubicBezTo>
                    <a:pt x="3536" y="18696"/>
                    <a:pt x="12043" y="26836"/>
                    <a:pt x="11942" y="36042"/>
                  </a:cubicBezTo>
                  <a:cubicBezTo>
                    <a:pt x="11842" y="42180"/>
                    <a:pt x="1668" y="40579"/>
                    <a:pt x="835" y="45749"/>
                  </a:cubicBezTo>
                  <a:cubicBezTo>
                    <a:pt x="1" y="50853"/>
                    <a:pt x="8607" y="63295"/>
                    <a:pt x="12876" y="66197"/>
                  </a:cubicBezTo>
                  <a:cubicBezTo>
                    <a:pt x="14571" y="67317"/>
                    <a:pt x="15922" y="67776"/>
                    <a:pt x="16971" y="67776"/>
                  </a:cubicBezTo>
                  <a:cubicBezTo>
                    <a:pt x="19266" y="67776"/>
                    <a:pt x="20119" y="65574"/>
                    <a:pt x="19982" y="63262"/>
                  </a:cubicBezTo>
                  <a:cubicBezTo>
                    <a:pt x="19681" y="58525"/>
                    <a:pt x="8774" y="51720"/>
                    <a:pt x="8707" y="46917"/>
                  </a:cubicBezTo>
                  <a:cubicBezTo>
                    <a:pt x="8673" y="42247"/>
                    <a:pt x="19815" y="45049"/>
                    <a:pt x="19781" y="39445"/>
                  </a:cubicBezTo>
                  <a:cubicBezTo>
                    <a:pt x="19715" y="32907"/>
                    <a:pt x="10975" y="27002"/>
                    <a:pt x="10842" y="22733"/>
                  </a:cubicBezTo>
                  <a:cubicBezTo>
                    <a:pt x="10808" y="20498"/>
                    <a:pt x="19348" y="18096"/>
                    <a:pt x="19214" y="16428"/>
                  </a:cubicBezTo>
                  <a:cubicBezTo>
                    <a:pt x="19023" y="14000"/>
                    <a:pt x="13658" y="0"/>
                    <a:pt x="91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5"/>
            <p:cNvSpPr/>
            <p:nvPr/>
          </p:nvSpPr>
          <p:spPr>
            <a:xfrm rot="-232058">
              <a:off x="3712466" y="-338624"/>
              <a:ext cx="1921376" cy="1842611"/>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5"/>
            <p:cNvSpPr/>
            <p:nvPr/>
          </p:nvSpPr>
          <p:spPr>
            <a:xfrm rot="-619811">
              <a:off x="4307000" y="935514"/>
              <a:ext cx="1152684" cy="2349079"/>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4" name="Google Shape;304;p25"/>
          <p:cNvSpPr txBox="1">
            <a:spLocks noGrp="1"/>
          </p:cNvSpPr>
          <p:nvPr>
            <p:ph type="subTitle" idx="1"/>
          </p:nvPr>
        </p:nvSpPr>
        <p:spPr>
          <a:xfrm>
            <a:off x="1231325" y="3181350"/>
            <a:ext cx="3279900" cy="948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rtl="0">
              <a:lnSpc>
                <a:spcPct val="100000"/>
              </a:lnSpc>
              <a:spcBef>
                <a:spcPts val="0"/>
              </a:spcBef>
              <a:spcAft>
                <a:spcPts val="0"/>
              </a:spcAft>
              <a:buClr>
                <a:schemeClr val="lt1"/>
              </a:buClr>
              <a:buSzPts val="2800"/>
              <a:buNone/>
              <a:defRPr sz="2800">
                <a:solidFill>
                  <a:schemeClr val="lt1"/>
                </a:solidFill>
              </a:defRPr>
            </a:lvl2pPr>
            <a:lvl3pPr lvl="2" rtl="0">
              <a:lnSpc>
                <a:spcPct val="100000"/>
              </a:lnSpc>
              <a:spcBef>
                <a:spcPts val="0"/>
              </a:spcBef>
              <a:spcAft>
                <a:spcPts val="0"/>
              </a:spcAft>
              <a:buClr>
                <a:schemeClr val="lt1"/>
              </a:buClr>
              <a:buSzPts val="2800"/>
              <a:buNone/>
              <a:defRPr sz="2800">
                <a:solidFill>
                  <a:schemeClr val="lt1"/>
                </a:solidFill>
              </a:defRPr>
            </a:lvl3pPr>
            <a:lvl4pPr lvl="3" rtl="0">
              <a:lnSpc>
                <a:spcPct val="100000"/>
              </a:lnSpc>
              <a:spcBef>
                <a:spcPts val="0"/>
              </a:spcBef>
              <a:spcAft>
                <a:spcPts val="0"/>
              </a:spcAft>
              <a:buClr>
                <a:schemeClr val="lt1"/>
              </a:buClr>
              <a:buSzPts val="2800"/>
              <a:buNone/>
              <a:defRPr sz="2800">
                <a:solidFill>
                  <a:schemeClr val="lt1"/>
                </a:solidFill>
              </a:defRPr>
            </a:lvl4pPr>
            <a:lvl5pPr lvl="4" rtl="0">
              <a:lnSpc>
                <a:spcPct val="100000"/>
              </a:lnSpc>
              <a:spcBef>
                <a:spcPts val="0"/>
              </a:spcBef>
              <a:spcAft>
                <a:spcPts val="0"/>
              </a:spcAft>
              <a:buClr>
                <a:schemeClr val="lt1"/>
              </a:buClr>
              <a:buSzPts val="2800"/>
              <a:buNone/>
              <a:defRPr sz="2800">
                <a:solidFill>
                  <a:schemeClr val="lt1"/>
                </a:solidFill>
              </a:defRPr>
            </a:lvl5pPr>
            <a:lvl6pPr lvl="5" rtl="0">
              <a:lnSpc>
                <a:spcPct val="100000"/>
              </a:lnSpc>
              <a:spcBef>
                <a:spcPts val="0"/>
              </a:spcBef>
              <a:spcAft>
                <a:spcPts val="0"/>
              </a:spcAft>
              <a:buClr>
                <a:schemeClr val="lt1"/>
              </a:buClr>
              <a:buSzPts val="2800"/>
              <a:buNone/>
              <a:defRPr sz="2800">
                <a:solidFill>
                  <a:schemeClr val="lt1"/>
                </a:solidFill>
              </a:defRPr>
            </a:lvl6pPr>
            <a:lvl7pPr lvl="6" rtl="0">
              <a:lnSpc>
                <a:spcPct val="100000"/>
              </a:lnSpc>
              <a:spcBef>
                <a:spcPts val="0"/>
              </a:spcBef>
              <a:spcAft>
                <a:spcPts val="0"/>
              </a:spcAft>
              <a:buClr>
                <a:schemeClr val="lt1"/>
              </a:buClr>
              <a:buSzPts val="2800"/>
              <a:buNone/>
              <a:defRPr sz="2800">
                <a:solidFill>
                  <a:schemeClr val="lt1"/>
                </a:solidFill>
              </a:defRPr>
            </a:lvl7pPr>
            <a:lvl8pPr lvl="7" rtl="0">
              <a:lnSpc>
                <a:spcPct val="100000"/>
              </a:lnSpc>
              <a:spcBef>
                <a:spcPts val="0"/>
              </a:spcBef>
              <a:spcAft>
                <a:spcPts val="0"/>
              </a:spcAft>
              <a:buClr>
                <a:schemeClr val="lt1"/>
              </a:buClr>
              <a:buSzPts val="2800"/>
              <a:buNone/>
              <a:defRPr sz="2800">
                <a:solidFill>
                  <a:schemeClr val="lt1"/>
                </a:solidFill>
              </a:defRPr>
            </a:lvl8pPr>
            <a:lvl9pPr lvl="8" rtl="0">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305" name="Google Shape;305;p25"/>
          <p:cNvSpPr txBox="1">
            <a:spLocks noGrp="1"/>
          </p:cNvSpPr>
          <p:nvPr>
            <p:ph type="ctrTitle"/>
          </p:nvPr>
        </p:nvSpPr>
        <p:spPr>
          <a:xfrm>
            <a:off x="941825" y="1399050"/>
            <a:ext cx="3858900" cy="1477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9pPr>
          </a:lstStyle>
          <a:p>
            <a:endParaRPr/>
          </a:p>
        </p:txBody>
      </p:sp>
      <p:grpSp>
        <p:nvGrpSpPr>
          <p:cNvPr id="306" name="Google Shape;306;p25"/>
          <p:cNvGrpSpPr/>
          <p:nvPr/>
        </p:nvGrpSpPr>
        <p:grpSpPr>
          <a:xfrm rot="10800000" flipH="1">
            <a:off x="335663" y="680381"/>
            <a:ext cx="8475125" cy="4085838"/>
            <a:chOff x="372538" y="642469"/>
            <a:chExt cx="8475125" cy="4085838"/>
          </a:xfrm>
        </p:grpSpPr>
        <p:sp>
          <p:nvSpPr>
            <p:cNvPr id="307" name="Google Shape;307;p25"/>
            <p:cNvSpPr/>
            <p:nvPr/>
          </p:nvSpPr>
          <p:spPr>
            <a:xfrm>
              <a:off x="8680863" y="17431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5"/>
            <p:cNvSpPr/>
            <p:nvPr/>
          </p:nvSpPr>
          <p:spPr>
            <a:xfrm>
              <a:off x="372538" y="25878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5"/>
            <p:cNvSpPr/>
            <p:nvPr/>
          </p:nvSpPr>
          <p:spPr>
            <a:xfrm>
              <a:off x="885113" y="46314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5"/>
            <p:cNvSpPr/>
            <p:nvPr/>
          </p:nvSpPr>
          <p:spPr>
            <a:xfrm>
              <a:off x="2596150" y="642469"/>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2"/>
        </a:solidFill>
        <a:effectLst/>
      </p:bgPr>
    </p:bg>
    <p:spTree>
      <p:nvGrpSpPr>
        <p:cNvPr id="1" name="Shape 311"/>
        <p:cNvGrpSpPr/>
        <p:nvPr/>
      </p:nvGrpSpPr>
      <p:grpSpPr>
        <a:xfrm>
          <a:off x="0" y="0"/>
          <a:ext cx="0" cy="0"/>
          <a:chOff x="0" y="0"/>
          <a:chExt cx="0" cy="0"/>
        </a:xfrm>
      </p:grpSpPr>
      <p:sp>
        <p:nvSpPr>
          <p:cNvPr id="312" name="Google Shape;312;p26"/>
          <p:cNvSpPr/>
          <p:nvPr/>
        </p:nvSpPr>
        <p:spPr>
          <a:xfrm rot="-3985194" flipH="1">
            <a:off x="2365761" y="-3868595"/>
            <a:ext cx="3679860" cy="12396733"/>
          </a:xfrm>
          <a:custGeom>
            <a:avLst/>
            <a:gdLst/>
            <a:ahLst/>
            <a:cxnLst/>
            <a:rect l="l" t="t" r="r" b="b"/>
            <a:pathLst>
              <a:path w="20119" h="67777" extrusionOk="0">
                <a:moveTo>
                  <a:pt x="9189" y="0"/>
                </a:moveTo>
                <a:cubicBezTo>
                  <a:pt x="8993" y="0"/>
                  <a:pt x="8799" y="27"/>
                  <a:pt x="8607" y="83"/>
                </a:cubicBezTo>
                <a:cubicBezTo>
                  <a:pt x="4937" y="1151"/>
                  <a:pt x="13510" y="11825"/>
                  <a:pt x="12643" y="14593"/>
                </a:cubicBezTo>
                <a:cubicBezTo>
                  <a:pt x="11842" y="17162"/>
                  <a:pt x="3803" y="15494"/>
                  <a:pt x="3703" y="16595"/>
                </a:cubicBezTo>
                <a:cubicBezTo>
                  <a:pt x="3536" y="18696"/>
                  <a:pt x="12043" y="26836"/>
                  <a:pt x="11942" y="36042"/>
                </a:cubicBezTo>
                <a:cubicBezTo>
                  <a:pt x="11842" y="42180"/>
                  <a:pt x="1668" y="40579"/>
                  <a:pt x="835" y="45749"/>
                </a:cubicBezTo>
                <a:cubicBezTo>
                  <a:pt x="1" y="50853"/>
                  <a:pt x="8607" y="63295"/>
                  <a:pt x="12876" y="66197"/>
                </a:cubicBezTo>
                <a:cubicBezTo>
                  <a:pt x="14571" y="67317"/>
                  <a:pt x="15922" y="67776"/>
                  <a:pt x="16971" y="67776"/>
                </a:cubicBezTo>
                <a:cubicBezTo>
                  <a:pt x="19266" y="67776"/>
                  <a:pt x="20119" y="65574"/>
                  <a:pt x="19982" y="63262"/>
                </a:cubicBezTo>
                <a:cubicBezTo>
                  <a:pt x="19681" y="58525"/>
                  <a:pt x="8774" y="51720"/>
                  <a:pt x="8707" y="46917"/>
                </a:cubicBezTo>
                <a:cubicBezTo>
                  <a:pt x="8673" y="42247"/>
                  <a:pt x="19815" y="45049"/>
                  <a:pt x="19781" y="39445"/>
                </a:cubicBezTo>
                <a:cubicBezTo>
                  <a:pt x="19715" y="32907"/>
                  <a:pt x="10975" y="27002"/>
                  <a:pt x="10842" y="22733"/>
                </a:cubicBezTo>
                <a:cubicBezTo>
                  <a:pt x="10808" y="20498"/>
                  <a:pt x="19348" y="18096"/>
                  <a:pt x="19214" y="16428"/>
                </a:cubicBezTo>
                <a:cubicBezTo>
                  <a:pt x="19023" y="14000"/>
                  <a:pt x="13658" y="0"/>
                  <a:pt x="91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3" name="Google Shape;313;p26"/>
          <p:cNvGrpSpPr/>
          <p:nvPr/>
        </p:nvGrpSpPr>
        <p:grpSpPr>
          <a:xfrm>
            <a:off x="848238" y="680381"/>
            <a:ext cx="7962550" cy="4121675"/>
            <a:chOff x="885113" y="606631"/>
            <a:chExt cx="7962550" cy="4121675"/>
          </a:xfrm>
        </p:grpSpPr>
        <p:sp>
          <p:nvSpPr>
            <p:cNvPr id="314" name="Google Shape;314;p26"/>
            <p:cNvSpPr/>
            <p:nvPr/>
          </p:nvSpPr>
          <p:spPr>
            <a:xfrm>
              <a:off x="8680863" y="17431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6"/>
            <p:cNvSpPr/>
            <p:nvPr/>
          </p:nvSpPr>
          <p:spPr>
            <a:xfrm>
              <a:off x="1058338" y="6066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6"/>
            <p:cNvSpPr/>
            <p:nvPr/>
          </p:nvSpPr>
          <p:spPr>
            <a:xfrm>
              <a:off x="885113" y="46314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6"/>
            <p:cNvSpPr/>
            <p:nvPr/>
          </p:nvSpPr>
          <p:spPr>
            <a:xfrm>
              <a:off x="1228750" y="3971219"/>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8" name="Google Shape;318;p26"/>
          <p:cNvSpPr txBox="1">
            <a:spLocks noGrp="1"/>
          </p:cNvSpPr>
          <p:nvPr>
            <p:ph type="ctrTitle"/>
          </p:nvPr>
        </p:nvSpPr>
        <p:spPr>
          <a:xfrm>
            <a:off x="2692950" y="2942597"/>
            <a:ext cx="3758100" cy="5121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000"/>
              <a:buNone/>
              <a:defRPr>
                <a:solidFill>
                  <a:schemeClr val="lt1"/>
                </a:solidFill>
              </a:defRPr>
            </a:lvl1pPr>
            <a:lvl2pPr lvl="1"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9pPr>
          </a:lstStyle>
          <a:p>
            <a:endParaRPr/>
          </a:p>
        </p:txBody>
      </p:sp>
      <p:sp>
        <p:nvSpPr>
          <p:cNvPr id="319" name="Google Shape;319;p26"/>
          <p:cNvSpPr txBox="1">
            <a:spLocks noGrp="1"/>
          </p:cNvSpPr>
          <p:nvPr>
            <p:ph type="subTitle" idx="1"/>
          </p:nvPr>
        </p:nvSpPr>
        <p:spPr>
          <a:xfrm>
            <a:off x="1863000" y="1647025"/>
            <a:ext cx="5418000" cy="1290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1pPr>
            <a:lvl2pPr lvl="1" algn="ctr" rtl="0">
              <a:lnSpc>
                <a:spcPct val="100000"/>
              </a:lnSpc>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2pPr>
            <a:lvl3pPr lvl="2" algn="ctr" rtl="0">
              <a:lnSpc>
                <a:spcPct val="100000"/>
              </a:lnSpc>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3pPr>
            <a:lvl4pPr lvl="3" algn="ctr" rtl="0">
              <a:lnSpc>
                <a:spcPct val="100000"/>
              </a:lnSpc>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4pPr>
            <a:lvl5pPr lvl="4" algn="ctr" rtl="0">
              <a:lnSpc>
                <a:spcPct val="100000"/>
              </a:lnSpc>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5pPr>
            <a:lvl6pPr lvl="5" algn="ctr" rtl="0">
              <a:lnSpc>
                <a:spcPct val="100000"/>
              </a:lnSpc>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6pPr>
            <a:lvl7pPr lvl="6" algn="ctr" rtl="0">
              <a:lnSpc>
                <a:spcPct val="100000"/>
              </a:lnSpc>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7pPr>
            <a:lvl8pPr lvl="7" algn="ctr" rtl="0">
              <a:lnSpc>
                <a:spcPct val="100000"/>
              </a:lnSpc>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8pPr>
            <a:lvl9pPr lvl="8" algn="ctr" rtl="0">
              <a:lnSpc>
                <a:spcPct val="100000"/>
              </a:lnSpc>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ig words">
  <p:cSld name="MAIN_POINT_1">
    <p:bg>
      <p:bgPr>
        <a:solidFill>
          <a:schemeClr val="dk2"/>
        </a:solidFill>
        <a:effectLst/>
      </p:bgPr>
    </p:bg>
    <p:spTree>
      <p:nvGrpSpPr>
        <p:cNvPr id="1" name="Shape 330"/>
        <p:cNvGrpSpPr/>
        <p:nvPr/>
      </p:nvGrpSpPr>
      <p:grpSpPr>
        <a:xfrm>
          <a:off x="0" y="0"/>
          <a:ext cx="0" cy="0"/>
          <a:chOff x="0" y="0"/>
          <a:chExt cx="0" cy="0"/>
        </a:xfrm>
      </p:grpSpPr>
      <p:sp>
        <p:nvSpPr>
          <p:cNvPr id="331" name="Google Shape;331;p28"/>
          <p:cNvSpPr/>
          <p:nvPr/>
        </p:nvSpPr>
        <p:spPr>
          <a:xfrm rot="3985194">
            <a:off x="2365761" y="-3868595"/>
            <a:ext cx="3679860" cy="12396733"/>
          </a:xfrm>
          <a:custGeom>
            <a:avLst/>
            <a:gdLst/>
            <a:ahLst/>
            <a:cxnLst/>
            <a:rect l="l" t="t" r="r" b="b"/>
            <a:pathLst>
              <a:path w="20119" h="67777" extrusionOk="0">
                <a:moveTo>
                  <a:pt x="9189" y="0"/>
                </a:moveTo>
                <a:cubicBezTo>
                  <a:pt x="8993" y="0"/>
                  <a:pt x="8799" y="27"/>
                  <a:pt x="8607" y="83"/>
                </a:cubicBezTo>
                <a:cubicBezTo>
                  <a:pt x="4937" y="1151"/>
                  <a:pt x="13510" y="11825"/>
                  <a:pt x="12643" y="14593"/>
                </a:cubicBezTo>
                <a:cubicBezTo>
                  <a:pt x="11842" y="17162"/>
                  <a:pt x="3803" y="15494"/>
                  <a:pt x="3703" y="16595"/>
                </a:cubicBezTo>
                <a:cubicBezTo>
                  <a:pt x="3536" y="18696"/>
                  <a:pt x="12043" y="26836"/>
                  <a:pt x="11942" y="36042"/>
                </a:cubicBezTo>
                <a:cubicBezTo>
                  <a:pt x="11842" y="42180"/>
                  <a:pt x="1668" y="40579"/>
                  <a:pt x="835" y="45749"/>
                </a:cubicBezTo>
                <a:cubicBezTo>
                  <a:pt x="1" y="50853"/>
                  <a:pt x="8607" y="63295"/>
                  <a:pt x="12876" y="66197"/>
                </a:cubicBezTo>
                <a:cubicBezTo>
                  <a:pt x="14571" y="67317"/>
                  <a:pt x="15922" y="67776"/>
                  <a:pt x="16971" y="67776"/>
                </a:cubicBezTo>
                <a:cubicBezTo>
                  <a:pt x="19266" y="67776"/>
                  <a:pt x="20119" y="65574"/>
                  <a:pt x="19982" y="63262"/>
                </a:cubicBezTo>
                <a:cubicBezTo>
                  <a:pt x="19681" y="58525"/>
                  <a:pt x="8774" y="51720"/>
                  <a:pt x="8707" y="46917"/>
                </a:cubicBezTo>
                <a:cubicBezTo>
                  <a:pt x="8673" y="42247"/>
                  <a:pt x="19815" y="45049"/>
                  <a:pt x="19781" y="39445"/>
                </a:cubicBezTo>
                <a:cubicBezTo>
                  <a:pt x="19715" y="32907"/>
                  <a:pt x="10975" y="27002"/>
                  <a:pt x="10842" y="22733"/>
                </a:cubicBezTo>
                <a:cubicBezTo>
                  <a:pt x="10808" y="20498"/>
                  <a:pt x="19348" y="18096"/>
                  <a:pt x="19214" y="16428"/>
                </a:cubicBezTo>
                <a:cubicBezTo>
                  <a:pt x="19023" y="14000"/>
                  <a:pt x="13658" y="0"/>
                  <a:pt x="91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2" name="Google Shape;332;p28"/>
          <p:cNvGrpSpPr/>
          <p:nvPr/>
        </p:nvGrpSpPr>
        <p:grpSpPr>
          <a:xfrm flipH="1">
            <a:off x="713213" y="680381"/>
            <a:ext cx="8097575" cy="4121675"/>
            <a:chOff x="885113" y="606631"/>
            <a:chExt cx="8097575" cy="4121675"/>
          </a:xfrm>
        </p:grpSpPr>
        <p:sp>
          <p:nvSpPr>
            <p:cNvPr id="333" name="Google Shape;333;p28"/>
            <p:cNvSpPr/>
            <p:nvPr/>
          </p:nvSpPr>
          <p:spPr>
            <a:xfrm>
              <a:off x="8815888" y="1202381"/>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8"/>
            <p:cNvSpPr/>
            <p:nvPr/>
          </p:nvSpPr>
          <p:spPr>
            <a:xfrm>
              <a:off x="1058338" y="6066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8"/>
            <p:cNvSpPr/>
            <p:nvPr/>
          </p:nvSpPr>
          <p:spPr>
            <a:xfrm>
              <a:off x="885113" y="46314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8"/>
            <p:cNvSpPr/>
            <p:nvPr/>
          </p:nvSpPr>
          <p:spPr>
            <a:xfrm>
              <a:off x="1499150" y="426619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7" name="Google Shape;337;p28"/>
          <p:cNvSpPr txBox="1">
            <a:spLocks noGrp="1"/>
          </p:cNvSpPr>
          <p:nvPr>
            <p:ph type="subTitle" idx="1"/>
          </p:nvPr>
        </p:nvSpPr>
        <p:spPr>
          <a:xfrm>
            <a:off x="3024850" y="2638975"/>
            <a:ext cx="3094200" cy="80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1pPr>
            <a:lvl2pPr lvl="1" rtl="0">
              <a:lnSpc>
                <a:spcPct val="100000"/>
              </a:lnSpc>
              <a:spcBef>
                <a:spcPts val="0"/>
              </a:spcBef>
              <a:spcAft>
                <a:spcPts val="0"/>
              </a:spcAft>
              <a:buClr>
                <a:schemeClr val="lt1"/>
              </a:buClr>
              <a:buSzPts val="2800"/>
              <a:buNone/>
              <a:defRPr sz="2800">
                <a:solidFill>
                  <a:schemeClr val="lt1"/>
                </a:solidFill>
              </a:defRPr>
            </a:lvl2pPr>
            <a:lvl3pPr lvl="2" rtl="0">
              <a:lnSpc>
                <a:spcPct val="100000"/>
              </a:lnSpc>
              <a:spcBef>
                <a:spcPts val="0"/>
              </a:spcBef>
              <a:spcAft>
                <a:spcPts val="0"/>
              </a:spcAft>
              <a:buClr>
                <a:schemeClr val="lt1"/>
              </a:buClr>
              <a:buSzPts val="2800"/>
              <a:buNone/>
              <a:defRPr sz="2800">
                <a:solidFill>
                  <a:schemeClr val="lt1"/>
                </a:solidFill>
              </a:defRPr>
            </a:lvl3pPr>
            <a:lvl4pPr lvl="3" rtl="0">
              <a:lnSpc>
                <a:spcPct val="100000"/>
              </a:lnSpc>
              <a:spcBef>
                <a:spcPts val="0"/>
              </a:spcBef>
              <a:spcAft>
                <a:spcPts val="0"/>
              </a:spcAft>
              <a:buClr>
                <a:schemeClr val="lt1"/>
              </a:buClr>
              <a:buSzPts val="2800"/>
              <a:buNone/>
              <a:defRPr sz="2800">
                <a:solidFill>
                  <a:schemeClr val="lt1"/>
                </a:solidFill>
              </a:defRPr>
            </a:lvl4pPr>
            <a:lvl5pPr lvl="4" rtl="0">
              <a:lnSpc>
                <a:spcPct val="100000"/>
              </a:lnSpc>
              <a:spcBef>
                <a:spcPts val="0"/>
              </a:spcBef>
              <a:spcAft>
                <a:spcPts val="0"/>
              </a:spcAft>
              <a:buClr>
                <a:schemeClr val="lt1"/>
              </a:buClr>
              <a:buSzPts val="2800"/>
              <a:buNone/>
              <a:defRPr sz="2800">
                <a:solidFill>
                  <a:schemeClr val="lt1"/>
                </a:solidFill>
              </a:defRPr>
            </a:lvl5pPr>
            <a:lvl6pPr lvl="5" rtl="0">
              <a:lnSpc>
                <a:spcPct val="100000"/>
              </a:lnSpc>
              <a:spcBef>
                <a:spcPts val="0"/>
              </a:spcBef>
              <a:spcAft>
                <a:spcPts val="0"/>
              </a:spcAft>
              <a:buClr>
                <a:schemeClr val="lt1"/>
              </a:buClr>
              <a:buSzPts val="2800"/>
              <a:buNone/>
              <a:defRPr sz="2800">
                <a:solidFill>
                  <a:schemeClr val="lt1"/>
                </a:solidFill>
              </a:defRPr>
            </a:lvl6pPr>
            <a:lvl7pPr lvl="6" rtl="0">
              <a:lnSpc>
                <a:spcPct val="100000"/>
              </a:lnSpc>
              <a:spcBef>
                <a:spcPts val="0"/>
              </a:spcBef>
              <a:spcAft>
                <a:spcPts val="0"/>
              </a:spcAft>
              <a:buClr>
                <a:schemeClr val="lt1"/>
              </a:buClr>
              <a:buSzPts val="2800"/>
              <a:buNone/>
              <a:defRPr sz="2800">
                <a:solidFill>
                  <a:schemeClr val="lt1"/>
                </a:solidFill>
              </a:defRPr>
            </a:lvl7pPr>
            <a:lvl8pPr lvl="7" rtl="0">
              <a:lnSpc>
                <a:spcPct val="100000"/>
              </a:lnSpc>
              <a:spcBef>
                <a:spcPts val="0"/>
              </a:spcBef>
              <a:spcAft>
                <a:spcPts val="0"/>
              </a:spcAft>
              <a:buClr>
                <a:schemeClr val="lt1"/>
              </a:buClr>
              <a:buSzPts val="2800"/>
              <a:buNone/>
              <a:defRPr sz="2800">
                <a:solidFill>
                  <a:schemeClr val="lt1"/>
                </a:solidFill>
              </a:defRPr>
            </a:lvl8pPr>
            <a:lvl9pPr lvl="8" rtl="0">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338" name="Google Shape;338;p28"/>
          <p:cNvSpPr txBox="1">
            <a:spLocks noGrp="1"/>
          </p:cNvSpPr>
          <p:nvPr>
            <p:ph type="ctrTitle"/>
          </p:nvPr>
        </p:nvSpPr>
        <p:spPr>
          <a:xfrm>
            <a:off x="2642550" y="1161475"/>
            <a:ext cx="3858900" cy="14775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5100"/>
              <a:buFont typeface="Fredoka One"/>
              <a:buNone/>
              <a:defRPr sz="51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39"/>
        <p:cNvGrpSpPr/>
        <p:nvPr/>
      </p:nvGrpSpPr>
      <p:grpSpPr>
        <a:xfrm>
          <a:off x="0" y="0"/>
          <a:ext cx="0" cy="0"/>
          <a:chOff x="0" y="0"/>
          <a:chExt cx="0" cy="0"/>
        </a:xfrm>
      </p:grpSpPr>
      <p:sp>
        <p:nvSpPr>
          <p:cNvPr id="340" name="Google Shape;340;p29"/>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
        <p:nvSpPr>
          <p:cNvPr id="341" name="Google Shape;341;p29"/>
          <p:cNvSpPr txBox="1">
            <a:spLocks noGrp="1"/>
          </p:cNvSpPr>
          <p:nvPr>
            <p:ph type="ctrTitle" idx="2"/>
          </p:nvPr>
        </p:nvSpPr>
        <p:spPr>
          <a:xfrm>
            <a:off x="3429000" y="2010914"/>
            <a:ext cx="22860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3800"/>
              <a:buFont typeface="Fredoka One"/>
              <a:buNone/>
              <a:defRPr sz="3800">
                <a:latin typeface="Fredoka One"/>
                <a:ea typeface="Fredoka One"/>
                <a:cs typeface="Fredoka One"/>
                <a:sym typeface="Fredoka One"/>
              </a:defRPr>
            </a:lvl2pPr>
            <a:lvl3pPr lvl="2" algn="ctr" rtl="0">
              <a:spcBef>
                <a:spcPts val="0"/>
              </a:spcBef>
              <a:spcAft>
                <a:spcPts val="0"/>
              </a:spcAft>
              <a:buSzPts val="3800"/>
              <a:buFont typeface="Fredoka One"/>
              <a:buNone/>
              <a:defRPr sz="3800">
                <a:latin typeface="Fredoka One"/>
                <a:ea typeface="Fredoka One"/>
                <a:cs typeface="Fredoka One"/>
                <a:sym typeface="Fredoka One"/>
              </a:defRPr>
            </a:lvl3pPr>
            <a:lvl4pPr lvl="3" algn="ctr" rtl="0">
              <a:spcBef>
                <a:spcPts val="0"/>
              </a:spcBef>
              <a:spcAft>
                <a:spcPts val="0"/>
              </a:spcAft>
              <a:buSzPts val="3800"/>
              <a:buFont typeface="Fredoka One"/>
              <a:buNone/>
              <a:defRPr sz="3800">
                <a:latin typeface="Fredoka One"/>
                <a:ea typeface="Fredoka One"/>
                <a:cs typeface="Fredoka One"/>
                <a:sym typeface="Fredoka One"/>
              </a:defRPr>
            </a:lvl4pPr>
            <a:lvl5pPr lvl="4" algn="ctr" rtl="0">
              <a:spcBef>
                <a:spcPts val="0"/>
              </a:spcBef>
              <a:spcAft>
                <a:spcPts val="0"/>
              </a:spcAft>
              <a:buSzPts val="3800"/>
              <a:buFont typeface="Fredoka One"/>
              <a:buNone/>
              <a:defRPr sz="3800">
                <a:latin typeface="Fredoka One"/>
                <a:ea typeface="Fredoka One"/>
                <a:cs typeface="Fredoka One"/>
                <a:sym typeface="Fredoka One"/>
              </a:defRPr>
            </a:lvl5pPr>
            <a:lvl6pPr lvl="5" algn="ctr" rtl="0">
              <a:spcBef>
                <a:spcPts val="0"/>
              </a:spcBef>
              <a:spcAft>
                <a:spcPts val="0"/>
              </a:spcAft>
              <a:buSzPts val="3800"/>
              <a:buFont typeface="Fredoka One"/>
              <a:buNone/>
              <a:defRPr sz="3800">
                <a:latin typeface="Fredoka One"/>
                <a:ea typeface="Fredoka One"/>
                <a:cs typeface="Fredoka One"/>
                <a:sym typeface="Fredoka One"/>
              </a:defRPr>
            </a:lvl6pPr>
            <a:lvl7pPr lvl="6" algn="ctr" rtl="0">
              <a:spcBef>
                <a:spcPts val="0"/>
              </a:spcBef>
              <a:spcAft>
                <a:spcPts val="0"/>
              </a:spcAft>
              <a:buSzPts val="3800"/>
              <a:buFont typeface="Fredoka One"/>
              <a:buNone/>
              <a:defRPr sz="3800">
                <a:latin typeface="Fredoka One"/>
                <a:ea typeface="Fredoka One"/>
                <a:cs typeface="Fredoka One"/>
                <a:sym typeface="Fredoka One"/>
              </a:defRPr>
            </a:lvl7pPr>
            <a:lvl8pPr lvl="7" algn="ctr" rtl="0">
              <a:spcBef>
                <a:spcPts val="0"/>
              </a:spcBef>
              <a:spcAft>
                <a:spcPts val="0"/>
              </a:spcAft>
              <a:buSzPts val="3800"/>
              <a:buFont typeface="Fredoka One"/>
              <a:buNone/>
              <a:defRPr sz="3800">
                <a:latin typeface="Fredoka One"/>
                <a:ea typeface="Fredoka One"/>
                <a:cs typeface="Fredoka One"/>
                <a:sym typeface="Fredoka One"/>
              </a:defRPr>
            </a:lvl8pPr>
            <a:lvl9pPr lvl="8" algn="ctr" rtl="0">
              <a:spcBef>
                <a:spcPts val="0"/>
              </a:spcBef>
              <a:spcAft>
                <a:spcPts val="0"/>
              </a:spcAft>
              <a:buSzPts val="3800"/>
              <a:buFont typeface="Fredoka One"/>
              <a:buNone/>
              <a:defRPr sz="3800">
                <a:latin typeface="Fredoka One"/>
                <a:ea typeface="Fredoka One"/>
                <a:cs typeface="Fredoka One"/>
                <a:sym typeface="Fredoka One"/>
              </a:defRPr>
            </a:lvl9pPr>
          </a:lstStyle>
          <a:p>
            <a:endParaRPr/>
          </a:p>
        </p:txBody>
      </p:sp>
      <p:sp>
        <p:nvSpPr>
          <p:cNvPr id="342" name="Google Shape;342;p29"/>
          <p:cNvSpPr txBox="1">
            <a:spLocks noGrp="1"/>
          </p:cNvSpPr>
          <p:nvPr>
            <p:ph type="subTitle" idx="1"/>
          </p:nvPr>
        </p:nvSpPr>
        <p:spPr>
          <a:xfrm>
            <a:off x="3294450" y="2224165"/>
            <a:ext cx="2555100" cy="1506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Font typeface="Nunito"/>
              <a:buNone/>
              <a:defRPr sz="1600">
                <a:latin typeface="Nunito"/>
                <a:ea typeface="Nunito"/>
                <a:cs typeface="Nunito"/>
                <a:sym typeface="Nuni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dk2"/>
        </a:solidFill>
        <a:effectLst/>
      </p:bgPr>
    </p:bg>
    <p:spTree>
      <p:nvGrpSpPr>
        <p:cNvPr id="1" name="Shape 343"/>
        <p:cNvGrpSpPr/>
        <p:nvPr/>
      </p:nvGrpSpPr>
      <p:grpSpPr>
        <a:xfrm>
          <a:off x="0" y="0"/>
          <a:ext cx="0" cy="0"/>
          <a:chOff x="0" y="0"/>
          <a:chExt cx="0" cy="0"/>
        </a:xfrm>
      </p:grpSpPr>
      <p:sp>
        <p:nvSpPr>
          <p:cNvPr id="344" name="Google Shape;344;p30"/>
          <p:cNvSpPr/>
          <p:nvPr/>
        </p:nvSpPr>
        <p:spPr>
          <a:xfrm rot="7563395">
            <a:off x="5544417" y="3444416"/>
            <a:ext cx="5316301" cy="3506950"/>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0"/>
          <p:cNvSpPr txBox="1">
            <a:spLocks noGrp="1"/>
          </p:cNvSpPr>
          <p:nvPr>
            <p:ph type="ctrTitle"/>
          </p:nvPr>
        </p:nvSpPr>
        <p:spPr>
          <a:xfrm>
            <a:off x="2346300" y="1844850"/>
            <a:ext cx="4451400" cy="1453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9pPr>
          </a:lstStyle>
          <a:p>
            <a:endParaRPr/>
          </a:p>
        </p:txBody>
      </p:sp>
      <p:grpSp>
        <p:nvGrpSpPr>
          <p:cNvPr id="346" name="Google Shape;346;p30"/>
          <p:cNvGrpSpPr/>
          <p:nvPr/>
        </p:nvGrpSpPr>
        <p:grpSpPr>
          <a:xfrm>
            <a:off x="2683896" y="791269"/>
            <a:ext cx="5388338" cy="2929638"/>
            <a:chOff x="2607700" y="717519"/>
            <a:chExt cx="5388338" cy="2929638"/>
          </a:xfrm>
        </p:grpSpPr>
        <p:sp>
          <p:nvSpPr>
            <p:cNvPr id="347" name="Google Shape;347;p30"/>
            <p:cNvSpPr/>
            <p:nvPr/>
          </p:nvSpPr>
          <p:spPr>
            <a:xfrm>
              <a:off x="7505438" y="34803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0"/>
            <p:cNvSpPr/>
            <p:nvPr/>
          </p:nvSpPr>
          <p:spPr>
            <a:xfrm>
              <a:off x="7899138" y="235268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0"/>
            <p:cNvSpPr/>
            <p:nvPr/>
          </p:nvSpPr>
          <p:spPr>
            <a:xfrm>
              <a:off x="2607700" y="717519"/>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2"/>
        </a:solidFill>
        <a:effectLst/>
      </p:bgPr>
    </p:bg>
    <p:spTree>
      <p:nvGrpSpPr>
        <p:cNvPr id="1" name="Shape 350"/>
        <p:cNvGrpSpPr/>
        <p:nvPr/>
      </p:nvGrpSpPr>
      <p:grpSpPr>
        <a:xfrm>
          <a:off x="0" y="0"/>
          <a:ext cx="0" cy="0"/>
          <a:chOff x="0" y="0"/>
          <a:chExt cx="0" cy="0"/>
        </a:xfrm>
      </p:grpSpPr>
      <p:sp>
        <p:nvSpPr>
          <p:cNvPr id="351" name="Google Shape;351;p31"/>
          <p:cNvSpPr/>
          <p:nvPr/>
        </p:nvSpPr>
        <p:spPr>
          <a:xfrm rot="-6814806">
            <a:off x="2365761" y="-3868595"/>
            <a:ext cx="3679860" cy="12396733"/>
          </a:xfrm>
          <a:custGeom>
            <a:avLst/>
            <a:gdLst/>
            <a:ahLst/>
            <a:cxnLst/>
            <a:rect l="l" t="t" r="r" b="b"/>
            <a:pathLst>
              <a:path w="20119" h="67777" extrusionOk="0">
                <a:moveTo>
                  <a:pt x="9189" y="0"/>
                </a:moveTo>
                <a:cubicBezTo>
                  <a:pt x="8993" y="0"/>
                  <a:pt x="8799" y="27"/>
                  <a:pt x="8607" y="83"/>
                </a:cubicBezTo>
                <a:cubicBezTo>
                  <a:pt x="4937" y="1151"/>
                  <a:pt x="13510" y="11825"/>
                  <a:pt x="12643" y="14593"/>
                </a:cubicBezTo>
                <a:cubicBezTo>
                  <a:pt x="11842" y="17162"/>
                  <a:pt x="3803" y="15494"/>
                  <a:pt x="3703" y="16595"/>
                </a:cubicBezTo>
                <a:cubicBezTo>
                  <a:pt x="3536" y="18696"/>
                  <a:pt x="12043" y="26836"/>
                  <a:pt x="11942" y="36042"/>
                </a:cubicBezTo>
                <a:cubicBezTo>
                  <a:pt x="11842" y="42180"/>
                  <a:pt x="1668" y="40579"/>
                  <a:pt x="835" y="45749"/>
                </a:cubicBezTo>
                <a:cubicBezTo>
                  <a:pt x="1" y="50853"/>
                  <a:pt x="8607" y="63295"/>
                  <a:pt x="12876" y="66197"/>
                </a:cubicBezTo>
                <a:cubicBezTo>
                  <a:pt x="14571" y="67317"/>
                  <a:pt x="15922" y="67776"/>
                  <a:pt x="16971" y="67776"/>
                </a:cubicBezTo>
                <a:cubicBezTo>
                  <a:pt x="19266" y="67776"/>
                  <a:pt x="20119" y="65574"/>
                  <a:pt x="19982" y="63262"/>
                </a:cubicBezTo>
                <a:cubicBezTo>
                  <a:pt x="19681" y="58525"/>
                  <a:pt x="8774" y="51720"/>
                  <a:pt x="8707" y="46917"/>
                </a:cubicBezTo>
                <a:cubicBezTo>
                  <a:pt x="8673" y="42247"/>
                  <a:pt x="19815" y="45049"/>
                  <a:pt x="19781" y="39445"/>
                </a:cubicBezTo>
                <a:cubicBezTo>
                  <a:pt x="19715" y="32907"/>
                  <a:pt x="10975" y="27002"/>
                  <a:pt x="10842" y="22733"/>
                </a:cubicBezTo>
                <a:cubicBezTo>
                  <a:pt x="10808" y="20498"/>
                  <a:pt x="19348" y="18096"/>
                  <a:pt x="19214" y="16428"/>
                </a:cubicBezTo>
                <a:cubicBezTo>
                  <a:pt x="19023" y="14000"/>
                  <a:pt x="13658" y="0"/>
                  <a:pt x="91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2" name="Google Shape;352;p31"/>
          <p:cNvGrpSpPr/>
          <p:nvPr/>
        </p:nvGrpSpPr>
        <p:grpSpPr>
          <a:xfrm>
            <a:off x="321413" y="427181"/>
            <a:ext cx="8729050" cy="4274075"/>
            <a:chOff x="309113" y="378031"/>
            <a:chExt cx="8729050" cy="4274075"/>
          </a:xfrm>
        </p:grpSpPr>
        <p:sp>
          <p:nvSpPr>
            <p:cNvPr id="353" name="Google Shape;353;p31"/>
            <p:cNvSpPr/>
            <p:nvPr/>
          </p:nvSpPr>
          <p:spPr>
            <a:xfrm>
              <a:off x="8871363" y="2404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1"/>
            <p:cNvSpPr/>
            <p:nvPr/>
          </p:nvSpPr>
          <p:spPr>
            <a:xfrm>
              <a:off x="8583963" y="42249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1"/>
            <p:cNvSpPr/>
            <p:nvPr/>
          </p:nvSpPr>
          <p:spPr>
            <a:xfrm>
              <a:off x="2506138" y="3780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1"/>
            <p:cNvSpPr/>
            <p:nvPr/>
          </p:nvSpPr>
          <p:spPr>
            <a:xfrm>
              <a:off x="629813" y="903931"/>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1"/>
            <p:cNvSpPr/>
            <p:nvPr/>
          </p:nvSpPr>
          <p:spPr>
            <a:xfrm>
              <a:off x="309113" y="201539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1"/>
            <p:cNvSpPr/>
            <p:nvPr/>
          </p:nvSpPr>
          <p:spPr>
            <a:xfrm>
              <a:off x="3018713" y="45552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1"/>
            <p:cNvSpPr/>
            <p:nvPr/>
          </p:nvSpPr>
          <p:spPr>
            <a:xfrm>
              <a:off x="6051125" y="438839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0" name="Google Shape;360;p31"/>
          <p:cNvSpPr txBox="1">
            <a:spLocks noGrp="1"/>
          </p:cNvSpPr>
          <p:nvPr>
            <p:ph type="title" hasCustomPrompt="1"/>
          </p:nvPr>
        </p:nvSpPr>
        <p:spPr>
          <a:xfrm>
            <a:off x="1342325" y="1724836"/>
            <a:ext cx="6450300" cy="14601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2000"/>
              <a:buFont typeface="Fredoka One"/>
              <a:buNone/>
              <a:defRPr sz="12000">
                <a:solidFill>
                  <a:schemeClr val="lt1"/>
                </a:solidFill>
                <a:latin typeface="Fredoka One"/>
                <a:ea typeface="Fredoka One"/>
                <a:cs typeface="Fredoka One"/>
                <a:sym typeface="Fredoka One"/>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61" name="Google Shape;361;p31"/>
          <p:cNvSpPr txBox="1">
            <a:spLocks noGrp="1"/>
          </p:cNvSpPr>
          <p:nvPr>
            <p:ph type="subTitle" idx="1"/>
          </p:nvPr>
        </p:nvSpPr>
        <p:spPr>
          <a:xfrm>
            <a:off x="2691600" y="2886879"/>
            <a:ext cx="3760800" cy="513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a:solidFill>
                  <a:schemeClr val="lt1"/>
                </a:solidFill>
              </a:defRPr>
            </a:lvl1pPr>
            <a:lvl2pPr lvl="1" algn="ctr" rtl="0">
              <a:lnSpc>
                <a:spcPct val="100000"/>
              </a:lnSpc>
              <a:spcBef>
                <a:spcPts val="0"/>
              </a:spcBef>
              <a:spcAft>
                <a:spcPts val="0"/>
              </a:spcAft>
              <a:buClr>
                <a:schemeClr val="lt1"/>
              </a:buClr>
              <a:buSzPts val="2800"/>
              <a:buNone/>
              <a:defRPr sz="2800">
                <a:solidFill>
                  <a:schemeClr val="lt1"/>
                </a:solidFill>
              </a:defRPr>
            </a:lvl2pPr>
            <a:lvl3pPr lvl="2" algn="ctr" rtl="0">
              <a:lnSpc>
                <a:spcPct val="100000"/>
              </a:lnSpc>
              <a:spcBef>
                <a:spcPts val="0"/>
              </a:spcBef>
              <a:spcAft>
                <a:spcPts val="0"/>
              </a:spcAft>
              <a:buClr>
                <a:schemeClr val="lt1"/>
              </a:buClr>
              <a:buSzPts val="2800"/>
              <a:buNone/>
              <a:defRPr sz="2800">
                <a:solidFill>
                  <a:schemeClr val="lt1"/>
                </a:solidFill>
              </a:defRPr>
            </a:lvl3pPr>
            <a:lvl4pPr lvl="3" algn="ctr" rtl="0">
              <a:lnSpc>
                <a:spcPct val="100000"/>
              </a:lnSpc>
              <a:spcBef>
                <a:spcPts val="0"/>
              </a:spcBef>
              <a:spcAft>
                <a:spcPts val="0"/>
              </a:spcAft>
              <a:buClr>
                <a:schemeClr val="lt1"/>
              </a:buClr>
              <a:buSzPts val="2800"/>
              <a:buNone/>
              <a:defRPr sz="2800">
                <a:solidFill>
                  <a:schemeClr val="lt1"/>
                </a:solidFill>
              </a:defRPr>
            </a:lvl4pPr>
            <a:lvl5pPr lvl="4" algn="ctr" rtl="0">
              <a:lnSpc>
                <a:spcPct val="100000"/>
              </a:lnSpc>
              <a:spcBef>
                <a:spcPts val="0"/>
              </a:spcBef>
              <a:spcAft>
                <a:spcPts val="0"/>
              </a:spcAft>
              <a:buClr>
                <a:schemeClr val="lt1"/>
              </a:buClr>
              <a:buSzPts val="2800"/>
              <a:buNone/>
              <a:defRPr sz="2800">
                <a:solidFill>
                  <a:schemeClr val="lt1"/>
                </a:solidFill>
              </a:defRPr>
            </a:lvl5pPr>
            <a:lvl6pPr lvl="5" algn="ctr" rtl="0">
              <a:lnSpc>
                <a:spcPct val="100000"/>
              </a:lnSpc>
              <a:spcBef>
                <a:spcPts val="0"/>
              </a:spcBef>
              <a:spcAft>
                <a:spcPts val="0"/>
              </a:spcAft>
              <a:buClr>
                <a:schemeClr val="lt1"/>
              </a:buClr>
              <a:buSzPts val="2800"/>
              <a:buNone/>
              <a:defRPr sz="2800">
                <a:solidFill>
                  <a:schemeClr val="lt1"/>
                </a:solidFill>
              </a:defRPr>
            </a:lvl6pPr>
            <a:lvl7pPr lvl="6" algn="ctr" rtl="0">
              <a:lnSpc>
                <a:spcPct val="100000"/>
              </a:lnSpc>
              <a:spcBef>
                <a:spcPts val="0"/>
              </a:spcBef>
              <a:spcAft>
                <a:spcPts val="0"/>
              </a:spcAft>
              <a:buClr>
                <a:schemeClr val="lt1"/>
              </a:buClr>
              <a:buSzPts val="2800"/>
              <a:buNone/>
              <a:defRPr sz="2800">
                <a:solidFill>
                  <a:schemeClr val="lt1"/>
                </a:solidFill>
              </a:defRPr>
            </a:lvl7pPr>
            <a:lvl8pPr lvl="7" algn="ctr" rtl="0">
              <a:lnSpc>
                <a:spcPct val="100000"/>
              </a:lnSpc>
              <a:spcBef>
                <a:spcPts val="0"/>
              </a:spcBef>
              <a:spcAft>
                <a:spcPts val="0"/>
              </a:spcAft>
              <a:buClr>
                <a:schemeClr val="lt1"/>
              </a:buClr>
              <a:buSzPts val="2800"/>
              <a:buNone/>
              <a:defRPr sz="2800">
                <a:solidFill>
                  <a:schemeClr val="lt1"/>
                </a:solidFill>
              </a:defRPr>
            </a:lvl8pPr>
            <a:lvl9pPr lvl="8" algn="ctr" rtl="0">
              <a:lnSpc>
                <a:spcPct val="100000"/>
              </a:lnSpc>
              <a:spcBef>
                <a:spcPts val="0"/>
              </a:spcBef>
              <a:spcAft>
                <a:spcPts val="0"/>
              </a:spcAft>
              <a:buClr>
                <a:schemeClr val="lt1"/>
              </a:buClr>
              <a:buSzPts val="2800"/>
              <a:buNone/>
              <a:defRPr sz="2800">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mall numbers">
  <p:cSld name="BIG_NUMBER_1">
    <p:bg>
      <p:bgPr>
        <a:solidFill>
          <a:schemeClr val="dk2"/>
        </a:solidFill>
        <a:effectLst/>
      </p:bgPr>
    </p:bg>
    <p:spTree>
      <p:nvGrpSpPr>
        <p:cNvPr id="1" name="Shape 362"/>
        <p:cNvGrpSpPr/>
        <p:nvPr/>
      </p:nvGrpSpPr>
      <p:grpSpPr>
        <a:xfrm>
          <a:off x="0" y="0"/>
          <a:ext cx="0" cy="0"/>
          <a:chOff x="0" y="0"/>
          <a:chExt cx="0" cy="0"/>
        </a:xfrm>
      </p:grpSpPr>
      <p:sp>
        <p:nvSpPr>
          <p:cNvPr id="363" name="Google Shape;363;p32"/>
          <p:cNvSpPr/>
          <p:nvPr/>
        </p:nvSpPr>
        <p:spPr>
          <a:xfrm rot="6814806" flipH="1">
            <a:off x="2365761" y="-3868595"/>
            <a:ext cx="3679860" cy="12396733"/>
          </a:xfrm>
          <a:custGeom>
            <a:avLst/>
            <a:gdLst/>
            <a:ahLst/>
            <a:cxnLst/>
            <a:rect l="l" t="t" r="r" b="b"/>
            <a:pathLst>
              <a:path w="20119" h="67777" extrusionOk="0">
                <a:moveTo>
                  <a:pt x="9189" y="0"/>
                </a:moveTo>
                <a:cubicBezTo>
                  <a:pt x="8993" y="0"/>
                  <a:pt x="8799" y="27"/>
                  <a:pt x="8607" y="83"/>
                </a:cubicBezTo>
                <a:cubicBezTo>
                  <a:pt x="4937" y="1151"/>
                  <a:pt x="13510" y="11825"/>
                  <a:pt x="12643" y="14593"/>
                </a:cubicBezTo>
                <a:cubicBezTo>
                  <a:pt x="11842" y="17162"/>
                  <a:pt x="3803" y="15494"/>
                  <a:pt x="3703" y="16595"/>
                </a:cubicBezTo>
                <a:cubicBezTo>
                  <a:pt x="3536" y="18696"/>
                  <a:pt x="12043" y="26836"/>
                  <a:pt x="11942" y="36042"/>
                </a:cubicBezTo>
                <a:cubicBezTo>
                  <a:pt x="11842" y="42180"/>
                  <a:pt x="1668" y="40579"/>
                  <a:pt x="835" y="45749"/>
                </a:cubicBezTo>
                <a:cubicBezTo>
                  <a:pt x="1" y="50853"/>
                  <a:pt x="8607" y="63295"/>
                  <a:pt x="12876" y="66197"/>
                </a:cubicBezTo>
                <a:cubicBezTo>
                  <a:pt x="14571" y="67317"/>
                  <a:pt x="15922" y="67776"/>
                  <a:pt x="16971" y="67776"/>
                </a:cubicBezTo>
                <a:cubicBezTo>
                  <a:pt x="19266" y="67776"/>
                  <a:pt x="20119" y="65574"/>
                  <a:pt x="19982" y="63262"/>
                </a:cubicBezTo>
                <a:cubicBezTo>
                  <a:pt x="19681" y="58525"/>
                  <a:pt x="8774" y="51720"/>
                  <a:pt x="8707" y="46917"/>
                </a:cubicBezTo>
                <a:cubicBezTo>
                  <a:pt x="8673" y="42247"/>
                  <a:pt x="19815" y="45049"/>
                  <a:pt x="19781" y="39445"/>
                </a:cubicBezTo>
                <a:cubicBezTo>
                  <a:pt x="19715" y="32907"/>
                  <a:pt x="10975" y="27002"/>
                  <a:pt x="10842" y="22733"/>
                </a:cubicBezTo>
                <a:cubicBezTo>
                  <a:pt x="10808" y="20498"/>
                  <a:pt x="19348" y="18096"/>
                  <a:pt x="19214" y="16428"/>
                </a:cubicBezTo>
                <a:cubicBezTo>
                  <a:pt x="19023" y="14000"/>
                  <a:pt x="13658" y="0"/>
                  <a:pt x="91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4" name="Google Shape;364;p32"/>
          <p:cNvGrpSpPr/>
          <p:nvPr/>
        </p:nvGrpSpPr>
        <p:grpSpPr>
          <a:xfrm flipH="1">
            <a:off x="-626781" y="378031"/>
            <a:ext cx="8729050" cy="4512413"/>
            <a:chOff x="309113" y="378031"/>
            <a:chExt cx="8729050" cy="4512413"/>
          </a:xfrm>
        </p:grpSpPr>
        <p:sp>
          <p:nvSpPr>
            <p:cNvPr id="365" name="Google Shape;365;p32"/>
            <p:cNvSpPr/>
            <p:nvPr/>
          </p:nvSpPr>
          <p:spPr>
            <a:xfrm>
              <a:off x="8871363" y="2404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2"/>
            <p:cNvSpPr/>
            <p:nvPr/>
          </p:nvSpPr>
          <p:spPr>
            <a:xfrm>
              <a:off x="8583963" y="42249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2"/>
            <p:cNvSpPr/>
            <p:nvPr/>
          </p:nvSpPr>
          <p:spPr>
            <a:xfrm>
              <a:off x="2506138" y="3780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2"/>
            <p:cNvSpPr/>
            <p:nvPr/>
          </p:nvSpPr>
          <p:spPr>
            <a:xfrm>
              <a:off x="629813" y="903931"/>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2"/>
            <p:cNvSpPr/>
            <p:nvPr/>
          </p:nvSpPr>
          <p:spPr>
            <a:xfrm>
              <a:off x="309113" y="201539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2"/>
            <p:cNvSpPr/>
            <p:nvPr/>
          </p:nvSpPr>
          <p:spPr>
            <a:xfrm>
              <a:off x="3018713" y="45552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2"/>
            <p:cNvSpPr/>
            <p:nvPr/>
          </p:nvSpPr>
          <p:spPr>
            <a:xfrm>
              <a:off x="7108100" y="472364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2" name="Google Shape;372;p32"/>
          <p:cNvSpPr txBox="1">
            <a:spLocks noGrp="1"/>
          </p:cNvSpPr>
          <p:nvPr>
            <p:ph type="title" hasCustomPrompt="1"/>
          </p:nvPr>
        </p:nvSpPr>
        <p:spPr>
          <a:xfrm>
            <a:off x="991500" y="2786725"/>
            <a:ext cx="3046200" cy="7821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r>
              <a:t>xx%</a:t>
            </a:r>
          </a:p>
        </p:txBody>
      </p:sp>
      <p:sp>
        <p:nvSpPr>
          <p:cNvPr id="373" name="Google Shape;373;p32"/>
          <p:cNvSpPr txBox="1">
            <a:spLocks noGrp="1"/>
          </p:cNvSpPr>
          <p:nvPr>
            <p:ph type="subTitle" idx="1"/>
          </p:nvPr>
        </p:nvSpPr>
        <p:spPr>
          <a:xfrm>
            <a:off x="1397850" y="3442558"/>
            <a:ext cx="2233500" cy="59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1pPr>
            <a:lvl2pPr lvl="1"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2pPr>
            <a:lvl3pPr lvl="2"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3pPr>
            <a:lvl4pPr lvl="3"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4pPr>
            <a:lvl5pPr lvl="4"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5pPr>
            <a:lvl6pPr lvl="5"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6pPr>
            <a:lvl7pPr lvl="6"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7pPr>
            <a:lvl8pPr lvl="7"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8pPr>
            <a:lvl9pPr lvl="8"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9pPr>
          </a:lstStyle>
          <a:p>
            <a:endParaRPr/>
          </a:p>
        </p:txBody>
      </p:sp>
      <p:sp>
        <p:nvSpPr>
          <p:cNvPr id="374" name="Google Shape;374;p32"/>
          <p:cNvSpPr txBox="1">
            <a:spLocks noGrp="1"/>
          </p:cNvSpPr>
          <p:nvPr>
            <p:ph type="title" idx="2" hasCustomPrompt="1"/>
          </p:nvPr>
        </p:nvSpPr>
        <p:spPr>
          <a:xfrm>
            <a:off x="3048900" y="722575"/>
            <a:ext cx="3046200" cy="7821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r>
              <a:t>xx%</a:t>
            </a:r>
          </a:p>
        </p:txBody>
      </p:sp>
      <p:sp>
        <p:nvSpPr>
          <p:cNvPr id="375" name="Google Shape;375;p32"/>
          <p:cNvSpPr txBox="1">
            <a:spLocks noGrp="1"/>
          </p:cNvSpPr>
          <p:nvPr>
            <p:ph type="subTitle" idx="3"/>
          </p:nvPr>
        </p:nvSpPr>
        <p:spPr>
          <a:xfrm>
            <a:off x="3455250" y="1341538"/>
            <a:ext cx="2233500" cy="59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1pPr>
            <a:lvl2pPr lvl="1"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2pPr>
            <a:lvl3pPr lvl="2"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3pPr>
            <a:lvl4pPr lvl="3"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4pPr>
            <a:lvl5pPr lvl="4"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5pPr>
            <a:lvl6pPr lvl="5"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6pPr>
            <a:lvl7pPr lvl="6"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7pPr>
            <a:lvl8pPr lvl="7"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8pPr>
            <a:lvl9pPr lvl="8"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9pPr>
          </a:lstStyle>
          <a:p>
            <a:endParaRPr/>
          </a:p>
        </p:txBody>
      </p:sp>
      <p:sp>
        <p:nvSpPr>
          <p:cNvPr id="376" name="Google Shape;376;p32"/>
          <p:cNvSpPr txBox="1">
            <a:spLocks noGrp="1"/>
          </p:cNvSpPr>
          <p:nvPr>
            <p:ph type="title" idx="4" hasCustomPrompt="1"/>
          </p:nvPr>
        </p:nvSpPr>
        <p:spPr>
          <a:xfrm>
            <a:off x="5106300" y="2786725"/>
            <a:ext cx="3046200" cy="7821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r>
              <a:t>xx%</a:t>
            </a:r>
          </a:p>
        </p:txBody>
      </p:sp>
      <p:sp>
        <p:nvSpPr>
          <p:cNvPr id="377" name="Google Shape;377;p32"/>
          <p:cNvSpPr txBox="1">
            <a:spLocks noGrp="1"/>
          </p:cNvSpPr>
          <p:nvPr>
            <p:ph type="subTitle" idx="5"/>
          </p:nvPr>
        </p:nvSpPr>
        <p:spPr>
          <a:xfrm>
            <a:off x="5512650" y="3442558"/>
            <a:ext cx="2233500" cy="59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1pPr>
            <a:lvl2pPr lvl="1"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2pPr>
            <a:lvl3pPr lvl="2"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3pPr>
            <a:lvl4pPr lvl="3"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4pPr>
            <a:lvl5pPr lvl="4"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5pPr>
            <a:lvl6pPr lvl="5"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6pPr>
            <a:lvl7pPr lvl="6"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7pPr>
            <a:lvl8pPr lvl="7"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8pPr>
            <a:lvl9pPr lvl="8"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378"/>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ackground">
  <p:cSld name="SECTION_HEADER_1">
    <p:bg>
      <p:bgPr>
        <a:solidFill>
          <a:schemeClr val="dk2"/>
        </a:solidFill>
        <a:effectLst/>
      </p:bgPr>
    </p:bg>
    <p:spTree>
      <p:nvGrpSpPr>
        <p:cNvPr id="1" name="Shape 37"/>
        <p:cNvGrpSpPr/>
        <p:nvPr/>
      </p:nvGrpSpPr>
      <p:grpSpPr>
        <a:xfrm>
          <a:off x="0" y="0"/>
          <a:ext cx="0" cy="0"/>
          <a:chOff x="0" y="0"/>
          <a:chExt cx="0" cy="0"/>
        </a:xfrm>
      </p:grpSpPr>
      <p:sp>
        <p:nvSpPr>
          <p:cNvPr id="38" name="Google Shape;38;p4"/>
          <p:cNvSpPr/>
          <p:nvPr/>
        </p:nvSpPr>
        <p:spPr>
          <a:xfrm rot="-6814806">
            <a:off x="2365761" y="-3868595"/>
            <a:ext cx="3679860" cy="12396733"/>
          </a:xfrm>
          <a:custGeom>
            <a:avLst/>
            <a:gdLst/>
            <a:ahLst/>
            <a:cxnLst/>
            <a:rect l="l" t="t" r="r" b="b"/>
            <a:pathLst>
              <a:path w="20119" h="67777" extrusionOk="0">
                <a:moveTo>
                  <a:pt x="9189" y="0"/>
                </a:moveTo>
                <a:cubicBezTo>
                  <a:pt x="8993" y="0"/>
                  <a:pt x="8799" y="27"/>
                  <a:pt x="8607" y="83"/>
                </a:cubicBezTo>
                <a:cubicBezTo>
                  <a:pt x="4937" y="1151"/>
                  <a:pt x="13510" y="11825"/>
                  <a:pt x="12643" y="14593"/>
                </a:cubicBezTo>
                <a:cubicBezTo>
                  <a:pt x="11842" y="17162"/>
                  <a:pt x="3803" y="15494"/>
                  <a:pt x="3703" y="16595"/>
                </a:cubicBezTo>
                <a:cubicBezTo>
                  <a:pt x="3536" y="18696"/>
                  <a:pt x="12043" y="26836"/>
                  <a:pt x="11942" y="36042"/>
                </a:cubicBezTo>
                <a:cubicBezTo>
                  <a:pt x="11842" y="42180"/>
                  <a:pt x="1668" y="40579"/>
                  <a:pt x="835" y="45749"/>
                </a:cubicBezTo>
                <a:cubicBezTo>
                  <a:pt x="1" y="50853"/>
                  <a:pt x="8607" y="63295"/>
                  <a:pt x="12876" y="66197"/>
                </a:cubicBezTo>
                <a:cubicBezTo>
                  <a:pt x="14571" y="67317"/>
                  <a:pt x="15922" y="67776"/>
                  <a:pt x="16971" y="67776"/>
                </a:cubicBezTo>
                <a:cubicBezTo>
                  <a:pt x="19266" y="67776"/>
                  <a:pt x="20119" y="65574"/>
                  <a:pt x="19982" y="63262"/>
                </a:cubicBezTo>
                <a:cubicBezTo>
                  <a:pt x="19681" y="58525"/>
                  <a:pt x="8774" y="51720"/>
                  <a:pt x="8707" y="46917"/>
                </a:cubicBezTo>
                <a:cubicBezTo>
                  <a:pt x="8673" y="42247"/>
                  <a:pt x="19815" y="45049"/>
                  <a:pt x="19781" y="39445"/>
                </a:cubicBezTo>
                <a:cubicBezTo>
                  <a:pt x="19715" y="32907"/>
                  <a:pt x="10975" y="27002"/>
                  <a:pt x="10842" y="22733"/>
                </a:cubicBezTo>
                <a:cubicBezTo>
                  <a:pt x="10808" y="20498"/>
                  <a:pt x="19348" y="18096"/>
                  <a:pt x="19214" y="16428"/>
                </a:cubicBezTo>
                <a:cubicBezTo>
                  <a:pt x="19023" y="14000"/>
                  <a:pt x="13658" y="0"/>
                  <a:pt x="91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 name="Google Shape;39;p4"/>
          <p:cNvGrpSpPr/>
          <p:nvPr/>
        </p:nvGrpSpPr>
        <p:grpSpPr>
          <a:xfrm rot="10800000">
            <a:off x="601763" y="188081"/>
            <a:ext cx="8167600" cy="4494738"/>
            <a:chOff x="589463" y="104681"/>
            <a:chExt cx="8167600" cy="4494738"/>
          </a:xfrm>
        </p:grpSpPr>
        <p:grpSp>
          <p:nvGrpSpPr>
            <p:cNvPr id="40" name="Google Shape;40;p4"/>
            <p:cNvGrpSpPr/>
            <p:nvPr/>
          </p:nvGrpSpPr>
          <p:grpSpPr>
            <a:xfrm>
              <a:off x="589463" y="338994"/>
              <a:ext cx="8167600" cy="4260425"/>
              <a:chOff x="680850" y="424263"/>
              <a:chExt cx="8167600" cy="4260425"/>
            </a:xfrm>
          </p:grpSpPr>
          <p:sp>
            <p:nvSpPr>
              <p:cNvPr id="41" name="Google Shape;41;p4"/>
              <p:cNvSpPr/>
              <p:nvPr/>
            </p:nvSpPr>
            <p:spPr>
              <a:xfrm>
                <a:off x="8751550" y="728813"/>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4"/>
              <p:cNvSpPr/>
              <p:nvPr/>
            </p:nvSpPr>
            <p:spPr>
              <a:xfrm>
                <a:off x="4558725" y="424263"/>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4"/>
              <p:cNvSpPr/>
              <p:nvPr/>
            </p:nvSpPr>
            <p:spPr>
              <a:xfrm>
                <a:off x="2064125" y="1072900"/>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 name="Google Shape;44;p4"/>
              <p:cNvGrpSpPr/>
              <p:nvPr/>
            </p:nvGrpSpPr>
            <p:grpSpPr>
              <a:xfrm>
                <a:off x="680850" y="1541388"/>
                <a:ext cx="5151263" cy="3143300"/>
                <a:chOff x="-2247950" y="-2535762"/>
                <a:chExt cx="5151263" cy="3143300"/>
              </a:xfrm>
            </p:grpSpPr>
            <p:sp>
              <p:nvSpPr>
                <p:cNvPr id="45" name="Google Shape;45;p4"/>
                <p:cNvSpPr/>
                <p:nvPr/>
              </p:nvSpPr>
              <p:spPr>
                <a:xfrm>
                  <a:off x="2736513" y="440738"/>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4"/>
                <p:cNvSpPr/>
                <p:nvPr/>
              </p:nvSpPr>
              <p:spPr>
                <a:xfrm>
                  <a:off x="-2247950" y="-2535762"/>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7" name="Google Shape;47;p4"/>
            <p:cNvSpPr/>
            <p:nvPr/>
          </p:nvSpPr>
          <p:spPr>
            <a:xfrm>
              <a:off x="2779375" y="104681"/>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382"/>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ackground 2">
  <p:cSld name="SECTION_HEADER_1_1">
    <p:bg>
      <p:bgPr>
        <a:solidFill>
          <a:schemeClr val="dk2"/>
        </a:solidFill>
        <a:effectLst/>
      </p:bgPr>
    </p:bg>
    <p:spTree>
      <p:nvGrpSpPr>
        <p:cNvPr id="1" name="Shape 48"/>
        <p:cNvGrpSpPr/>
        <p:nvPr/>
      </p:nvGrpSpPr>
      <p:grpSpPr>
        <a:xfrm>
          <a:off x="0" y="0"/>
          <a:ext cx="0" cy="0"/>
          <a:chOff x="0" y="0"/>
          <a:chExt cx="0" cy="0"/>
        </a:xfrm>
      </p:grpSpPr>
      <p:sp>
        <p:nvSpPr>
          <p:cNvPr id="49" name="Google Shape;49;p5"/>
          <p:cNvSpPr/>
          <p:nvPr/>
        </p:nvSpPr>
        <p:spPr>
          <a:xfrm rot="6814806" flipH="1">
            <a:off x="2365761" y="-3868595"/>
            <a:ext cx="3679860" cy="12396733"/>
          </a:xfrm>
          <a:custGeom>
            <a:avLst/>
            <a:gdLst/>
            <a:ahLst/>
            <a:cxnLst/>
            <a:rect l="l" t="t" r="r" b="b"/>
            <a:pathLst>
              <a:path w="20119" h="67777" extrusionOk="0">
                <a:moveTo>
                  <a:pt x="9189" y="0"/>
                </a:moveTo>
                <a:cubicBezTo>
                  <a:pt x="8993" y="0"/>
                  <a:pt x="8799" y="27"/>
                  <a:pt x="8607" y="83"/>
                </a:cubicBezTo>
                <a:cubicBezTo>
                  <a:pt x="4937" y="1151"/>
                  <a:pt x="13510" y="11825"/>
                  <a:pt x="12643" y="14593"/>
                </a:cubicBezTo>
                <a:cubicBezTo>
                  <a:pt x="11842" y="17162"/>
                  <a:pt x="3803" y="15494"/>
                  <a:pt x="3703" y="16595"/>
                </a:cubicBezTo>
                <a:cubicBezTo>
                  <a:pt x="3536" y="18696"/>
                  <a:pt x="12043" y="26836"/>
                  <a:pt x="11942" y="36042"/>
                </a:cubicBezTo>
                <a:cubicBezTo>
                  <a:pt x="11842" y="42180"/>
                  <a:pt x="1668" y="40579"/>
                  <a:pt x="835" y="45749"/>
                </a:cubicBezTo>
                <a:cubicBezTo>
                  <a:pt x="1" y="50853"/>
                  <a:pt x="8607" y="63295"/>
                  <a:pt x="12876" y="66197"/>
                </a:cubicBezTo>
                <a:cubicBezTo>
                  <a:pt x="14571" y="67317"/>
                  <a:pt x="15922" y="67776"/>
                  <a:pt x="16971" y="67776"/>
                </a:cubicBezTo>
                <a:cubicBezTo>
                  <a:pt x="19266" y="67776"/>
                  <a:pt x="20119" y="65574"/>
                  <a:pt x="19982" y="63262"/>
                </a:cubicBezTo>
                <a:cubicBezTo>
                  <a:pt x="19681" y="58525"/>
                  <a:pt x="8774" y="51720"/>
                  <a:pt x="8707" y="46917"/>
                </a:cubicBezTo>
                <a:cubicBezTo>
                  <a:pt x="8673" y="42247"/>
                  <a:pt x="19815" y="45049"/>
                  <a:pt x="19781" y="39445"/>
                </a:cubicBezTo>
                <a:cubicBezTo>
                  <a:pt x="19715" y="32907"/>
                  <a:pt x="10975" y="27002"/>
                  <a:pt x="10842" y="22733"/>
                </a:cubicBezTo>
                <a:cubicBezTo>
                  <a:pt x="10808" y="20498"/>
                  <a:pt x="19348" y="18096"/>
                  <a:pt x="19214" y="16428"/>
                </a:cubicBezTo>
                <a:cubicBezTo>
                  <a:pt x="19023" y="14000"/>
                  <a:pt x="13658" y="0"/>
                  <a:pt x="91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 name="Google Shape;50;p5"/>
          <p:cNvGrpSpPr/>
          <p:nvPr/>
        </p:nvGrpSpPr>
        <p:grpSpPr>
          <a:xfrm rot="10800000" flipH="1">
            <a:off x="-357981" y="188081"/>
            <a:ext cx="8167600" cy="4494738"/>
            <a:chOff x="589463" y="104681"/>
            <a:chExt cx="8167600" cy="4494738"/>
          </a:xfrm>
        </p:grpSpPr>
        <p:grpSp>
          <p:nvGrpSpPr>
            <p:cNvPr id="51" name="Google Shape;51;p5"/>
            <p:cNvGrpSpPr/>
            <p:nvPr/>
          </p:nvGrpSpPr>
          <p:grpSpPr>
            <a:xfrm>
              <a:off x="589463" y="338994"/>
              <a:ext cx="8167600" cy="4260425"/>
              <a:chOff x="680850" y="424263"/>
              <a:chExt cx="8167600" cy="4260425"/>
            </a:xfrm>
          </p:grpSpPr>
          <p:sp>
            <p:nvSpPr>
              <p:cNvPr id="52" name="Google Shape;52;p5"/>
              <p:cNvSpPr/>
              <p:nvPr/>
            </p:nvSpPr>
            <p:spPr>
              <a:xfrm>
                <a:off x="8751550" y="728813"/>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5"/>
              <p:cNvSpPr/>
              <p:nvPr/>
            </p:nvSpPr>
            <p:spPr>
              <a:xfrm>
                <a:off x="4558725" y="424263"/>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5"/>
              <p:cNvSpPr/>
              <p:nvPr/>
            </p:nvSpPr>
            <p:spPr>
              <a:xfrm>
                <a:off x="2064125" y="1072900"/>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 name="Google Shape;55;p5"/>
              <p:cNvGrpSpPr/>
              <p:nvPr/>
            </p:nvGrpSpPr>
            <p:grpSpPr>
              <a:xfrm>
                <a:off x="680850" y="1541388"/>
                <a:ext cx="5151263" cy="3143300"/>
                <a:chOff x="-2247950" y="-2535762"/>
                <a:chExt cx="5151263" cy="3143300"/>
              </a:xfrm>
            </p:grpSpPr>
            <p:sp>
              <p:nvSpPr>
                <p:cNvPr id="56" name="Google Shape;56;p5"/>
                <p:cNvSpPr/>
                <p:nvPr/>
              </p:nvSpPr>
              <p:spPr>
                <a:xfrm>
                  <a:off x="2736513" y="440738"/>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5"/>
                <p:cNvSpPr/>
                <p:nvPr/>
              </p:nvSpPr>
              <p:spPr>
                <a:xfrm>
                  <a:off x="-2247950" y="-2535762"/>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58" name="Google Shape;58;p5"/>
            <p:cNvSpPr/>
            <p:nvPr/>
          </p:nvSpPr>
          <p:spPr>
            <a:xfrm>
              <a:off x="2779375" y="104681"/>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3">
  <p:cSld name="TITLE_AND_BODY_1">
    <p:bg>
      <p:bgPr>
        <a:solidFill>
          <a:schemeClr val="dk2"/>
        </a:solidFill>
        <a:effectLst/>
      </p:bgPr>
    </p:bg>
    <p:spTree>
      <p:nvGrpSpPr>
        <p:cNvPr id="1" name="Shape 71"/>
        <p:cNvGrpSpPr/>
        <p:nvPr/>
      </p:nvGrpSpPr>
      <p:grpSpPr>
        <a:xfrm>
          <a:off x="0" y="0"/>
          <a:ext cx="0" cy="0"/>
          <a:chOff x="0" y="0"/>
          <a:chExt cx="0" cy="0"/>
        </a:xfrm>
      </p:grpSpPr>
      <p:grpSp>
        <p:nvGrpSpPr>
          <p:cNvPr id="72" name="Google Shape;72;p7"/>
          <p:cNvGrpSpPr/>
          <p:nvPr/>
        </p:nvGrpSpPr>
        <p:grpSpPr>
          <a:xfrm flipH="1">
            <a:off x="309113" y="378031"/>
            <a:ext cx="8729050" cy="4512413"/>
            <a:chOff x="309113" y="378031"/>
            <a:chExt cx="8729050" cy="4512413"/>
          </a:xfrm>
        </p:grpSpPr>
        <p:sp>
          <p:nvSpPr>
            <p:cNvPr id="73" name="Google Shape;73;p7"/>
            <p:cNvSpPr/>
            <p:nvPr/>
          </p:nvSpPr>
          <p:spPr>
            <a:xfrm>
              <a:off x="8871363" y="2404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p:nvPr/>
          </p:nvSpPr>
          <p:spPr>
            <a:xfrm>
              <a:off x="8583963" y="42249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7"/>
            <p:cNvSpPr/>
            <p:nvPr/>
          </p:nvSpPr>
          <p:spPr>
            <a:xfrm>
              <a:off x="2506138" y="3780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7"/>
            <p:cNvSpPr/>
            <p:nvPr/>
          </p:nvSpPr>
          <p:spPr>
            <a:xfrm>
              <a:off x="309113" y="201539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7"/>
            <p:cNvSpPr/>
            <p:nvPr/>
          </p:nvSpPr>
          <p:spPr>
            <a:xfrm>
              <a:off x="3018713" y="45552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7"/>
            <p:cNvSpPr/>
            <p:nvPr/>
          </p:nvSpPr>
          <p:spPr>
            <a:xfrm>
              <a:off x="7108100" y="472364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 name="Google Shape;79;p7"/>
          <p:cNvSpPr/>
          <p:nvPr/>
        </p:nvSpPr>
        <p:spPr>
          <a:xfrm rot="-4262482">
            <a:off x="-2045494" y="-2050372"/>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7"/>
          <p:cNvSpPr/>
          <p:nvPr/>
        </p:nvSpPr>
        <p:spPr>
          <a:xfrm rot="6537518">
            <a:off x="5874033" y="3689497"/>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dk2"/>
        </a:solidFill>
        <a:effectLst/>
      </p:bgPr>
    </p:bg>
    <p:spTree>
      <p:nvGrpSpPr>
        <p:cNvPr id="1" name="Shape 81"/>
        <p:cNvGrpSpPr/>
        <p:nvPr/>
      </p:nvGrpSpPr>
      <p:grpSpPr>
        <a:xfrm>
          <a:off x="0" y="0"/>
          <a:ext cx="0" cy="0"/>
          <a:chOff x="0" y="0"/>
          <a:chExt cx="0" cy="0"/>
        </a:xfrm>
      </p:grpSpPr>
      <p:grpSp>
        <p:nvGrpSpPr>
          <p:cNvPr id="82" name="Google Shape;82;p8"/>
          <p:cNvGrpSpPr/>
          <p:nvPr/>
        </p:nvGrpSpPr>
        <p:grpSpPr>
          <a:xfrm flipH="1">
            <a:off x="309113" y="378031"/>
            <a:ext cx="8729050" cy="4512413"/>
            <a:chOff x="309113" y="378031"/>
            <a:chExt cx="8729050" cy="4512413"/>
          </a:xfrm>
        </p:grpSpPr>
        <p:sp>
          <p:nvSpPr>
            <p:cNvPr id="83" name="Google Shape;83;p8"/>
            <p:cNvSpPr/>
            <p:nvPr/>
          </p:nvSpPr>
          <p:spPr>
            <a:xfrm>
              <a:off x="8871363" y="2404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8"/>
            <p:cNvSpPr/>
            <p:nvPr/>
          </p:nvSpPr>
          <p:spPr>
            <a:xfrm>
              <a:off x="8583963" y="42249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8"/>
            <p:cNvSpPr/>
            <p:nvPr/>
          </p:nvSpPr>
          <p:spPr>
            <a:xfrm>
              <a:off x="2506138" y="3780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8"/>
            <p:cNvSpPr/>
            <p:nvPr/>
          </p:nvSpPr>
          <p:spPr>
            <a:xfrm>
              <a:off x="309113" y="201539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a:off x="3018713" y="45552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a:off x="7108100" y="472364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 name="Google Shape;89;p8"/>
          <p:cNvSpPr/>
          <p:nvPr/>
        </p:nvSpPr>
        <p:spPr>
          <a:xfrm rot="-4262482">
            <a:off x="-2045494" y="-2050372"/>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8"/>
          <p:cNvSpPr/>
          <p:nvPr/>
        </p:nvSpPr>
        <p:spPr>
          <a:xfrm rot="6537518">
            <a:off x="5874033" y="3689497"/>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8"/>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
        <p:nvSpPr>
          <p:cNvPr id="92" name="Google Shape;92;p8"/>
          <p:cNvSpPr txBox="1">
            <a:spLocks noGrp="1"/>
          </p:cNvSpPr>
          <p:nvPr>
            <p:ph type="ctrTitle" idx="2"/>
          </p:nvPr>
        </p:nvSpPr>
        <p:spPr>
          <a:xfrm>
            <a:off x="1499625" y="2010914"/>
            <a:ext cx="22860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endParaRPr/>
          </a:p>
        </p:txBody>
      </p:sp>
      <p:sp>
        <p:nvSpPr>
          <p:cNvPr id="93" name="Google Shape;93;p8"/>
          <p:cNvSpPr txBox="1">
            <a:spLocks noGrp="1"/>
          </p:cNvSpPr>
          <p:nvPr>
            <p:ph type="subTitle" idx="1"/>
          </p:nvPr>
        </p:nvSpPr>
        <p:spPr>
          <a:xfrm>
            <a:off x="1365075" y="2224165"/>
            <a:ext cx="2555100" cy="1506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1pPr>
            <a:lvl2pPr lvl="1" algn="ctr" rtl="0">
              <a:lnSpc>
                <a:spcPct val="100000"/>
              </a:lnSpc>
              <a:spcBef>
                <a:spcPts val="0"/>
              </a:spcBef>
              <a:spcAft>
                <a:spcPts val="0"/>
              </a:spcAft>
              <a:buClr>
                <a:schemeClr val="lt1"/>
              </a:buClr>
              <a:buSzPts val="2800"/>
              <a:buNone/>
              <a:defRPr sz="2800">
                <a:solidFill>
                  <a:schemeClr val="lt1"/>
                </a:solidFill>
              </a:defRPr>
            </a:lvl2pPr>
            <a:lvl3pPr lvl="2" algn="ctr" rtl="0">
              <a:lnSpc>
                <a:spcPct val="100000"/>
              </a:lnSpc>
              <a:spcBef>
                <a:spcPts val="0"/>
              </a:spcBef>
              <a:spcAft>
                <a:spcPts val="0"/>
              </a:spcAft>
              <a:buClr>
                <a:schemeClr val="lt1"/>
              </a:buClr>
              <a:buSzPts val="2800"/>
              <a:buNone/>
              <a:defRPr sz="2800">
                <a:solidFill>
                  <a:schemeClr val="lt1"/>
                </a:solidFill>
              </a:defRPr>
            </a:lvl3pPr>
            <a:lvl4pPr lvl="3" algn="ctr" rtl="0">
              <a:lnSpc>
                <a:spcPct val="100000"/>
              </a:lnSpc>
              <a:spcBef>
                <a:spcPts val="0"/>
              </a:spcBef>
              <a:spcAft>
                <a:spcPts val="0"/>
              </a:spcAft>
              <a:buClr>
                <a:schemeClr val="lt1"/>
              </a:buClr>
              <a:buSzPts val="2800"/>
              <a:buNone/>
              <a:defRPr sz="2800">
                <a:solidFill>
                  <a:schemeClr val="lt1"/>
                </a:solidFill>
              </a:defRPr>
            </a:lvl4pPr>
            <a:lvl5pPr lvl="4" algn="ctr" rtl="0">
              <a:lnSpc>
                <a:spcPct val="100000"/>
              </a:lnSpc>
              <a:spcBef>
                <a:spcPts val="0"/>
              </a:spcBef>
              <a:spcAft>
                <a:spcPts val="0"/>
              </a:spcAft>
              <a:buClr>
                <a:schemeClr val="lt1"/>
              </a:buClr>
              <a:buSzPts val="2800"/>
              <a:buNone/>
              <a:defRPr sz="2800">
                <a:solidFill>
                  <a:schemeClr val="lt1"/>
                </a:solidFill>
              </a:defRPr>
            </a:lvl5pPr>
            <a:lvl6pPr lvl="5" algn="ctr" rtl="0">
              <a:lnSpc>
                <a:spcPct val="100000"/>
              </a:lnSpc>
              <a:spcBef>
                <a:spcPts val="0"/>
              </a:spcBef>
              <a:spcAft>
                <a:spcPts val="0"/>
              </a:spcAft>
              <a:buClr>
                <a:schemeClr val="lt1"/>
              </a:buClr>
              <a:buSzPts val="2800"/>
              <a:buNone/>
              <a:defRPr sz="2800">
                <a:solidFill>
                  <a:schemeClr val="lt1"/>
                </a:solidFill>
              </a:defRPr>
            </a:lvl6pPr>
            <a:lvl7pPr lvl="6" algn="ctr" rtl="0">
              <a:lnSpc>
                <a:spcPct val="100000"/>
              </a:lnSpc>
              <a:spcBef>
                <a:spcPts val="0"/>
              </a:spcBef>
              <a:spcAft>
                <a:spcPts val="0"/>
              </a:spcAft>
              <a:buClr>
                <a:schemeClr val="lt1"/>
              </a:buClr>
              <a:buSzPts val="2800"/>
              <a:buNone/>
              <a:defRPr sz="2800">
                <a:solidFill>
                  <a:schemeClr val="lt1"/>
                </a:solidFill>
              </a:defRPr>
            </a:lvl7pPr>
            <a:lvl8pPr lvl="7" algn="ctr" rtl="0">
              <a:lnSpc>
                <a:spcPct val="100000"/>
              </a:lnSpc>
              <a:spcBef>
                <a:spcPts val="0"/>
              </a:spcBef>
              <a:spcAft>
                <a:spcPts val="0"/>
              </a:spcAft>
              <a:buClr>
                <a:schemeClr val="lt1"/>
              </a:buClr>
              <a:buSzPts val="2800"/>
              <a:buNone/>
              <a:defRPr sz="2800">
                <a:solidFill>
                  <a:schemeClr val="lt1"/>
                </a:solidFill>
              </a:defRPr>
            </a:lvl8pPr>
            <a:lvl9pPr lvl="8" algn="ctr" rtl="0">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94" name="Google Shape;94;p8"/>
          <p:cNvSpPr txBox="1">
            <a:spLocks noGrp="1"/>
          </p:cNvSpPr>
          <p:nvPr>
            <p:ph type="ctrTitle" idx="3"/>
          </p:nvPr>
        </p:nvSpPr>
        <p:spPr>
          <a:xfrm>
            <a:off x="5358384" y="2012502"/>
            <a:ext cx="22860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endParaRPr/>
          </a:p>
        </p:txBody>
      </p:sp>
      <p:sp>
        <p:nvSpPr>
          <p:cNvPr id="95" name="Google Shape;95;p8"/>
          <p:cNvSpPr txBox="1">
            <a:spLocks noGrp="1"/>
          </p:cNvSpPr>
          <p:nvPr>
            <p:ph type="subTitle" idx="4"/>
          </p:nvPr>
        </p:nvSpPr>
        <p:spPr>
          <a:xfrm>
            <a:off x="5223834" y="2220786"/>
            <a:ext cx="2555100" cy="1506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Font typeface="Nunito"/>
              <a:buNone/>
              <a:defRPr sz="1600">
                <a:solidFill>
                  <a:schemeClr val="lt1"/>
                </a:solidFill>
                <a:latin typeface="Nunito"/>
                <a:ea typeface="Nunito"/>
                <a:cs typeface="Nunito"/>
                <a:sym typeface="Nunito"/>
              </a:defRPr>
            </a:lvl1pPr>
            <a:lvl2pPr lvl="1" algn="ctr" rtl="0">
              <a:lnSpc>
                <a:spcPct val="100000"/>
              </a:lnSpc>
              <a:spcBef>
                <a:spcPts val="0"/>
              </a:spcBef>
              <a:spcAft>
                <a:spcPts val="0"/>
              </a:spcAft>
              <a:buClr>
                <a:schemeClr val="lt1"/>
              </a:buClr>
              <a:buSzPts val="2800"/>
              <a:buNone/>
              <a:defRPr sz="2800">
                <a:solidFill>
                  <a:schemeClr val="lt1"/>
                </a:solidFill>
              </a:defRPr>
            </a:lvl2pPr>
            <a:lvl3pPr lvl="2" algn="ctr" rtl="0">
              <a:lnSpc>
                <a:spcPct val="100000"/>
              </a:lnSpc>
              <a:spcBef>
                <a:spcPts val="0"/>
              </a:spcBef>
              <a:spcAft>
                <a:spcPts val="0"/>
              </a:spcAft>
              <a:buClr>
                <a:schemeClr val="lt1"/>
              </a:buClr>
              <a:buSzPts val="2800"/>
              <a:buNone/>
              <a:defRPr sz="2800">
                <a:solidFill>
                  <a:schemeClr val="lt1"/>
                </a:solidFill>
              </a:defRPr>
            </a:lvl3pPr>
            <a:lvl4pPr lvl="3" algn="ctr" rtl="0">
              <a:lnSpc>
                <a:spcPct val="100000"/>
              </a:lnSpc>
              <a:spcBef>
                <a:spcPts val="0"/>
              </a:spcBef>
              <a:spcAft>
                <a:spcPts val="0"/>
              </a:spcAft>
              <a:buClr>
                <a:schemeClr val="lt1"/>
              </a:buClr>
              <a:buSzPts val="2800"/>
              <a:buNone/>
              <a:defRPr sz="2800">
                <a:solidFill>
                  <a:schemeClr val="lt1"/>
                </a:solidFill>
              </a:defRPr>
            </a:lvl4pPr>
            <a:lvl5pPr lvl="4" algn="ctr" rtl="0">
              <a:lnSpc>
                <a:spcPct val="100000"/>
              </a:lnSpc>
              <a:spcBef>
                <a:spcPts val="0"/>
              </a:spcBef>
              <a:spcAft>
                <a:spcPts val="0"/>
              </a:spcAft>
              <a:buClr>
                <a:schemeClr val="lt1"/>
              </a:buClr>
              <a:buSzPts val="2800"/>
              <a:buNone/>
              <a:defRPr sz="2800">
                <a:solidFill>
                  <a:schemeClr val="lt1"/>
                </a:solidFill>
              </a:defRPr>
            </a:lvl5pPr>
            <a:lvl6pPr lvl="5" algn="ctr" rtl="0">
              <a:lnSpc>
                <a:spcPct val="100000"/>
              </a:lnSpc>
              <a:spcBef>
                <a:spcPts val="0"/>
              </a:spcBef>
              <a:spcAft>
                <a:spcPts val="0"/>
              </a:spcAft>
              <a:buClr>
                <a:schemeClr val="lt1"/>
              </a:buClr>
              <a:buSzPts val="2800"/>
              <a:buNone/>
              <a:defRPr sz="2800">
                <a:solidFill>
                  <a:schemeClr val="lt1"/>
                </a:solidFill>
              </a:defRPr>
            </a:lvl6pPr>
            <a:lvl7pPr lvl="6" algn="ctr" rtl="0">
              <a:lnSpc>
                <a:spcPct val="100000"/>
              </a:lnSpc>
              <a:spcBef>
                <a:spcPts val="0"/>
              </a:spcBef>
              <a:spcAft>
                <a:spcPts val="0"/>
              </a:spcAft>
              <a:buClr>
                <a:schemeClr val="lt1"/>
              </a:buClr>
              <a:buSzPts val="2800"/>
              <a:buNone/>
              <a:defRPr sz="2800">
                <a:solidFill>
                  <a:schemeClr val="lt1"/>
                </a:solidFill>
              </a:defRPr>
            </a:lvl7pPr>
            <a:lvl8pPr lvl="7" algn="ctr" rtl="0">
              <a:lnSpc>
                <a:spcPct val="100000"/>
              </a:lnSpc>
              <a:spcBef>
                <a:spcPts val="0"/>
              </a:spcBef>
              <a:spcAft>
                <a:spcPts val="0"/>
              </a:spcAft>
              <a:buClr>
                <a:schemeClr val="lt1"/>
              </a:buClr>
              <a:buSzPts val="2800"/>
              <a:buNone/>
              <a:defRPr sz="2800">
                <a:solidFill>
                  <a:schemeClr val="lt1"/>
                </a:solidFill>
              </a:defRPr>
            </a:lvl8pPr>
            <a:lvl9pPr lvl="8" algn="ctr" rtl="0">
              <a:lnSpc>
                <a:spcPct val="100000"/>
              </a:lnSpc>
              <a:spcBef>
                <a:spcPts val="0"/>
              </a:spcBef>
              <a:spcAft>
                <a:spcPts val="0"/>
              </a:spcAft>
              <a:buClr>
                <a:schemeClr val="lt1"/>
              </a:buClr>
              <a:buSzPts val="2800"/>
              <a:buNone/>
              <a:defRPr sz="28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3">
  <p:cSld name="TITLE_AND_TWO_COLUMNS_3">
    <p:bg>
      <p:bgPr>
        <a:solidFill>
          <a:schemeClr val="dk2"/>
        </a:solidFill>
        <a:effectLst/>
      </p:bgPr>
    </p:bg>
    <p:spTree>
      <p:nvGrpSpPr>
        <p:cNvPr id="1" name="Shape 96"/>
        <p:cNvGrpSpPr/>
        <p:nvPr/>
      </p:nvGrpSpPr>
      <p:grpSpPr>
        <a:xfrm>
          <a:off x="0" y="0"/>
          <a:ext cx="0" cy="0"/>
          <a:chOff x="0" y="0"/>
          <a:chExt cx="0" cy="0"/>
        </a:xfrm>
      </p:grpSpPr>
      <p:grpSp>
        <p:nvGrpSpPr>
          <p:cNvPr id="97" name="Google Shape;97;p9"/>
          <p:cNvGrpSpPr/>
          <p:nvPr/>
        </p:nvGrpSpPr>
        <p:grpSpPr>
          <a:xfrm flipH="1">
            <a:off x="309113" y="378031"/>
            <a:ext cx="8729050" cy="4388188"/>
            <a:chOff x="309113" y="378031"/>
            <a:chExt cx="8729050" cy="4388188"/>
          </a:xfrm>
        </p:grpSpPr>
        <p:sp>
          <p:nvSpPr>
            <p:cNvPr id="98" name="Google Shape;98;p9"/>
            <p:cNvSpPr/>
            <p:nvPr/>
          </p:nvSpPr>
          <p:spPr>
            <a:xfrm>
              <a:off x="8871363" y="2404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9"/>
            <p:cNvSpPr/>
            <p:nvPr/>
          </p:nvSpPr>
          <p:spPr>
            <a:xfrm>
              <a:off x="8583963" y="42249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9"/>
            <p:cNvSpPr/>
            <p:nvPr/>
          </p:nvSpPr>
          <p:spPr>
            <a:xfrm>
              <a:off x="2506138" y="3780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9"/>
            <p:cNvSpPr/>
            <p:nvPr/>
          </p:nvSpPr>
          <p:spPr>
            <a:xfrm>
              <a:off x="309113" y="201539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9"/>
            <p:cNvSpPr/>
            <p:nvPr/>
          </p:nvSpPr>
          <p:spPr>
            <a:xfrm>
              <a:off x="4542713" y="28788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9"/>
            <p:cNvSpPr/>
            <p:nvPr/>
          </p:nvSpPr>
          <p:spPr>
            <a:xfrm>
              <a:off x="4775275" y="4599419"/>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 name="Google Shape;104;p9"/>
          <p:cNvSpPr/>
          <p:nvPr/>
        </p:nvSpPr>
        <p:spPr>
          <a:xfrm rot="-4262482">
            <a:off x="-2045494" y="-2050372"/>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9"/>
          <p:cNvSpPr/>
          <p:nvPr/>
        </p:nvSpPr>
        <p:spPr>
          <a:xfrm rot="6537518">
            <a:off x="5874033" y="3689497"/>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9"/>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
        <p:nvSpPr>
          <p:cNvPr id="107" name="Google Shape;107;p9"/>
          <p:cNvSpPr txBox="1">
            <a:spLocks noGrp="1"/>
          </p:cNvSpPr>
          <p:nvPr>
            <p:ph type="ctrTitle" idx="2"/>
          </p:nvPr>
        </p:nvSpPr>
        <p:spPr>
          <a:xfrm>
            <a:off x="1499625" y="1782314"/>
            <a:ext cx="22860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endParaRPr/>
          </a:p>
        </p:txBody>
      </p:sp>
      <p:sp>
        <p:nvSpPr>
          <p:cNvPr id="108" name="Google Shape;108;p9"/>
          <p:cNvSpPr txBox="1">
            <a:spLocks noGrp="1"/>
          </p:cNvSpPr>
          <p:nvPr>
            <p:ph type="subTitle" idx="1"/>
          </p:nvPr>
        </p:nvSpPr>
        <p:spPr>
          <a:xfrm>
            <a:off x="1110825" y="2147475"/>
            <a:ext cx="3063600" cy="2013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Font typeface="Nunito"/>
              <a:buNone/>
              <a:defRPr>
                <a:latin typeface="Nunito"/>
                <a:ea typeface="Nunito"/>
                <a:cs typeface="Nunito"/>
                <a:sym typeface="Nunito"/>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109" name="Google Shape;109;p9"/>
          <p:cNvSpPr txBox="1">
            <a:spLocks noGrp="1"/>
          </p:cNvSpPr>
          <p:nvPr>
            <p:ph type="ctrTitle" idx="3"/>
          </p:nvPr>
        </p:nvSpPr>
        <p:spPr>
          <a:xfrm>
            <a:off x="5358384" y="1783902"/>
            <a:ext cx="22860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300"/>
              <a:buFont typeface="Fredoka One"/>
              <a:buNone/>
              <a:defRPr sz="23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2pPr>
            <a:lvl3pPr lvl="2"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3pPr>
            <a:lvl4pPr lvl="3"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4pPr>
            <a:lvl5pPr lvl="4"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5pPr>
            <a:lvl6pPr lvl="5"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6pPr>
            <a:lvl7pPr lvl="6"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7pPr>
            <a:lvl8pPr lvl="7"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8pPr>
            <a:lvl9pPr lvl="8" algn="ctr" rtl="0">
              <a:spcBef>
                <a:spcPts val="0"/>
              </a:spcBef>
              <a:spcAft>
                <a:spcPts val="0"/>
              </a:spcAft>
              <a:buClr>
                <a:schemeClr val="lt1"/>
              </a:buClr>
              <a:buSzPts val="3800"/>
              <a:buFont typeface="Fredoka One"/>
              <a:buNone/>
              <a:defRPr sz="3800">
                <a:solidFill>
                  <a:schemeClr val="lt1"/>
                </a:solidFill>
                <a:latin typeface="Fredoka One"/>
                <a:ea typeface="Fredoka One"/>
                <a:cs typeface="Fredoka One"/>
                <a:sym typeface="Fredoka One"/>
              </a:defRPr>
            </a:lvl9pPr>
          </a:lstStyle>
          <a:p>
            <a:endParaRPr/>
          </a:p>
        </p:txBody>
      </p:sp>
      <p:sp>
        <p:nvSpPr>
          <p:cNvPr id="110" name="Google Shape;110;p9"/>
          <p:cNvSpPr txBox="1">
            <a:spLocks noGrp="1"/>
          </p:cNvSpPr>
          <p:nvPr>
            <p:ph type="subTitle" idx="4"/>
          </p:nvPr>
        </p:nvSpPr>
        <p:spPr>
          <a:xfrm>
            <a:off x="4969583" y="2144575"/>
            <a:ext cx="3063600" cy="2013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Font typeface="Nunito"/>
              <a:buNone/>
              <a:defRPr>
                <a:latin typeface="Nunito"/>
                <a:ea typeface="Nunito"/>
                <a:cs typeface="Nunito"/>
                <a:sym typeface="Nunito"/>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2">
  <p:cSld name="TITLE_AND_TWO_COLUMNS_2">
    <p:bg>
      <p:bgPr>
        <a:solidFill>
          <a:schemeClr val="dk2"/>
        </a:solidFill>
        <a:effectLst/>
      </p:bgPr>
    </p:bg>
    <p:spTree>
      <p:nvGrpSpPr>
        <p:cNvPr id="1" name="Shape 111"/>
        <p:cNvGrpSpPr/>
        <p:nvPr/>
      </p:nvGrpSpPr>
      <p:grpSpPr>
        <a:xfrm>
          <a:off x="0" y="0"/>
          <a:ext cx="0" cy="0"/>
          <a:chOff x="0" y="0"/>
          <a:chExt cx="0" cy="0"/>
        </a:xfrm>
      </p:grpSpPr>
      <p:grpSp>
        <p:nvGrpSpPr>
          <p:cNvPr id="112" name="Google Shape;112;p10"/>
          <p:cNvGrpSpPr/>
          <p:nvPr/>
        </p:nvGrpSpPr>
        <p:grpSpPr>
          <a:xfrm flipH="1">
            <a:off x="309113" y="378031"/>
            <a:ext cx="8729050" cy="4440863"/>
            <a:chOff x="309113" y="378031"/>
            <a:chExt cx="8729050" cy="4440863"/>
          </a:xfrm>
        </p:grpSpPr>
        <p:sp>
          <p:nvSpPr>
            <p:cNvPr id="113" name="Google Shape;113;p10"/>
            <p:cNvSpPr/>
            <p:nvPr/>
          </p:nvSpPr>
          <p:spPr>
            <a:xfrm>
              <a:off x="8871363" y="2404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0"/>
            <p:cNvSpPr/>
            <p:nvPr/>
          </p:nvSpPr>
          <p:spPr>
            <a:xfrm>
              <a:off x="8583963" y="42249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0"/>
            <p:cNvSpPr/>
            <p:nvPr/>
          </p:nvSpPr>
          <p:spPr>
            <a:xfrm>
              <a:off x="2506138" y="3780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0"/>
            <p:cNvSpPr/>
            <p:nvPr/>
          </p:nvSpPr>
          <p:spPr>
            <a:xfrm>
              <a:off x="309113" y="201539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0"/>
            <p:cNvSpPr/>
            <p:nvPr/>
          </p:nvSpPr>
          <p:spPr>
            <a:xfrm>
              <a:off x="3018713" y="45552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0"/>
            <p:cNvSpPr/>
            <p:nvPr/>
          </p:nvSpPr>
          <p:spPr>
            <a:xfrm>
              <a:off x="5946050" y="465209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10"/>
          <p:cNvSpPr/>
          <p:nvPr/>
        </p:nvSpPr>
        <p:spPr>
          <a:xfrm rot="-4262482">
            <a:off x="-2045494" y="-2050372"/>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0"/>
          <p:cNvSpPr/>
          <p:nvPr/>
        </p:nvSpPr>
        <p:spPr>
          <a:xfrm rot="6537518">
            <a:off x="5874033" y="3689497"/>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0"/>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
        <p:nvSpPr>
          <p:cNvPr id="122" name="Google Shape;122;p10"/>
          <p:cNvSpPr txBox="1">
            <a:spLocks noGrp="1"/>
          </p:cNvSpPr>
          <p:nvPr>
            <p:ph type="ctrTitle" idx="2"/>
          </p:nvPr>
        </p:nvSpPr>
        <p:spPr>
          <a:xfrm>
            <a:off x="1728225" y="2686864"/>
            <a:ext cx="22860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3800"/>
              <a:buFont typeface="Fredoka One"/>
              <a:buNone/>
              <a:defRPr sz="3800">
                <a:latin typeface="Fredoka One"/>
                <a:ea typeface="Fredoka One"/>
                <a:cs typeface="Fredoka One"/>
                <a:sym typeface="Fredoka One"/>
              </a:defRPr>
            </a:lvl2pPr>
            <a:lvl3pPr lvl="2" algn="ctr" rtl="0">
              <a:spcBef>
                <a:spcPts val="0"/>
              </a:spcBef>
              <a:spcAft>
                <a:spcPts val="0"/>
              </a:spcAft>
              <a:buSzPts val="3800"/>
              <a:buFont typeface="Fredoka One"/>
              <a:buNone/>
              <a:defRPr sz="3800">
                <a:latin typeface="Fredoka One"/>
                <a:ea typeface="Fredoka One"/>
                <a:cs typeface="Fredoka One"/>
                <a:sym typeface="Fredoka One"/>
              </a:defRPr>
            </a:lvl3pPr>
            <a:lvl4pPr lvl="3" algn="ctr" rtl="0">
              <a:spcBef>
                <a:spcPts val="0"/>
              </a:spcBef>
              <a:spcAft>
                <a:spcPts val="0"/>
              </a:spcAft>
              <a:buSzPts val="3800"/>
              <a:buFont typeface="Fredoka One"/>
              <a:buNone/>
              <a:defRPr sz="3800">
                <a:latin typeface="Fredoka One"/>
                <a:ea typeface="Fredoka One"/>
                <a:cs typeface="Fredoka One"/>
                <a:sym typeface="Fredoka One"/>
              </a:defRPr>
            </a:lvl4pPr>
            <a:lvl5pPr lvl="4" algn="ctr" rtl="0">
              <a:spcBef>
                <a:spcPts val="0"/>
              </a:spcBef>
              <a:spcAft>
                <a:spcPts val="0"/>
              </a:spcAft>
              <a:buSzPts val="3800"/>
              <a:buFont typeface="Fredoka One"/>
              <a:buNone/>
              <a:defRPr sz="3800">
                <a:latin typeface="Fredoka One"/>
                <a:ea typeface="Fredoka One"/>
                <a:cs typeface="Fredoka One"/>
                <a:sym typeface="Fredoka One"/>
              </a:defRPr>
            </a:lvl5pPr>
            <a:lvl6pPr lvl="5" algn="ctr" rtl="0">
              <a:spcBef>
                <a:spcPts val="0"/>
              </a:spcBef>
              <a:spcAft>
                <a:spcPts val="0"/>
              </a:spcAft>
              <a:buSzPts val="3800"/>
              <a:buFont typeface="Fredoka One"/>
              <a:buNone/>
              <a:defRPr sz="3800">
                <a:latin typeface="Fredoka One"/>
                <a:ea typeface="Fredoka One"/>
                <a:cs typeface="Fredoka One"/>
                <a:sym typeface="Fredoka One"/>
              </a:defRPr>
            </a:lvl6pPr>
            <a:lvl7pPr lvl="6" algn="ctr" rtl="0">
              <a:spcBef>
                <a:spcPts val="0"/>
              </a:spcBef>
              <a:spcAft>
                <a:spcPts val="0"/>
              </a:spcAft>
              <a:buSzPts val="3800"/>
              <a:buFont typeface="Fredoka One"/>
              <a:buNone/>
              <a:defRPr sz="3800">
                <a:latin typeface="Fredoka One"/>
                <a:ea typeface="Fredoka One"/>
                <a:cs typeface="Fredoka One"/>
                <a:sym typeface="Fredoka One"/>
              </a:defRPr>
            </a:lvl7pPr>
            <a:lvl8pPr lvl="7" algn="ctr" rtl="0">
              <a:spcBef>
                <a:spcPts val="0"/>
              </a:spcBef>
              <a:spcAft>
                <a:spcPts val="0"/>
              </a:spcAft>
              <a:buSzPts val="3800"/>
              <a:buFont typeface="Fredoka One"/>
              <a:buNone/>
              <a:defRPr sz="3800">
                <a:latin typeface="Fredoka One"/>
                <a:ea typeface="Fredoka One"/>
                <a:cs typeface="Fredoka One"/>
                <a:sym typeface="Fredoka One"/>
              </a:defRPr>
            </a:lvl8pPr>
            <a:lvl9pPr lvl="8" algn="ctr" rtl="0">
              <a:spcBef>
                <a:spcPts val="0"/>
              </a:spcBef>
              <a:spcAft>
                <a:spcPts val="0"/>
              </a:spcAft>
              <a:buSzPts val="3800"/>
              <a:buFont typeface="Fredoka One"/>
              <a:buNone/>
              <a:defRPr sz="3800">
                <a:latin typeface="Fredoka One"/>
                <a:ea typeface="Fredoka One"/>
                <a:cs typeface="Fredoka One"/>
                <a:sym typeface="Fredoka One"/>
              </a:defRPr>
            </a:lvl9pPr>
          </a:lstStyle>
          <a:p>
            <a:endParaRPr/>
          </a:p>
        </p:txBody>
      </p:sp>
      <p:sp>
        <p:nvSpPr>
          <p:cNvPr id="123" name="Google Shape;123;p10"/>
          <p:cNvSpPr txBox="1">
            <a:spLocks noGrp="1"/>
          </p:cNvSpPr>
          <p:nvPr>
            <p:ph type="subTitle" idx="1"/>
          </p:nvPr>
        </p:nvSpPr>
        <p:spPr>
          <a:xfrm>
            <a:off x="1593675" y="2898857"/>
            <a:ext cx="2555100" cy="948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124" name="Google Shape;124;p10"/>
          <p:cNvSpPr txBox="1">
            <a:spLocks noGrp="1"/>
          </p:cNvSpPr>
          <p:nvPr>
            <p:ph type="ctrTitle" idx="3"/>
          </p:nvPr>
        </p:nvSpPr>
        <p:spPr>
          <a:xfrm>
            <a:off x="5129784" y="2688452"/>
            <a:ext cx="22860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3800"/>
              <a:buFont typeface="Fredoka One"/>
              <a:buNone/>
              <a:defRPr sz="3800">
                <a:latin typeface="Fredoka One"/>
                <a:ea typeface="Fredoka One"/>
                <a:cs typeface="Fredoka One"/>
                <a:sym typeface="Fredoka One"/>
              </a:defRPr>
            </a:lvl2pPr>
            <a:lvl3pPr lvl="2" algn="ctr" rtl="0">
              <a:spcBef>
                <a:spcPts val="0"/>
              </a:spcBef>
              <a:spcAft>
                <a:spcPts val="0"/>
              </a:spcAft>
              <a:buSzPts val="3800"/>
              <a:buFont typeface="Fredoka One"/>
              <a:buNone/>
              <a:defRPr sz="3800">
                <a:latin typeface="Fredoka One"/>
                <a:ea typeface="Fredoka One"/>
                <a:cs typeface="Fredoka One"/>
                <a:sym typeface="Fredoka One"/>
              </a:defRPr>
            </a:lvl3pPr>
            <a:lvl4pPr lvl="3" algn="ctr" rtl="0">
              <a:spcBef>
                <a:spcPts val="0"/>
              </a:spcBef>
              <a:spcAft>
                <a:spcPts val="0"/>
              </a:spcAft>
              <a:buSzPts val="3800"/>
              <a:buFont typeface="Fredoka One"/>
              <a:buNone/>
              <a:defRPr sz="3800">
                <a:latin typeface="Fredoka One"/>
                <a:ea typeface="Fredoka One"/>
                <a:cs typeface="Fredoka One"/>
                <a:sym typeface="Fredoka One"/>
              </a:defRPr>
            </a:lvl4pPr>
            <a:lvl5pPr lvl="4" algn="ctr" rtl="0">
              <a:spcBef>
                <a:spcPts val="0"/>
              </a:spcBef>
              <a:spcAft>
                <a:spcPts val="0"/>
              </a:spcAft>
              <a:buSzPts val="3800"/>
              <a:buFont typeface="Fredoka One"/>
              <a:buNone/>
              <a:defRPr sz="3800">
                <a:latin typeface="Fredoka One"/>
                <a:ea typeface="Fredoka One"/>
                <a:cs typeface="Fredoka One"/>
                <a:sym typeface="Fredoka One"/>
              </a:defRPr>
            </a:lvl5pPr>
            <a:lvl6pPr lvl="5" algn="ctr" rtl="0">
              <a:spcBef>
                <a:spcPts val="0"/>
              </a:spcBef>
              <a:spcAft>
                <a:spcPts val="0"/>
              </a:spcAft>
              <a:buSzPts val="3800"/>
              <a:buFont typeface="Fredoka One"/>
              <a:buNone/>
              <a:defRPr sz="3800">
                <a:latin typeface="Fredoka One"/>
                <a:ea typeface="Fredoka One"/>
                <a:cs typeface="Fredoka One"/>
                <a:sym typeface="Fredoka One"/>
              </a:defRPr>
            </a:lvl6pPr>
            <a:lvl7pPr lvl="6" algn="ctr" rtl="0">
              <a:spcBef>
                <a:spcPts val="0"/>
              </a:spcBef>
              <a:spcAft>
                <a:spcPts val="0"/>
              </a:spcAft>
              <a:buSzPts val="3800"/>
              <a:buFont typeface="Fredoka One"/>
              <a:buNone/>
              <a:defRPr sz="3800">
                <a:latin typeface="Fredoka One"/>
                <a:ea typeface="Fredoka One"/>
                <a:cs typeface="Fredoka One"/>
                <a:sym typeface="Fredoka One"/>
              </a:defRPr>
            </a:lvl7pPr>
            <a:lvl8pPr lvl="7" algn="ctr" rtl="0">
              <a:spcBef>
                <a:spcPts val="0"/>
              </a:spcBef>
              <a:spcAft>
                <a:spcPts val="0"/>
              </a:spcAft>
              <a:buSzPts val="3800"/>
              <a:buFont typeface="Fredoka One"/>
              <a:buNone/>
              <a:defRPr sz="3800">
                <a:latin typeface="Fredoka One"/>
                <a:ea typeface="Fredoka One"/>
                <a:cs typeface="Fredoka One"/>
                <a:sym typeface="Fredoka One"/>
              </a:defRPr>
            </a:lvl8pPr>
            <a:lvl9pPr lvl="8" algn="ctr" rtl="0">
              <a:spcBef>
                <a:spcPts val="0"/>
              </a:spcBef>
              <a:spcAft>
                <a:spcPts val="0"/>
              </a:spcAft>
              <a:buSzPts val="3800"/>
              <a:buFont typeface="Fredoka One"/>
              <a:buNone/>
              <a:defRPr sz="3800">
                <a:latin typeface="Fredoka One"/>
                <a:ea typeface="Fredoka One"/>
                <a:cs typeface="Fredoka One"/>
                <a:sym typeface="Fredoka One"/>
              </a:defRPr>
            </a:lvl9pPr>
          </a:lstStyle>
          <a:p>
            <a:endParaRPr/>
          </a:p>
        </p:txBody>
      </p:sp>
      <p:sp>
        <p:nvSpPr>
          <p:cNvPr id="125" name="Google Shape;125;p10"/>
          <p:cNvSpPr txBox="1">
            <a:spLocks noGrp="1"/>
          </p:cNvSpPr>
          <p:nvPr>
            <p:ph type="subTitle" idx="4"/>
          </p:nvPr>
        </p:nvSpPr>
        <p:spPr>
          <a:xfrm>
            <a:off x="4995229" y="2896729"/>
            <a:ext cx="2555100" cy="948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TITLE_AND_TWO_COLUMNS_1">
    <p:bg>
      <p:bgPr>
        <a:solidFill>
          <a:schemeClr val="dk2"/>
        </a:solidFill>
        <a:effectLst/>
      </p:bgPr>
    </p:bg>
    <p:spTree>
      <p:nvGrpSpPr>
        <p:cNvPr id="1" name="Shape 126"/>
        <p:cNvGrpSpPr/>
        <p:nvPr/>
      </p:nvGrpSpPr>
      <p:grpSpPr>
        <a:xfrm>
          <a:off x="0" y="0"/>
          <a:ext cx="0" cy="0"/>
          <a:chOff x="0" y="0"/>
          <a:chExt cx="0" cy="0"/>
        </a:xfrm>
      </p:grpSpPr>
      <p:grpSp>
        <p:nvGrpSpPr>
          <p:cNvPr id="127" name="Google Shape;127;p11"/>
          <p:cNvGrpSpPr/>
          <p:nvPr/>
        </p:nvGrpSpPr>
        <p:grpSpPr>
          <a:xfrm>
            <a:off x="309113" y="378031"/>
            <a:ext cx="8729050" cy="4512413"/>
            <a:chOff x="309113" y="378031"/>
            <a:chExt cx="8729050" cy="4512413"/>
          </a:xfrm>
        </p:grpSpPr>
        <p:sp>
          <p:nvSpPr>
            <p:cNvPr id="128" name="Google Shape;128;p11"/>
            <p:cNvSpPr/>
            <p:nvPr/>
          </p:nvSpPr>
          <p:spPr>
            <a:xfrm>
              <a:off x="8871363" y="2404956"/>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1"/>
            <p:cNvSpPr/>
            <p:nvPr/>
          </p:nvSpPr>
          <p:spPr>
            <a:xfrm>
              <a:off x="8583963" y="422494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1"/>
            <p:cNvSpPr/>
            <p:nvPr/>
          </p:nvSpPr>
          <p:spPr>
            <a:xfrm>
              <a:off x="2506138" y="378031"/>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1"/>
            <p:cNvSpPr/>
            <p:nvPr/>
          </p:nvSpPr>
          <p:spPr>
            <a:xfrm>
              <a:off x="309113" y="2015394"/>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1"/>
            <p:cNvSpPr/>
            <p:nvPr/>
          </p:nvSpPr>
          <p:spPr>
            <a:xfrm>
              <a:off x="2790113" y="4326606"/>
              <a:ext cx="96900" cy="96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1"/>
            <p:cNvSpPr/>
            <p:nvPr/>
          </p:nvSpPr>
          <p:spPr>
            <a:xfrm>
              <a:off x="5461200" y="4723644"/>
              <a:ext cx="166800" cy="16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4" name="Google Shape;134;p11"/>
          <p:cNvSpPr/>
          <p:nvPr/>
        </p:nvSpPr>
        <p:spPr>
          <a:xfrm rot="4262482" flipH="1">
            <a:off x="5874033" y="-2050372"/>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1"/>
          <p:cNvSpPr/>
          <p:nvPr/>
        </p:nvSpPr>
        <p:spPr>
          <a:xfrm rot="-6537518" flipH="1">
            <a:off x="-2045494" y="3689497"/>
            <a:ext cx="5316284" cy="3506938"/>
          </a:xfrm>
          <a:custGeom>
            <a:avLst/>
            <a:gdLst/>
            <a:ahLst/>
            <a:cxnLst/>
            <a:rect l="l" t="t" r="r" b="b"/>
            <a:pathLst>
              <a:path w="46668" h="30785" extrusionOk="0">
                <a:moveTo>
                  <a:pt x="29061" y="0"/>
                </a:moveTo>
                <a:cubicBezTo>
                  <a:pt x="21998" y="0"/>
                  <a:pt x="14546" y="4270"/>
                  <a:pt x="9774" y="9559"/>
                </a:cubicBezTo>
                <a:cubicBezTo>
                  <a:pt x="7773" y="11794"/>
                  <a:pt x="0" y="19633"/>
                  <a:pt x="6905" y="20567"/>
                </a:cubicBezTo>
                <a:cubicBezTo>
                  <a:pt x="7056" y="20589"/>
                  <a:pt x="7206" y="20600"/>
                  <a:pt x="7356" y="20600"/>
                </a:cubicBezTo>
                <a:cubicBezTo>
                  <a:pt x="10462" y="20600"/>
                  <a:pt x="13550" y="16119"/>
                  <a:pt x="16275" y="16119"/>
                </a:cubicBezTo>
                <a:cubicBezTo>
                  <a:pt x="17017" y="16119"/>
                  <a:pt x="17732" y="16452"/>
                  <a:pt x="18414" y="17298"/>
                </a:cubicBezTo>
                <a:cubicBezTo>
                  <a:pt x="21082" y="20567"/>
                  <a:pt x="17313" y="29007"/>
                  <a:pt x="21115" y="29574"/>
                </a:cubicBezTo>
                <a:cubicBezTo>
                  <a:pt x="21386" y="29616"/>
                  <a:pt x="21645" y="29636"/>
                  <a:pt x="21893" y="29636"/>
                </a:cubicBezTo>
                <a:cubicBezTo>
                  <a:pt x="25720" y="29636"/>
                  <a:pt x="27031" y="24882"/>
                  <a:pt x="30670" y="24882"/>
                </a:cubicBezTo>
                <a:cubicBezTo>
                  <a:pt x="31419" y="24882"/>
                  <a:pt x="32268" y="25084"/>
                  <a:pt x="33257" y="25571"/>
                </a:cubicBezTo>
                <a:cubicBezTo>
                  <a:pt x="36025" y="26944"/>
                  <a:pt x="37778" y="30785"/>
                  <a:pt x="39932" y="30785"/>
                </a:cubicBezTo>
                <a:cubicBezTo>
                  <a:pt x="41023" y="30785"/>
                  <a:pt x="42218" y="29799"/>
                  <a:pt x="43698" y="27005"/>
                </a:cubicBezTo>
                <a:cubicBezTo>
                  <a:pt x="46667" y="21568"/>
                  <a:pt x="45299" y="11728"/>
                  <a:pt x="41930" y="6891"/>
                </a:cubicBezTo>
                <a:cubicBezTo>
                  <a:pt x="38455" y="1960"/>
                  <a:pt x="33847" y="0"/>
                  <a:pt x="29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1"/>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Fredoka One"/>
              <a:buNone/>
              <a:defRPr sz="3000">
                <a:latin typeface="Fredoka One"/>
                <a:ea typeface="Fredoka One"/>
                <a:cs typeface="Fredoka One"/>
                <a:sym typeface="Fredoka One"/>
              </a:defRPr>
            </a:lvl1pPr>
            <a:lvl2pPr lvl="1" algn="ctr" rtl="0">
              <a:spcBef>
                <a:spcPts val="0"/>
              </a:spcBef>
              <a:spcAft>
                <a:spcPts val="0"/>
              </a:spcAft>
              <a:buSzPts val="3000"/>
              <a:buFont typeface="Fredoka One"/>
              <a:buNone/>
              <a:defRPr sz="3000">
                <a:latin typeface="Fredoka One"/>
                <a:ea typeface="Fredoka One"/>
                <a:cs typeface="Fredoka One"/>
                <a:sym typeface="Fredoka One"/>
              </a:defRPr>
            </a:lvl2pPr>
            <a:lvl3pPr lvl="2" algn="ctr" rtl="0">
              <a:spcBef>
                <a:spcPts val="0"/>
              </a:spcBef>
              <a:spcAft>
                <a:spcPts val="0"/>
              </a:spcAft>
              <a:buSzPts val="3000"/>
              <a:buFont typeface="Fredoka One"/>
              <a:buNone/>
              <a:defRPr sz="3000">
                <a:latin typeface="Fredoka One"/>
                <a:ea typeface="Fredoka One"/>
                <a:cs typeface="Fredoka One"/>
                <a:sym typeface="Fredoka One"/>
              </a:defRPr>
            </a:lvl3pPr>
            <a:lvl4pPr lvl="3" algn="ctr" rtl="0">
              <a:spcBef>
                <a:spcPts val="0"/>
              </a:spcBef>
              <a:spcAft>
                <a:spcPts val="0"/>
              </a:spcAft>
              <a:buSzPts val="3000"/>
              <a:buFont typeface="Fredoka One"/>
              <a:buNone/>
              <a:defRPr sz="3000">
                <a:latin typeface="Fredoka One"/>
                <a:ea typeface="Fredoka One"/>
                <a:cs typeface="Fredoka One"/>
                <a:sym typeface="Fredoka One"/>
              </a:defRPr>
            </a:lvl4pPr>
            <a:lvl5pPr lvl="4" algn="ctr" rtl="0">
              <a:spcBef>
                <a:spcPts val="0"/>
              </a:spcBef>
              <a:spcAft>
                <a:spcPts val="0"/>
              </a:spcAft>
              <a:buSzPts val="3000"/>
              <a:buFont typeface="Fredoka One"/>
              <a:buNone/>
              <a:defRPr sz="3000">
                <a:latin typeface="Fredoka One"/>
                <a:ea typeface="Fredoka One"/>
                <a:cs typeface="Fredoka One"/>
                <a:sym typeface="Fredoka One"/>
              </a:defRPr>
            </a:lvl5pPr>
            <a:lvl6pPr lvl="5" algn="ctr" rtl="0">
              <a:spcBef>
                <a:spcPts val="0"/>
              </a:spcBef>
              <a:spcAft>
                <a:spcPts val="0"/>
              </a:spcAft>
              <a:buSzPts val="3000"/>
              <a:buFont typeface="Fredoka One"/>
              <a:buNone/>
              <a:defRPr sz="3000">
                <a:latin typeface="Fredoka One"/>
                <a:ea typeface="Fredoka One"/>
                <a:cs typeface="Fredoka One"/>
                <a:sym typeface="Fredoka One"/>
              </a:defRPr>
            </a:lvl6pPr>
            <a:lvl7pPr lvl="6" algn="ctr" rtl="0">
              <a:spcBef>
                <a:spcPts val="0"/>
              </a:spcBef>
              <a:spcAft>
                <a:spcPts val="0"/>
              </a:spcAft>
              <a:buSzPts val="3000"/>
              <a:buFont typeface="Fredoka One"/>
              <a:buNone/>
              <a:defRPr sz="3000">
                <a:latin typeface="Fredoka One"/>
                <a:ea typeface="Fredoka One"/>
                <a:cs typeface="Fredoka One"/>
                <a:sym typeface="Fredoka One"/>
              </a:defRPr>
            </a:lvl7pPr>
            <a:lvl8pPr lvl="7" algn="ctr" rtl="0">
              <a:spcBef>
                <a:spcPts val="0"/>
              </a:spcBef>
              <a:spcAft>
                <a:spcPts val="0"/>
              </a:spcAft>
              <a:buSzPts val="3000"/>
              <a:buFont typeface="Fredoka One"/>
              <a:buNone/>
              <a:defRPr sz="3000">
                <a:latin typeface="Fredoka One"/>
                <a:ea typeface="Fredoka One"/>
                <a:cs typeface="Fredoka One"/>
                <a:sym typeface="Fredoka One"/>
              </a:defRPr>
            </a:lvl8pPr>
            <a:lvl9pPr lvl="8" algn="ctr" rtl="0">
              <a:spcBef>
                <a:spcPts val="0"/>
              </a:spcBef>
              <a:spcAft>
                <a:spcPts val="0"/>
              </a:spcAft>
              <a:buSzPts val="3000"/>
              <a:buFont typeface="Fredoka One"/>
              <a:buNone/>
              <a:defRPr sz="3000">
                <a:latin typeface="Fredoka One"/>
                <a:ea typeface="Fredoka One"/>
                <a:cs typeface="Fredoka One"/>
                <a:sym typeface="Fredoka One"/>
              </a:defRPr>
            </a:lvl9pPr>
          </a:lstStyle>
          <a:p>
            <a:endParaRPr/>
          </a:p>
        </p:txBody>
      </p:sp>
      <p:sp>
        <p:nvSpPr>
          <p:cNvPr id="137" name="Google Shape;137;p11"/>
          <p:cNvSpPr txBox="1">
            <a:spLocks noGrp="1"/>
          </p:cNvSpPr>
          <p:nvPr>
            <p:ph type="ctrTitle" idx="2"/>
          </p:nvPr>
        </p:nvSpPr>
        <p:spPr>
          <a:xfrm>
            <a:off x="1114790" y="2681977"/>
            <a:ext cx="20118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3800"/>
              <a:buFont typeface="Fredoka One"/>
              <a:buNone/>
              <a:defRPr sz="3800">
                <a:latin typeface="Fredoka One"/>
                <a:ea typeface="Fredoka One"/>
                <a:cs typeface="Fredoka One"/>
                <a:sym typeface="Fredoka One"/>
              </a:defRPr>
            </a:lvl2pPr>
            <a:lvl3pPr lvl="2" algn="ctr" rtl="0">
              <a:spcBef>
                <a:spcPts val="0"/>
              </a:spcBef>
              <a:spcAft>
                <a:spcPts val="0"/>
              </a:spcAft>
              <a:buSzPts val="3800"/>
              <a:buFont typeface="Fredoka One"/>
              <a:buNone/>
              <a:defRPr sz="3800">
                <a:latin typeface="Fredoka One"/>
                <a:ea typeface="Fredoka One"/>
                <a:cs typeface="Fredoka One"/>
                <a:sym typeface="Fredoka One"/>
              </a:defRPr>
            </a:lvl3pPr>
            <a:lvl4pPr lvl="3" algn="ctr" rtl="0">
              <a:spcBef>
                <a:spcPts val="0"/>
              </a:spcBef>
              <a:spcAft>
                <a:spcPts val="0"/>
              </a:spcAft>
              <a:buSzPts val="3800"/>
              <a:buFont typeface="Fredoka One"/>
              <a:buNone/>
              <a:defRPr sz="3800">
                <a:latin typeface="Fredoka One"/>
                <a:ea typeface="Fredoka One"/>
                <a:cs typeface="Fredoka One"/>
                <a:sym typeface="Fredoka One"/>
              </a:defRPr>
            </a:lvl4pPr>
            <a:lvl5pPr lvl="4" algn="ctr" rtl="0">
              <a:spcBef>
                <a:spcPts val="0"/>
              </a:spcBef>
              <a:spcAft>
                <a:spcPts val="0"/>
              </a:spcAft>
              <a:buSzPts val="3800"/>
              <a:buFont typeface="Fredoka One"/>
              <a:buNone/>
              <a:defRPr sz="3800">
                <a:latin typeface="Fredoka One"/>
                <a:ea typeface="Fredoka One"/>
                <a:cs typeface="Fredoka One"/>
                <a:sym typeface="Fredoka One"/>
              </a:defRPr>
            </a:lvl5pPr>
            <a:lvl6pPr lvl="5" algn="ctr" rtl="0">
              <a:spcBef>
                <a:spcPts val="0"/>
              </a:spcBef>
              <a:spcAft>
                <a:spcPts val="0"/>
              </a:spcAft>
              <a:buSzPts val="3800"/>
              <a:buFont typeface="Fredoka One"/>
              <a:buNone/>
              <a:defRPr sz="3800">
                <a:latin typeface="Fredoka One"/>
                <a:ea typeface="Fredoka One"/>
                <a:cs typeface="Fredoka One"/>
                <a:sym typeface="Fredoka One"/>
              </a:defRPr>
            </a:lvl6pPr>
            <a:lvl7pPr lvl="6" algn="ctr" rtl="0">
              <a:spcBef>
                <a:spcPts val="0"/>
              </a:spcBef>
              <a:spcAft>
                <a:spcPts val="0"/>
              </a:spcAft>
              <a:buSzPts val="3800"/>
              <a:buFont typeface="Fredoka One"/>
              <a:buNone/>
              <a:defRPr sz="3800">
                <a:latin typeface="Fredoka One"/>
                <a:ea typeface="Fredoka One"/>
                <a:cs typeface="Fredoka One"/>
                <a:sym typeface="Fredoka One"/>
              </a:defRPr>
            </a:lvl7pPr>
            <a:lvl8pPr lvl="7" algn="ctr" rtl="0">
              <a:spcBef>
                <a:spcPts val="0"/>
              </a:spcBef>
              <a:spcAft>
                <a:spcPts val="0"/>
              </a:spcAft>
              <a:buSzPts val="3800"/>
              <a:buFont typeface="Fredoka One"/>
              <a:buNone/>
              <a:defRPr sz="3800">
                <a:latin typeface="Fredoka One"/>
                <a:ea typeface="Fredoka One"/>
                <a:cs typeface="Fredoka One"/>
                <a:sym typeface="Fredoka One"/>
              </a:defRPr>
            </a:lvl8pPr>
            <a:lvl9pPr lvl="8" algn="ctr" rtl="0">
              <a:spcBef>
                <a:spcPts val="0"/>
              </a:spcBef>
              <a:spcAft>
                <a:spcPts val="0"/>
              </a:spcAft>
              <a:buSzPts val="3800"/>
              <a:buFont typeface="Fredoka One"/>
              <a:buNone/>
              <a:defRPr sz="3800">
                <a:latin typeface="Fredoka One"/>
                <a:ea typeface="Fredoka One"/>
                <a:cs typeface="Fredoka One"/>
                <a:sym typeface="Fredoka One"/>
              </a:defRPr>
            </a:lvl9pPr>
          </a:lstStyle>
          <a:p>
            <a:endParaRPr/>
          </a:p>
        </p:txBody>
      </p:sp>
      <p:sp>
        <p:nvSpPr>
          <p:cNvPr id="138" name="Google Shape;138;p11"/>
          <p:cNvSpPr txBox="1">
            <a:spLocks noGrp="1"/>
          </p:cNvSpPr>
          <p:nvPr>
            <p:ph type="subTitle" idx="1"/>
          </p:nvPr>
        </p:nvSpPr>
        <p:spPr>
          <a:xfrm>
            <a:off x="996375" y="2893924"/>
            <a:ext cx="2248800" cy="924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139" name="Google Shape;139;p11"/>
          <p:cNvSpPr txBox="1">
            <a:spLocks noGrp="1"/>
          </p:cNvSpPr>
          <p:nvPr>
            <p:ph type="ctrTitle" idx="3"/>
          </p:nvPr>
        </p:nvSpPr>
        <p:spPr>
          <a:xfrm>
            <a:off x="6016692" y="2683565"/>
            <a:ext cx="20118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3800"/>
              <a:buFont typeface="Fredoka One"/>
              <a:buNone/>
              <a:defRPr sz="3800">
                <a:latin typeface="Fredoka One"/>
                <a:ea typeface="Fredoka One"/>
                <a:cs typeface="Fredoka One"/>
                <a:sym typeface="Fredoka One"/>
              </a:defRPr>
            </a:lvl2pPr>
            <a:lvl3pPr lvl="2" algn="ctr" rtl="0">
              <a:spcBef>
                <a:spcPts val="0"/>
              </a:spcBef>
              <a:spcAft>
                <a:spcPts val="0"/>
              </a:spcAft>
              <a:buSzPts val="3800"/>
              <a:buFont typeface="Fredoka One"/>
              <a:buNone/>
              <a:defRPr sz="3800">
                <a:latin typeface="Fredoka One"/>
                <a:ea typeface="Fredoka One"/>
                <a:cs typeface="Fredoka One"/>
                <a:sym typeface="Fredoka One"/>
              </a:defRPr>
            </a:lvl3pPr>
            <a:lvl4pPr lvl="3" algn="ctr" rtl="0">
              <a:spcBef>
                <a:spcPts val="0"/>
              </a:spcBef>
              <a:spcAft>
                <a:spcPts val="0"/>
              </a:spcAft>
              <a:buSzPts val="3800"/>
              <a:buFont typeface="Fredoka One"/>
              <a:buNone/>
              <a:defRPr sz="3800">
                <a:latin typeface="Fredoka One"/>
                <a:ea typeface="Fredoka One"/>
                <a:cs typeface="Fredoka One"/>
                <a:sym typeface="Fredoka One"/>
              </a:defRPr>
            </a:lvl4pPr>
            <a:lvl5pPr lvl="4" algn="ctr" rtl="0">
              <a:spcBef>
                <a:spcPts val="0"/>
              </a:spcBef>
              <a:spcAft>
                <a:spcPts val="0"/>
              </a:spcAft>
              <a:buSzPts val="3800"/>
              <a:buFont typeface="Fredoka One"/>
              <a:buNone/>
              <a:defRPr sz="3800">
                <a:latin typeface="Fredoka One"/>
                <a:ea typeface="Fredoka One"/>
                <a:cs typeface="Fredoka One"/>
                <a:sym typeface="Fredoka One"/>
              </a:defRPr>
            </a:lvl5pPr>
            <a:lvl6pPr lvl="5" algn="ctr" rtl="0">
              <a:spcBef>
                <a:spcPts val="0"/>
              </a:spcBef>
              <a:spcAft>
                <a:spcPts val="0"/>
              </a:spcAft>
              <a:buSzPts val="3800"/>
              <a:buFont typeface="Fredoka One"/>
              <a:buNone/>
              <a:defRPr sz="3800">
                <a:latin typeface="Fredoka One"/>
                <a:ea typeface="Fredoka One"/>
                <a:cs typeface="Fredoka One"/>
                <a:sym typeface="Fredoka One"/>
              </a:defRPr>
            </a:lvl6pPr>
            <a:lvl7pPr lvl="6" algn="ctr" rtl="0">
              <a:spcBef>
                <a:spcPts val="0"/>
              </a:spcBef>
              <a:spcAft>
                <a:spcPts val="0"/>
              </a:spcAft>
              <a:buSzPts val="3800"/>
              <a:buFont typeface="Fredoka One"/>
              <a:buNone/>
              <a:defRPr sz="3800">
                <a:latin typeface="Fredoka One"/>
                <a:ea typeface="Fredoka One"/>
                <a:cs typeface="Fredoka One"/>
                <a:sym typeface="Fredoka One"/>
              </a:defRPr>
            </a:lvl7pPr>
            <a:lvl8pPr lvl="7" algn="ctr" rtl="0">
              <a:spcBef>
                <a:spcPts val="0"/>
              </a:spcBef>
              <a:spcAft>
                <a:spcPts val="0"/>
              </a:spcAft>
              <a:buSzPts val="3800"/>
              <a:buFont typeface="Fredoka One"/>
              <a:buNone/>
              <a:defRPr sz="3800">
                <a:latin typeface="Fredoka One"/>
                <a:ea typeface="Fredoka One"/>
                <a:cs typeface="Fredoka One"/>
                <a:sym typeface="Fredoka One"/>
              </a:defRPr>
            </a:lvl8pPr>
            <a:lvl9pPr lvl="8" algn="ctr" rtl="0">
              <a:spcBef>
                <a:spcPts val="0"/>
              </a:spcBef>
              <a:spcAft>
                <a:spcPts val="0"/>
              </a:spcAft>
              <a:buSzPts val="3800"/>
              <a:buFont typeface="Fredoka One"/>
              <a:buNone/>
              <a:defRPr sz="3800">
                <a:latin typeface="Fredoka One"/>
                <a:ea typeface="Fredoka One"/>
                <a:cs typeface="Fredoka One"/>
                <a:sym typeface="Fredoka One"/>
              </a:defRPr>
            </a:lvl9pPr>
          </a:lstStyle>
          <a:p>
            <a:endParaRPr/>
          </a:p>
        </p:txBody>
      </p:sp>
      <p:sp>
        <p:nvSpPr>
          <p:cNvPr id="140" name="Google Shape;140;p11"/>
          <p:cNvSpPr txBox="1">
            <a:spLocks noGrp="1"/>
          </p:cNvSpPr>
          <p:nvPr>
            <p:ph type="subTitle" idx="4"/>
          </p:nvPr>
        </p:nvSpPr>
        <p:spPr>
          <a:xfrm>
            <a:off x="5898197" y="2891851"/>
            <a:ext cx="2248800" cy="924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141" name="Google Shape;141;p11"/>
          <p:cNvSpPr txBox="1">
            <a:spLocks noGrp="1"/>
          </p:cNvSpPr>
          <p:nvPr>
            <p:ph type="ctrTitle" idx="5"/>
          </p:nvPr>
        </p:nvSpPr>
        <p:spPr>
          <a:xfrm>
            <a:off x="3565780" y="2683554"/>
            <a:ext cx="2011800" cy="3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300"/>
              <a:buFont typeface="Fredoka One"/>
              <a:buNone/>
              <a:defRPr sz="2300">
                <a:latin typeface="Fredoka One"/>
                <a:ea typeface="Fredoka One"/>
                <a:cs typeface="Fredoka One"/>
                <a:sym typeface="Fredoka One"/>
              </a:defRPr>
            </a:lvl1pPr>
            <a:lvl2pPr lvl="1" algn="ctr" rtl="0">
              <a:spcBef>
                <a:spcPts val="0"/>
              </a:spcBef>
              <a:spcAft>
                <a:spcPts val="0"/>
              </a:spcAft>
              <a:buSzPts val="3800"/>
              <a:buFont typeface="Fredoka One"/>
              <a:buNone/>
              <a:defRPr sz="3800">
                <a:latin typeface="Fredoka One"/>
                <a:ea typeface="Fredoka One"/>
                <a:cs typeface="Fredoka One"/>
                <a:sym typeface="Fredoka One"/>
              </a:defRPr>
            </a:lvl2pPr>
            <a:lvl3pPr lvl="2" algn="ctr" rtl="0">
              <a:spcBef>
                <a:spcPts val="0"/>
              </a:spcBef>
              <a:spcAft>
                <a:spcPts val="0"/>
              </a:spcAft>
              <a:buSzPts val="3800"/>
              <a:buFont typeface="Fredoka One"/>
              <a:buNone/>
              <a:defRPr sz="3800">
                <a:latin typeface="Fredoka One"/>
                <a:ea typeface="Fredoka One"/>
                <a:cs typeface="Fredoka One"/>
                <a:sym typeface="Fredoka One"/>
              </a:defRPr>
            </a:lvl3pPr>
            <a:lvl4pPr lvl="3" algn="ctr" rtl="0">
              <a:spcBef>
                <a:spcPts val="0"/>
              </a:spcBef>
              <a:spcAft>
                <a:spcPts val="0"/>
              </a:spcAft>
              <a:buSzPts val="3800"/>
              <a:buFont typeface="Fredoka One"/>
              <a:buNone/>
              <a:defRPr sz="3800">
                <a:latin typeface="Fredoka One"/>
                <a:ea typeface="Fredoka One"/>
                <a:cs typeface="Fredoka One"/>
                <a:sym typeface="Fredoka One"/>
              </a:defRPr>
            </a:lvl4pPr>
            <a:lvl5pPr lvl="4" algn="ctr" rtl="0">
              <a:spcBef>
                <a:spcPts val="0"/>
              </a:spcBef>
              <a:spcAft>
                <a:spcPts val="0"/>
              </a:spcAft>
              <a:buSzPts val="3800"/>
              <a:buFont typeface="Fredoka One"/>
              <a:buNone/>
              <a:defRPr sz="3800">
                <a:latin typeface="Fredoka One"/>
                <a:ea typeface="Fredoka One"/>
                <a:cs typeface="Fredoka One"/>
                <a:sym typeface="Fredoka One"/>
              </a:defRPr>
            </a:lvl5pPr>
            <a:lvl6pPr lvl="5" algn="ctr" rtl="0">
              <a:spcBef>
                <a:spcPts val="0"/>
              </a:spcBef>
              <a:spcAft>
                <a:spcPts val="0"/>
              </a:spcAft>
              <a:buSzPts val="3800"/>
              <a:buFont typeface="Fredoka One"/>
              <a:buNone/>
              <a:defRPr sz="3800">
                <a:latin typeface="Fredoka One"/>
                <a:ea typeface="Fredoka One"/>
                <a:cs typeface="Fredoka One"/>
                <a:sym typeface="Fredoka One"/>
              </a:defRPr>
            </a:lvl6pPr>
            <a:lvl7pPr lvl="6" algn="ctr" rtl="0">
              <a:spcBef>
                <a:spcPts val="0"/>
              </a:spcBef>
              <a:spcAft>
                <a:spcPts val="0"/>
              </a:spcAft>
              <a:buSzPts val="3800"/>
              <a:buFont typeface="Fredoka One"/>
              <a:buNone/>
              <a:defRPr sz="3800">
                <a:latin typeface="Fredoka One"/>
                <a:ea typeface="Fredoka One"/>
                <a:cs typeface="Fredoka One"/>
                <a:sym typeface="Fredoka One"/>
              </a:defRPr>
            </a:lvl7pPr>
            <a:lvl8pPr lvl="7" algn="ctr" rtl="0">
              <a:spcBef>
                <a:spcPts val="0"/>
              </a:spcBef>
              <a:spcAft>
                <a:spcPts val="0"/>
              </a:spcAft>
              <a:buSzPts val="3800"/>
              <a:buFont typeface="Fredoka One"/>
              <a:buNone/>
              <a:defRPr sz="3800">
                <a:latin typeface="Fredoka One"/>
                <a:ea typeface="Fredoka One"/>
                <a:cs typeface="Fredoka One"/>
                <a:sym typeface="Fredoka One"/>
              </a:defRPr>
            </a:lvl8pPr>
            <a:lvl9pPr lvl="8" algn="ctr" rtl="0">
              <a:spcBef>
                <a:spcPts val="0"/>
              </a:spcBef>
              <a:spcAft>
                <a:spcPts val="0"/>
              </a:spcAft>
              <a:buSzPts val="3800"/>
              <a:buFont typeface="Fredoka One"/>
              <a:buNone/>
              <a:defRPr sz="3800">
                <a:latin typeface="Fredoka One"/>
                <a:ea typeface="Fredoka One"/>
                <a:cs typeface="Fredoka One"/>
                <a:sym typeface="Fredoka One"/>
              </a:defRPr>
            </a:lvl9pPr>
          </a:lstStyle>
          <a:p>
            <a:endParaRPr/>
          </a:p>
        </p:txBody>
      </p:sp>
      <p:sp>
        <p:nvSpPr>
          <p:cNvPr id="142" name="Google Shape;142;p11"/>
          <p:cNvSpPr txBox="1">
            <a:spLocks noGrp="1"/>
          </p:cNvSpPr>
          <p:nvPr>
            <p:ph type="subTitle" idx="6"/>
          </p:nvPr>
        </p:nvSpPr>
        <p:spPr>
          <a:xfrm>
            <a:off x="3447282" y="2891844"/>
            <a:ext cx="2248800" cy="924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Font typeface="Nunito"/>
              <a:buNone/>
              <a:defRPr sz="1600">
                <a:solidFill>
                  <a:schemeClr val="dk1"/>
                </a:solidFill>
                <a:latin typeface="Nunito"/>
                <a:ea typeface="Nunito"/>
                <a:cs typeface="Nunito"/>
                <a:sym typeface="Nunito"/>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Fredoka One"/>
              <a:buNone/>
              <a:defRPr sz="3000">
                <a:solidFill>
                  <a:schemeClr val="dk1"/>
                </a:solidFill>
                <a:latin typeface="Fredoka One"/>
                <a:ea typeface="Fredoka One"/>
                <a:cs typeface="Fredoka One"/>
                <a:sym typeface="Fredoka One"/>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chemeClr val="dk1"/>
              </a:buClr>
              <a:buSzPts val="1600"/>
              <a:buFont typeface="Nunito"/>
              <a:buChar char="●"/>
              <a:defRPr sz="1600">
                <a:solidFill>
                  <a:schemeClr val="dk1"/>
                </a:solidFill>
                <a:latin typeface="Nunito"/>
                <a:ea typeface="Nunito"/>
                <a:cs typeface="Nunito"/>
                <a:sym typeface="Nunito"/>
              </a:defRPr>
            </a:lvl1pPr>
            <a:lvl2pPr marL="914400" lvl="1" indent="-330200">
              <a:lnSpc>
                <a:spcPct val="115000"/>
              </a:lnSpc>
              <a:spcBef>
                <a:spcPts val="1600"/>
              </a:spcBef>
              <a:spcAft>
                <a:spcPts val="0"/>
              </a:spcAft>
              <a:buClr>
                <a:schemeClr val="dk1"/>
              </a:buClr>
              <a:buSzPts val="1600"/>
              <a:buFont typeface="Nunito"/>
              <a:buChar char="○"/>
              <a:defRPr sz="1600">
                <a:solidFill>
                  <a:schemeClr val="dk1"/>
                </a:solidFill>
                <a:latin typeface="Nunito"/>
                <a:ea typeface="Nunito"/>
                <a:cs typeface="Nunito"/>
                <a:sym typeface="Nunito"/>
              </a:defRPr>
            </a:lvl2pPr>
            <a:lvl3pPr marL="1371600" lvl="2" indent="-330200">
              <a:lnSpc>
                <a:spcPct val="115000"/>
              </a:lnSpc>
              <a:spcBef>
                <a:spcPts val="1600"/>
              </a:spcBef>
              <a:spcAft>
                <a:spcPts val="0"/>
              </a:spcAft>
              <a:buClr>
                <a:schemeClr val="dk1"/>
              </a:buClr>
              <a:buSzPts val="1600"/>
              <a:buFont typeface="Nunito"/>
              <a:buChar char="■"/>
              <a:defRPr sz="1600">
                <a:solidFill>
                  <a:schemeClr val="dk1"/>
                </a:solidFill>
                <a:latin typeface="Nunito"/>
                <a:ea typeface="Nunito"/>
                <a:cs typeface="Nunito"/>
                <a:sym typeface="Nunito"/>
              </a:defRPr>
            </a:lvl3pPr>
            <a:lvl4pPr marL="1828800" lvl="3" indent="-330200">
              <a:lnSpc>
                <a:spcPct val="115000"/>
              </a:lnSpc>
              <a:spcBef>
                <a:spcPts val="1600"/>
              </a:spcBef>
              <a:spcAft>
                <a:spcPts val="0"/>
              </a:spcAft>
              <a:buClr>
                <a:schemeClr val="dk1"/>
              </a:buClr>
              <a:buSzPts val="1600"/>
              <a:buFont typeface="Nunito"/>
              <a:buChar char="●"/>
              <a:defRPr sz="1600">
                <a:solidFill>
                  <a:schemeClr val="dk1"/>
                </a:solidFill>
                <a:latin typeface="Nunito"/>
                <a:ea typeface="Nunito"/>
                <a:cs typeface="Nunito"/>
                <a:sym typeface="Nunito"/>
              </a:defRPr>
            </a:lvl4pPr>
            <a:lvl5pPr marL="2286000" lvl="4" indent="-330200">
              <a:lnSpc>
                <a:spcPct val="115000"/>
              </a:lnSpc>
              <a:spcBef>
                <a:spcPts val="1600"/>
              </a:spcBef>
              <a:spcAft>
                <a:spcPts val="0"/>
              </a:spcAft>
              <a:buClr>
                <a:schemeClr val="dk1"/>
              </a:buClr>
              <a:buSzPts val="1600"/>
              <a:buFont typeface="Nunito"/>
              <a:buChar char="○"/>
              <a:defRPr sz="1600">
                <a:solidFill>
                  <a:schemeClr val="dk1"/>
                </a:solidFill>
                <a:latin typeface="Nunito"/>
                <a:ea typeface="Nunito"/>
                <a:cs typeface="Nunito"/>
                <a:sym typeface="Nunito"/>
              </a:defRPr>
            </a:lvl5pPr>
            <a:lvl6pPr marL="2743200" lvl="5" indent="-330200">
              <a:lnSpc>
                <a:spcPct val="115000"/>
              </a:lnSpc>
              <a:spcBef>
                <a:spcPts val="1600"/>
              </a:spcBef>
              <a:spcAft>
                <a:spcPts val="0"/>
              </a:spcAft>
              <a:buClr>
                <a:schemeClr val="dk1"/>
              </a:buClr>
              <a:buSzPts val="1600"/>
              <a:buFont typeface="Nunito"/>
              <a:buChar char="■"/>
              <a:defRPr sz="1600">
                <a:solidFill>
                  <a:schemeClr val="dk1"/>
                </a:solidFill>
                <a:latin typeface="Nunito"/>
                <a:ea typeface="Nunito"/>
                <a:cs typeface="Nunito"/>
                <a:sym typeface="Nunito"/>
              </a:defRPr>
            </a:lvl6pPr>
            <a:lvl7pPr marL="3200400" lvl="6" indent="-330200">
              <a:lnSpc>
                <a:spcPct val="115000"/>
              </a:lnSpc>
              <a:spcBef>
                <a:spcPts val="1600"/>
              </a:spcBef>
              <a:spcAft>
                <a:spcPts val="0"/>
              </a:spcAft>
              <a:buClr>
                <a:schemeClr val="dk1"/>
              </a:buClr>
              <a:buSzPts val="1600"/>
              <a:buFont typeface="Nunito"/>
              <a:buChar char="●"/>
              <a:defRPr sz="1600">
                <a:solidFill>
                  <a:schemeClr val="dk1"/>
                </a:solidFill>
                <a:latin typeface="Nunito"/>
                <a:ea typeface="Nunito"/>
                <a:cs typeface="Nunito"/>
                <a:sym typeface="Nunito"/>
              </a:defRPr>
            </a:lvl7pPr>
            <a:lvl8pPr marL="3657600" lvl="7" indent="-330200">
              <a:lnSpc>
                <a:spcPct val="115000"/>
              </a:lnSpc>
              <a:spcBef>
                <a:spcPts val="1600"/>
              </a:spcBef>
              <a:spcAft>
                <a:spcPts val="0"/>
              </a:spcAft>
              <a:buClr>
                <a:schemeClr val="dk1"/>
              </a:buClr>
              <a:buSzPts val="1600"/>
              <a:buFont typeface="Nunito"/>
              <a:buChar char="○"/>
              <a:defRPr sz="1600">
                <a:solidFill>
                  <a:schemeClr val="dk1"/>
                </a:solidFill>
                <a:latin typeface="Nunito"/>
                <a:ea typeface="Nunito"/>
                <a:cs typeface="Nunito"/>
                <a:sym typeface="Nunito"/>
              </a:defRPr>
            </a:lvl8pPr>
            <a:lvl9pPr marL="4114800" lvl="8" indent="-330200">
              <a:lnSpc>
                <a:spcPct val="115000"/>
              </a:lnSpc>
              <a:spcBef>
                <a:spcPts val="1600"/>
              </a:spcBef>
              <a:spcAft>
                <a:spcPts val="1600"/>
              </a:spcAft>
              <a:buClr>
                <a:schemeClr val="dk1"/>
              </a:buClr>
              <a:buSzPts val="1600"/>
              <a:buFont typeface="Nunito"/>
              <a:buChar char="■"/>
              <a:defRPr sz="1600">
                <a:solidFill>
                  <a:schemeClr val="dk1"/>
                </a:solidFill>
                <a:latin typeface="Nunito"/>
                <a:ea typeface="Nunito"/>
                <a:cs typeface="Nunito"/>
                <a:sym typeface="Nuni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4" r:id="rId24"/>
    <p:sldLayoutId id="2147483675" r:id="rId25"/>
    <p:sldLayoutId id="2147483676" r:id="rId26"/>
    <p:sldLayoutId id="2147483677" r:id="rId27"/>
    <p:sldLayoutId id="2147483678" r:id="rId28"/>
    <p:sldLayoutId id="2147483679" r:id="rId2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379"/>
        <p:cNvGrpSpPr/>
        <p:nvPr/>
      </p:nvGrpSpPr>
      <p:grpSpPr>
        <a:xfrm>
          <a:off x="0" y="0"/>
          <a:ext cx="0" cy="0"/>
          <a:chOff x="0" y="0"/>
          <a:chExt cx="0" cy="0"/>
        </a:xfrm>
      </p:grpSpPr>
      <p:sp>
        <p:nvSpPr>
          <p:cNvPr id="380" name="Google Shape;380;p34"/>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381" name="Google Shape;381;p34"/>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1.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9.xml"/><Relationship Id="rId1" Type="http://schemas.openxmlformats.org/officeDocument/2006/relationships/slideLayout" Target="../slideLayouts/slideLayout26.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9.xml"/><Relationship Id="rId5" Type="http://schemas.openxmlformats.org/officeDocument/2006/relationships/image" Target="../media/image20.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2.xml"/><Relationship Id="rId5" Type="http://schemas.openxmlformats.org/officeDocument/2006/relationships/image" Target="../media/image23.png"/><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20.xml"/><Relationship Id="rId5" Type="http://schemas.openxmlformats.org/officeDocument/2006/relationships/image" Target="../media/image3.pn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1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1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30.xm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8F2FF"/>
        </a:solidFill>
        <a:effectLst/>
      </p:bgPr>
    </p:bg>
    <p:spTree>
      <p:nvGrpSpPr>
        <p:cNvPr id="1" name="Shape 386"/>
        <p:cNvGrpSpPr/>
        <p:nvPr/>
      </p:nvGrpSpPr>
      <p:grpSpPr>
        <a:xfrm>
          <a:off x="0" y="0"/>
          <a:ext cx="0" cy="0"/>
          <a:chOff x="0" y="0"/>
          <a:chExt cx="0" cy="0"/>
        </a:xfrm>
      </p:grpSpPr>
      <p:sp>
        <p:nvSpPr>
          <p:cNvPr id="387" name="Google Shape;387;p36"/>
          <p:cNvSpPr/>
          <p:nvPr/>
        </p:nvSpPr>
        <p:spPr>
          <a:xfrm>
            <a:off x="904825" y="1055775"/>
            <a:ext cx="7006209" cy="2937280"/>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8" name="Google Shape;388;p36"/>
          <p:cNvGrpSpPr/>
          <p:nvPr/>
        </p:nvGrpSpPr>
        <p:grpSpPr>
          <a:xfrm rot="-1765296">
            <a:off x="2646356" y="4183723"/>
            <a:ext cx="661771" cy="680768"/>
            <a:chOff x="2510200" y="3361463"/>
            <a:chExt cx="488700" cy="510950"/>
          </a:xfrm>
        </p:grpSpPr>
        <p:sp>
          <p:nvSpPr>
            <p:cNvPr id="389" name="Google Shape;389;p36"/>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6"/>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6"/>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6"/>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3" name="Google Shape;393;p36"/>
          <p:cNvGrpSpPr/>
          <p:nvPr/>
        </p:nvGrpSpPr>
        <p:grpSpPr>
          <a:xfrm rot="1655306">
            <a:off x="7613944" y="2809955"/>
            <a:ext cx="840619" cy="842907"/>
            <a:chOff x="1818025" y="1413863"/>
            <a:chExt cx="507900" cy="585524"/>
          </a:xfrm>
        </p:grpSpPr>
        <p:sp>
          <p:nvSpPr>
            <p:cNvPr id="394" name="Google Shape;394;p36"/>
            <p:cNvSpPr/>
            <p:nvPr/>
          </p:nvSpPr>
          <p:spPr>
            <a:xfrm rot="359476">
              <a:off x="1841080" y="1424291"/>
              <a:ext cx="204991" cy="137830"/>
            </a:xfrm>
            <a:custGeom>
              <a:avLst/>
              <a:gdLst/>
              <a:ahLst/>
              <a:cxnLst/>
              <a:rect l="l" t="t" r="r" b="b"/>
              <a:pathLst>
                <a:path w="6739" h="4571" extrusionOk="0">
                  <a:moveTo>
                    <a:pt x="2669" y="0"/>
                  </a:moveTo>
                  <a:cubicBezTo>
                    <a:pt x="2369" y="0"/>
                    <a:pt x="2069" y="100"/>
                    <a:pt x="1702" y="201"/>
                  </a:cubicBezTo>
                  <a:cubicBezTo>
                    <a:pt x="1502" y="267"/>
                    <a:pt x="1301" y="334"/>
                    <a:pt x="1135" y="434"/>
                  </a:cubicBezTo>
                  <a:cubicBezTo>
                    <a:pt x="1035" y="467"/>
                    <a:pt x="1001" y="467"/>
                    <a:pt x="901" y="501"/>
                  </a:cubicBezTo>
                  <a:cubicBezTo>
                    <a:pt x="801" y="534"/>
                    <a:pt x="634" y="601"/>
                    <a:pt x="501" y="634"/>
                  </a:cubicBezTo>
                  <a:cubicBezTo>
                    <a:pt x="401" y="668"/>
                    <a:pt x="334" y="668"/>
                    <a:pt x="301" y="668"/>
                  </a:cubicBezTo>
                  <a:cubicBezTo>
                    <a:pt x="201" y="701"/>
                    <a:pt x="134" y="701"/>
                    <a:pt x="34" y="701"/>
                  </a:cubicBezTo>
                  <a:cubicBezTo>
                    <a:pt x="34" y="701"/>
                    <a:pt x="1" y="701"/>
                    <a:pt x="1" y="734"/>
                  </a:cubicBezTo>
                  <a:cubicBezTo>
                    <a:pt x="1" y="801"/>
                    <a:pt x="1" y="801"/>
                    <a:pt x="34" y="834"/>
                  </a:cubicBezTo>
                  <a:cubicBezTo>
                    <a:pt x="134" y="868"/>
                    <a:pt x="201" y="968"/>
                    <a:pt x="334" y="1034"/>
                  </a:cubicBezTo>
                  <a:cubicBezTo>
                    <a:pt x="701" y="1368"/>
                    <a:pt x="1001" y="1802"/>
                    <a:pt x="1201" y="2135"/>
                  </a:cubicBezTo>
                  <a:cubicBezTo>
                    <a:pt x="1301" y="2235"/>
                    <a:pt x="1335" y="2335"/>
                    <a:pt x="1402" y="2469"/>
                  </a:cubicBezTo>
                  <a:cubicBezTo>
                    <a:pt x="1635" y="2836"/>
                    <a:pt x="1869" y="3169"/>
                    <a:pt x="2169" y="3503"/>
                  </a:cubicBezTo>
                  <a:cubicBezTo>
                    <a:pt x="2336" y="3703"/>
                    <a:pt x="2536" y="3903"/>
                    <a:pt x="2736" y="4037"/>
                  </a:cubicBezTo>
                  <a:cubicBezTo>
                    <a:pt x="2969" y="4203"/>
                    <a:pt x="3169" y="4337"/>
                    <a:pt x="3403" y="4404"/>
                  </a:cubicBezTo>
                  <a:cubicBezTo>
                    <a:pt x="3636" y="4504"/>
                    <a:pt x="3870" y="4537"/>
                    <a:pt x="4137" y="4570"/>
                  </a:cubicBezTo>
                  <a:lnTo>
                    <a:pt x="4404" y="4570"/>
                  </a:lnTo>
                  <a:cubicBezTo>
                    <a:pt x="4604" y="4570"/>
                    <a:pt x="4704" y="4570"/>
                    <a:pt x="4871" y="4537"/>
                  </a:cubicBezTo>
                  <a:cubicBezTo>
                    <a:pt x="5338" y="4504"/>
                    <a:pt x="5805" y="4337"/>
                    <a:pt x="6138" y="4103"/>
                  </a:cubicBezTo>
                  <a:lnTo>
                    <a:pt x="6172" y="4103"/>
                  </a:lnTo>
                  <a:cubicBezTo>
                    <a:pt x="6205" y="4103"/>
                    <a:pt x="6205" y="4037"/>
                    <a:pt x="6205" y="4037"/>
                  </a:cubicBezTo>
                  <a:cubicBezTo>
                    <a:pt x="6405" y="3870"/>
                    <a:pt x="6639" y="3636"/>
                    <a:pt x="6739" y="3369"/>
                  </a:cubicBezTo>
                  <a:lnTo>
                    <a:pt x="6739" y="3303"/>
                  </a:lnTo>
                  <a:lnTo>
                    <a:pt x="6672" y="3303"/>
                  </a:lnTo>
                  <a:cubicBezTo>
                    <a:pt x="6572" y="3470"/>
                    <a:pt x="6505" y="3603"/>
                    <a:pt x="6372" y="3703"/>
                  </a:cubicBezTo>
                  <a:lnTo>
                    <a:pt x="6238" y="3836"/>
                  </a:lnTo>
                  <a:cubicBezTo>
                    <a:pt x="6338" y="3536"/>
                    <a:pt x="6438" y="3203"/>
                    <a:pt x="6372" y="2869"/>
                  </a:cubicBezTo>
                  <a:cubicBezTo>
                    <a:pt x="6372" y="2602"/>
                    <a:pt x="6305" y="2302"/>
                    <a:pt x="6205" y="1968"/>
                  </a:cubicBezTo>
                  <a:cubicBezTo>
                    <a:pt x="6038" y="1468"/>
                    <a:pt x="5671" y="1034"/>
                    <a:pt x="5204" y="701"/>
                  </a:cubicBezTo>
                  <a:cubicBezTo>
                    <a:pt x="5004" y="601"/>
                    <a:pt x="4804" y="434"/>
                    <a:pt x="4504" y="334"/>
                  </a:cubicBezTo>
                  <a:cubicBezTo>
                    <a:pt x="4237" y="201"/>
                    <a:pt x="4003" y="134"/>
                    <a:pt x="3703" y="100"/>
                  </a:cubicBezTo>
                  <a:cubicBezTo>
                    <a:pt x="3536" y="34"/>
                    <a:pt x="3370" y="0"/>
                    <a:pt x="320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6"/>
            <p:cNvSpPr/>
            <p:nvPr/>
          </p:nvSpPr>
          <p:spPr>
            <a:xfrm>
              <a:off x="2045700" y="1534863"/>
              <a:ext cx="8375" cy="11700"/>
            </a:xfrm>
            <a:custGeom>
              <a:avLst/>
              <a:gdLst/>
              <a:ahLst/>
              <a:cxnLst/>
              <a:rect l="l" t="t" r="r" b="b"/>
              <a:pathLst>
                <a:path w="335" h="468" extrusionOk="0">
                  <a:moveTo>
                    <a:pt x="234" y="1"/>
                  </a:moveTo>
                  <a:lnTo>
                    <a:pt x="0" y="368"/>
                  </a:lnTo>
                  <a:lnTo>
                    <a:pt x="67" y="468"/>
                  </a:lnTo>
                  <a:lnTo>
                    <a:pt x="334" y="67"/>
                  </a:lnTo>
                  <a:lnTo>
                    <a:pt x="334" y="1"/>
                  </a:lnTo>
                  <a:close/>
                </a:path>
              </a:pathLst>
            </a:custGeom>
            <a:solidFill>
              <a:srgbClr val="00B8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6"/>
            <p:cNvSpPr/>
            <p:nvPr/>
          </p:nvSpPr>
          <p:spPr>
            <a:xfrm>
              <a:off x="2023175" y="1441463"/>
              <a:ext cx="73425" cy="176825"/>
            </a:xfrm>
            <a:custGeom>
              <a:avLst/>
              <a:gdLst/>
              <a:ahLst/>
              <a:cxnLst/>
              <a:rect l="l" t="t" r="r" b="b"/>
              <a:pathLst>
                <a:path w="2937" h="7073" extrusionOk="0">
                  <a:moveTo>
                    <a:pt x="2269" y="1"/>
                  </a:moveTo>
                  <a:cubicBezTo>
                    <a:pt x="2236" y="67"/>
                    <a:pt x="2136" y="67"/>
                    <a:pt x="2102" y="67"/>
                  </a:cubicBezTo>
                  <a:cubicBezTo>
                    <a:pt x="1969" y="67"/>
                    <a:pt x="1802" y="101"/>
                    <a:pt x="1635" y="134"/>
                  </a:cubicBezTo>
                  <a:cubicBezTo>
                    <a:pt x="1502" y="201"/>
                    <a:pt x="1435" y="234"/>
                    <a:pt x="1302" y="301"/>
                  </a:cubicBezTo>
                  <a:cubicBezTo>
                    <a:pt x="1235" y="368"/>
                    <a:pt x="1135" y="434"/>
                    <a:pt x="1068" y="534"/>
                  </a:cubicBezTo>
                  <a:cubicBezTo>
                    <a:pt x="935" y="635"/>
                    <a:pt x="768" y="801"/>
                    <a:pt x="635" y="1035"/>
                  </a:cubicBezTo>
                  <a:cubicBezTo>
                    <a:pt x="401" y="1402"/>
                    <a:pt x="234" y="1802"/>
                    <a:pt x="134" y="2269"/>
                  </a:cubicBezTo>
                  <a:cubicBezTo>
                    <a:pt x="68" y="2736"/>
                    <a:pt x="1" y="3236"/>
                    <a:pt x="68" y="3703"/>
                  </a:cubicBezTo>
                  <a:cubicBezTo>
                    <a:pt x="101" y="4270"/>
                    <a:pt x="334" y="5405"/>
                    <a:pt x="1235" y="6072"/>
                  </a:cubicBezTo>
                  <a:lnTo>
                    <a:pt x="1302" y="6138"/>
                  </a:lnTo>
                  <a:cubicBezTo>
                    <a:pt x="1335" y="6239"/>
                    <a:pt x="1402" y="6372"/>
                    <a:pt x="1435" y="6439"/>
                  </a:cubicBezTo>
                  <a:cubicBezTo>
                    <a:pt x="1502" y="6639"/>
                    <a:pt x="1669" y="6806"/>
                    <a:pt x="1835" y="7039"/>
                  </a:cubicBezTo>
                  <a:cubicBezTo>
                    <a:pt x="1835" y="7039"/>
                    <a:pt x="1902" y="7072"/>
                    <a:pt x="1936" y="7072"/>
                  </a:cubicBezTo>
                  <a:cubicBezTo>
                    <a:pt x="1969" y="7072"/>
                    <a:pt x="1969" y="7072"/>
                    <a:pt x="2002" y="7039"/>
                  </a:cubicBezTo>
                  <a:cubicBezTo>
                    <a:pt x="2069" y="6972"/>
                    <a:pt x="2069" y="6939"/>
                    <a:pt x="2002" y="6906"/>
                  </a:cubicBezTo>
                  <a:lnTo>
                    <a:pt x="1902" y="6772"/>
                  </a:lnTo>
                  <a:cubicBezTo>
                    <a:pt x="1769" y="6639"/>
                    <a:pt x="1669" y="6472"/>
                    <a:pt x="1635" y="6339"/>
                  </a:cubicBezTo>
                  <a:lnTo>
                    <a:pt x="1635" y="6339"/>
                  </a:lnTo>
                  <a:cubicBezTo>
                    <a:pt x="1635" y="6339"/>
                    <a:pt x="1669" y="6405"/>
                    <a:pt x="1735" y="6405"/>
                  </a:cubicBezTo>
                  <a:lnTo>
                    <a:pt x="1769" y="6405"/>
                  </a:lnTo>
                  <a:cubicBezTo>
                    <a:pt x="1802" y="6405"/>
                    <a:pt x="1802" y="6405"/>
                    <a:pt x="1802" y="6339"/>
                  </a:cubicBezTo>
                  <a:lnTo>
                    <a:pt x="1802" y="6305"/>
                  </a:lnTo>
                  <a:cubicBezTo>
                    <a:pt x="1802" y="6305"/>
                    <a:pt x="1802" y="6272"/>
                    <a:pt x="1769" y="6272"/>
                  </a:cubicBezTo>
                  <a:cubicBezTo>
                    <a:pt x="1669" y="6239"/>
                    <a:pt x="1635" y="6205"/>
                    <a:pt x="1569" y="6138"/>
                  </a:cubicBezTo>
                  <a:cubicBezTo>
                    <a:pt x="1502" y="6005"/>
                    <a:pt x="1502" y="5938"/>
                    <a:pt x="1469" y="5805"/>
                  </a:cubicBezTo>
                  <a:cubicBezTo>
                    <a:pt x="1435" y="5605"/>
                    <a:pt x="1469" y="5438"/>
                    <a:pt x="1469" y="5238"/>
                  </a:cubicBezTo>
                  <a:cubicBezTo>
                    <a:pt x="1502" y="4804"/>
                    <a:pt x="1669" y="4404"/>
                    <a:pt x="1802" y="4070"/>
                  </a:cubicBezTo>
                  <a:cubicBezTo>
                    <a:pt x="1936" y="3803"/>
                    <a:pt x="2069" y="3503"/>
                    <a:pt x="2236" y="3170"/>
                  </a:cubicBezTo>
                  <a:lnTo>
                    <a:pt x="2269" y="3103"/>
                  </a:lnTo>
                  <a:cubicBezTo>
                    <a:pt x="2436" y="2803"/>
                    <a:pt x="2569" y="2503"/>
                    <a:pt x="2669" y="2236"/>
                  </a:cubicBezTo>
                  <a:cubicBezTo>
                    <a:pt x="2769" y="2069"/>
                    <a:pt x="2803" y="1902"/>
                    <a:pt x="2836" y="1735"/>
                  </a:cubicBezTo>
                  <a:cubicBezTo>
                    <a:pt x="2903" y="1569"/>
                    <a:pt x="2936" y="1402"/>
                    <a:pt x="2936" y="1235"/>
                  </a:cubicBezTo>
                  <a:cubicBezTo>
                    <a:pt x="2936" y="1068"/>
                    <a:pt x="2936" y="901"/>
                    <a:pt x="2903" y="735"/>
                  </a:cubicBezTo>
                  <a:cubicBezTo>
                    <a:pt x="2836" y="601"/>
                    <a:pt x="2803" y="468"/>
                    <a:pt x="2769" y="401"/>
                  </a:cubicBezTo>
                  <a:cubicBezTo>
                    <a:pt x="2736" y="301"/>
                    <a:pt x="2636" y="234"/>
                    <a:pt x="2569" y="134"/>
                  </a:cubicBezTo>
                  <a:cubicBezTo>
                    <a:pt x="2469" y="101"/>
                    <a:pt x="2403" y="67"/>
                    <a:pt x="22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6"/>
            <p:cNvSpPr/>
            <p:nvPr/>
          </p:nvSpPr>
          <p:spPr>
            <a:xfrm>
              <a:off x="1818025" y="1554888"/>
              <a:ext cx="507900" cy="444500"/>
            </a:xfrm>
            <a:custGeom>
              <a:avLst/>
              <a:gdLst/>
              <a:ahLst/>
              <a:cxnLst/>
              <a:rect l="l" t="t" r="r" b="b"/>
              <a:pathLst>
                <a:path w="20316" h="17780" extrusionOk="0">
                  <a:moveTo>
                    <a:pt x="14011" y="0"/>
                  </a:moveTo>
                  <a:cubicBezTo>
                    <a:pt x="13811" y="0"/>
                    <a:pt x="13611" y="0"/>
                    <a:pt x="13377" y="34"/>
                  </a:cubicBezTo>
                  <a:cubicBezTo>
                    <a:pt x="13110" y="67"/>
                    <a:pt x="12810" y="100"/>
                    <a:pt x="12510" y="200"/>
                  </a:cubicBezTo>
                  <a:cubicBezTo>
                    <a:pt x="12210" y="267"/>
                    <a:pt x="11943" y="401"/>
                    <a:pt x="11609" y="534"/>
                  </a:cubicBezTo>
                  <a:cubicBezTo>
                    <a:pt x="11476" y="567"/>
                    <a:pt x="11309" y="667"/>
                    <a:pt x="11176" y="734"/>
                  </a:cubicBezTo>
                  <a:cubicBezTo>
                    <a:pt x="11042" y="834"/>
                    <a:pt x="10875" y="868"/>
                    <a:pt x="10709" y="934"/>
                  </a:cubicBezTo>
                  <a:lnTo>
                    <a:pt x="10108" y="1201"/>
                  </a:lnTo>
                  <a:cubicBezTo>
                    <a:pt x="9675" y="1235"/>
                    <a:pt x="9274" y="1235"/>
                    <a:pt x="8674" y="1235"/>
                  </a:cubicBezTo>
                  <a:lnTo>
                    <a:pt x="6873" y="1235"/>
                  </a:lnTo>
                  <a:cubicBezTo>
                    <a:pt x="6472" y="1235"/>
                    <a:pt x="6105" y="1235"/>
                    <a:pt x="5772" y="1268"/>
                  </a:cubicBezTo>
                  <a:cubicBezTo>
                    <a:pt x="5205" y="1301"/>
                    <a:pt x="4704" y="1401"/>
                    <a:pt x="4271" y="1535"/>
                  </a:cubicBezTo>
                  <a:cubicBezTo>
                    <a:pt x="4004" y="1568"/>
                    <a:pt x="3770" y="1668"/>
                    <a:pt x="3537" y="1768"/>
                  </a:cubicBezTo>
                  <a:cubicBezTo>
                    <a:pt x="3337" y="1868"/>
                    <a:pt x="3103" y="1968"/>
                    <a:pt x="2870" y="2102"/>
                  </a:cubicBezTo>
                  <a:cubicBezTo>
                    <a:pt x="2436" y="2369"/>
                    <a:pt x="2002" y="2736"/>
                    <a:pt x="1635" y="3169"/>
                  </a:cubicBezTo>
                  <a:cubicBezTo>
                    <a:pt x="1302" y="3536"/>
                    <a:pt x="1035" y="3936"/>
                    <a:pt x="802" y="4403"/>
                  </a:cubicBezTo>
                  <a:cubicBezTo>
                    <a:pt x="601" y="4837"/>
                    <a:pt x="435" y="5271"/>
                    <a:pt x="301" y="5771"/>
                  </a:cubicBezTo>
                  <a:cubicBezTo>
                    <a:pt x="101" y="6705"/>
                    <a:pt x="1" y="7706"/>
                    <a:pt x="168" y="8773"/>
                  </a:cubicBezTo>
                  <a:cubicBezTo>
                    <a:pt x="201" y="9240"/>
                    <a:pt x="335" y="9774"/>
                    <a:pt x="468" y="10274"/>
                  </a:cubicBezTo>
                  <a:cubicBezTo>
                    <a:pt x="601" y="10741"/>
                    <a:pt x="768" y="11242"/>
                    <a:pt x="968" y="11742"/>
                  </a:cubicBezTo>
                  <a:cubicBezTo>
                    <a:pt x="1135" y="12209"/>
                    <a:pt x="1369" y="12609"/>
                    <a:pt x="1635" y="13076"/>
                  </a:cubicBezTo>
                  <a:cubicBezTo>
                    <a:pt x="1869" y="13477"/>
                    <a:pt x="2136" y="13910"/>
                    <a:pt x="2503" y="14311"/>
                  </a:cubicBezTo>
                  <a:cubicBezTo>
                    <a:pt x="2836" y="14744"/>
                    <a:pt x="3203" y="15144"/>
                    <a:pt x="3604" y="15578"/>
                  </a:cubicBezTo>
                  <a:cubicBezTo>
                    <a:pt x="4004" y="15945"/>
                    <a:pt x="4437" y="16345"/>
                    <a:pt x="4838" y="16612"/>
                  </a:cubicBezTo>
                  <a:cubicBezTo>
                    <a:pt x="5305" y="16946"/>
                    <a:pt x="5805" y="17213"/>
                    <a:pt x="6272" y="17379"/>
                  </a:cubicBezTo>
                  <a:cubicBezTo>
                    <a:pt x="6772" y="17580"/>
                    <a:pt x="7306" y="17713"/>
                    <a:pt x="7840" y="17746"/>
                  </a:cubicBezTo>
                  <a:cubicBezTo>
                    <a:pt x="8007" y="17746"/>
                    <a:pt x="8207" y="17780"/>
                    <a:pt x="8374" y="17780"/>
                  </a:cubicBezTo>
                  <a:lnTo>
                    <a:pt x="8674" y="17780"/>
                  </a:lnTo>
                  <a:cubicBezTo>
                    <a:pt x="8941" y="17780"/>
                    <a:pt x="9208" y="17713"/>
                    <a:pt x="9541" y="17613"/>
                  </a:cubicBezTo>
                  <a:cubicBezTo>
                    <a:pt x="9875" y="17546"/>
                    <a:pt x="10275" y="17379"/>
                    <a:pt x="10609" y="17246"/>
                  </a:cubicBezTo>
                  <a:lnTo>
                    <a:pt x="11209" y="17013"/>
                  </a:lnTo>
                  <a:cubicBezTo>
                    <a:pt x="11442" y="16912"/>
                    <a:pt x="11609" y="16879"/>
                    <a:pt x="11776" y="16812"/>
                  </a:cubicBezTo>
                  <a:cubicBezTo>
                    <a:pt x="12010" y="16779"/>
                    <a:pt x="12310" y="16746"/>
                    <a:pt x="12643" y="16746"/>
                  </a:cubicBezTo>
                  <a:lnTo>
                    <a:pt x="12710" y="16746"/>
                  </a:lnTo>
                  <a:cubicBezTo>
                    <a:pt x="13110" y="16746"/>
                    <a:pt x="13444" y="16779"/>
                    <a:pt x="13777" y="16812"/>
                  </a:cubicBezTo>
                  <a:cubicBezTo>
                    <a:pt x="14011" y="16879"/>
                    <a:pt x="14311" y="16912"/>
                    <a:pt x="14611" y="16912"/>
                  </a:cubicBezTo>
                  <a:lnTo>
                    <a:pt x="15012" y="16912"/>
                  </a:lnTo>
                  <a:cubicBezTo>
                    <a:pt x="15212" y="16912"/>
                    <a:pt x="15379" y="16912"/>
                    <a:pt x="15545" y="16879"/>
                  </a:cubicBezTo>
                  <a:cubicBezTo>
                    <a:pt x="15779" y="16812"/>
                    <a:pt x="15979" y="16779"/>
                    <a:pt x="16213" y="16712"/>
                  </a:cubicBezTo>
                  <a:cubicBezTo>
                    <a:pt x="16546" y="16612"/>
                    <a:pt x="16880" y="16445"/>
                    <a:pt x="17180" y="16279"/>
                  </a:cubicBezTo>
                  <a:cubicBezTo>
                    <a:pt x="17480" y="16112"/>
                    <a:pt x="17714" y="15912"/>
                    <a:pt x="18014" y="15645"/>
                  </a:cubicBezTo>
                  <a:cubicBezTo>
                    <a:pt x="18481" y="15211"/>
                    <a:pt x="18881" y="14611"/>
                    <a:pt x="19215" y="13910"/>
                  </a:cubicBezTo>
                  <a:cubicBezTo>
                    <a:pt x="19515" y="13243"/>
                    <a:pt x="19748" y="12543"/>
                    <a:pt x="19982" y="11709"/>
                  </a:cubicBezTo>
                  <a:cubicBezTo>
                    <a:pt x="20149" y="10941"/>
                    <a:pt x="20215" y="10108"/>
                    <a:pt x="20249" y="9274"/>
                  </a:cubicBezTo>
                  <a:cubicBezTo>
                    <a:pt x="20315" y="8473"/>
                    <a:pt x="20249" y="7639"/>
                    <a:pt x="20182" y="6905"/>
                  </a:cubicBezTo>
                  <a:cubicBezTo>
                    <a:pt x="20082" y="6138"/>
                    <a:pt x="19982" y="5438"/>
                    <a:pt x="19748" y="4804"/>
                  </a:cubicBezTo>
                  <a:cubicBezTo>
                    <a:pt x="19682" y="4470"/>
                    <a:pt x="19548" y="4203"/>
                    <a:pt x="19415" y="3903"/>
                  </a:cubicBezTo>
                  <a:cubicBezTo>
                    <a:pt x="19215" y="3436"/>
                    <a:pt x="18981" y="2969"/>
                    <a:pt x="18648" y="2569"/>
                  </a:cubicBezTo>
                  <a:cubicBezTo>
                    <a:pt x="18014" y="1735"/>
                    <a:pt x="17247" y="1068"/>
                    <a:pt x="16379" y="667"/>
                  </a:cubicBezTo>
                  <a:cubicBezTo>
                    <a:pt x="15979" y="434"/>
                    <a:pt x="15479" y="267"/>
                    <a:pt x="15012" y="200"/>
                  </a:cubicBezTo>
                  <a:cubicBezTo>
                    <a:pt x="14611" y="0"/>
                    <a:pt x="14311" y="0"/>
                    <a:pt x="1401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8" name="Google Shape;398;p36"/>
          <p:cNvGrpSpPr/>
          <p:nvPr/>
        </p:nvGrpSpPr>
        <p:grpSpPr>
          <a:xfrm rot="1060229">
            <a:off x="5744244" y="3640567"/>
            <a:ext cx="2843223" cy="1473517"/>
            <a:chOff x="6535806" y="3518108"/>
            <a:chExt cx="2536111" cy="1314354"/>
          </a:xfrm>
        </p:grpSpPr>
        <p:grpSp>
          <p:nvGrpSpPr>
            <p:cNvPr id="399" name="Google Shape;399;p36"/>
            <p:cNvGrpSpPr/>
            <p:nvPr/>
          </p:nvGrpSpPr>
          <p:grpSpPr>
            <a:xfrm rot="1544990">
              <a:off x="6696980" y="3691243"/>
              <a:ext cx="1021946" cy="968084"/>
              <a:chOff x="3001375" y="1809238"/>
              <a:chExt cx="396975" cy="365275"/>
            </a:xfrm>
          </p:grpSpPr>
          <p:sp>
            <p:nvSpPr>
              <p:cNvPr id="400" name="Google Shape;400;p36"/>
              <p:cNvSpPr/>
              <p:nvPr/>
            </p:nvSpPr>
            <p:spPr>
              <a:xfrm>
                <a:off x="3020550" y="1878438"/>
                <a:ext cx="351125" cy="286900"/>
              </a:xfrm>
              <a:custGeom>
                <a:avLst/>
                <a:gdLst/>
                <a:ahLst/>
                <a:cxnLst/>
                <a:rect l="l" t="t" r="r" b="b"/>
                <a:pathLst>
                  <a:path w="14045" h="11476" extrusionOk="0">
                    <a:moveTo>
                      <a:pt x="9308" y="1"/>
                    </a:moveTo>
                    <a:cubicBezTo>
                      <a:pt x="9274" y="1"/>
                      <a:pt x="1" y="11142"/>
                      <a:pt x="68" y="11242"/>
                    </a:cubicBezTo>
                    <a:cubicBezTo>
                      <a:pt x="101" y="11342"/>
                      <a:pt x="234" y="11476"/>
                      <a:pt x="401" y="11476"/>
                    </a:cubicBezTo>
                    <a:lnTo>
                      <a:pt x="468" y="11476"/>
                    </a:lnTo>
                    <a:lnTo>
                      <a:pt x="6305" y="9908"/>
                    </a:lnTo>
                    <a:lnTo>
                      <a:pt x="12143" y="8307"/>
                    </a:lnTo>
                    <a:lnTo>
                      <a:pt x="13444" y="7973"/>
                    </a:lnTo>
                    <a:cubicBezTo>
                      <a:pt x="13511" y="7706"/>
                      <a:pt x="13611" y="7473"/>
                      <a:pt x="13644" y="7173"/>
                    </a:cubicBezTo>
                    <a:cubicBezTo>
                      <a:pt x="13811" y="6472"/>
                      <a:pt x="13911" y="5805"/>
                      <a:pt x="13978" y="5138"/>
                    </a:cubicBezTo>
                    <a:cubicBezTo>
                      <a:pt x="13978" y="4838"/>
                      <a:pt x="14044" y="4604"/>
                      <a:pt x="14044" y="4304"/>
                    </a:cubicBezTo>
                    <a:cubicBezTo>
                      <a:pt x="14044" y="4171"/>
                      <a:pt x="13944" y="4104"/>
                      <a:pt x="13878" y="4004"/>
                    </a:cubicBezTo>
                    <a:cubicBezTo>
                      <a:pt x="13856" y="3987"/>
                      <a:pt x="13778" y="3979"/>
                      <a:pt x="13657" y="3979"/>
                    </a:cubicBezTo>
                    <a:cubicBezTo>
                      <a:pt x="12825" y="3979"/>
                      <a:pt x="9948" y="4346"/>
                      <a:pt x="9308" y="4638"/>
                    </a:cubicBezTo>
                    <a:cubicBezTo>
                      <a:pt x="9608" y="4104"/>
                      <a:pt x="9808" y="3437"/>
                      <a:pt x="9875" y="2770"/>
                    </a:cubicBezTo>
                    <a:cubicBezTo>
                      <a:pt x="9941" y="2002"/>
                      <a:pt x="9875" y="1235"/>
                      <a:pt x="9641" y="234"/>
                    </a:cubicBezTo>
                    <a:cubicBezTo>
                      <a:pt x="9641" y="134"/>
                      <a:pt x="9574" y="34"/>
                      <a:pt x="9474" y="34"/>
                    </a:cubicBezTo>
                    <a:cubicBezTo>
                      <a:pt x="9441" y="1"/>
                      <a:pt x="9408" y="1"/>
                      <a:pt x="93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6"/>
              <p:cNvSpPr/>
              <p:nvPr/>
            </p:nvSpPr>
            <p:spPr>
              <a:xfrm>
                <a:off x="3001375" y="1809238"/>
                <a:ext cx="396975" cy="365275"/>
              </a:xfrm>
              <a:custGeom>
                <a:avLst/>
                <a:gdLst/>
                <a:ahLst/>
                <a:cxnLst/>
                <a:rect l="l" t="t" r="r" b="b"/>
                <a:pathLst>
                  <a:path w="15879" h="14611" extrusionOk="0">
                    <a:moveTo>
                      <a:pt x="7339" y="0"/>
                    </a:moveTo>
                    <a:cubicBezTo>
                      <a:pt x="7306" y="0"/>
                      <a:pt x="7206" y="0"/>
                      <a:pt x="7173" y="34"/>
                    </a:cubicBezTo>
                    <a:cubicBezTo>
                      <a:pt x="7139" y="34"/>
                      <a:pt x="7072" y="34"/>
                      <a:pt x="7072" y="67"/>
                    </a:cubicBezTo>
                    <a:cubicBezTo>
                      <a:pt x="6972" y="100"/>
                      <a:pt x="6872" y="234"/>
                      <a:pt x="6839" y="300"/>
                    </a:cubicBezTo>
                    <a:lnTo>
                      <a:pt x="3803" y="6338"/>
                    </a:lnTo>
                    <a:lnTo>
                      <a:pt x="735" y="12342"/>
                    </a:lnTo>
                    <a:lnTo>
                      <a:pt x="301" y="13276"/>
                    </a:lnTo>
                    <a:lnTo>
                      <a:pt x="34" y="13743"/>
                    </a:lnTo>
                    <a:cubicBezTo>
                      <a:pt x="1" y="13844"/>
                      <a:pt x="1" y="13944"/>
                      <a:pt x="1" y="14044"/>
                    </a:cubicBezTo>
                    <a:cubicBezTo>
                      <a:pt x="1" y="14177"/>
                      <a:pt x="34" y="14277"/>
                      <a:pt x="134" y="14377"/>
                    </a:cubicBezTo>
                    <a:cubicBezTo>
                      <a:pt x="168" y="14411"/>
                      <a:pt x="168" y="14444"/>
                      <a:pt x="201" y="14511"/>
                    </a:cubicBezTo>
                    <a:cubicBezTo>
                      <a:pt x="234" y="14544"/>
                      <a:pt x="301" y="14544"/>
                      <a:pt x="334" y="14577"/>
                    </a:cubicBezTo>
                    <a:cubicBezTo>
                      <a:pt x="368" y="14611"/>
                      <a:pt x="401" y="14611"/>
                      <a:pt x="468" y="14611"/>
                    </a:cubicBezTo>
                    <a:lnTo>
                      <a:pt x="534" y="14611"/>
                    </a:lnTo>
                    <a:cubicBezTo>
                      <a:pt x="635" y="14611"/>
                      <a:pt x="701" y="14577"/>
                      <a:pt x="801" y="14544"/>
                    </a:cubicBezTo>
                    <a:cubicBezTo>
                      <a:pt x="968" y="14444"/>
                      <a:pt x="1068" y="14377"/>
                      <a:pt x="1235" y="14277"/>
                    </a:cubicBezTo>
                    <a:cubicBezTo>
                      <a:pt x="1569" y="14110"/>
                      <a:pt x="1902" y="13944"/>
                      <a:pt x="2202" y="13777"/>
                    </a:cubicBezTo>
                    <a:lnTo>
                      <a:pt x="4204" y="12743"/>
                    </a:lnTo>
                    <a:lnTo>
                      <a:pt x="7006" y="11275"/>
                    </a:lnTo>
                    <a:lnTo>
                      <a:pt x="12576" y="8406"/>
                    </a:lnTo>
                    <a:lnTo>
                      <a:pt x="13811" y="7773"/>
                    </a:lnTo>
                    <a:lnTo>
                      <a:pt x="15645" y="6872"/>
                    </a:lnTo>
                    <a:cubicBezTo>
                      <a:pt x="15812" y="6772"/>
                      <a:pt x="15879" y="6672"/>
                      <a:pt x="15879" y="6505"/>
                    </a:cubicBezTo>
                    <a:cubicBezTo>
                      <a:pt x="15879" y="6405"/>
                      <a:pt x="15845" y="6238"/>
                      <a:pt x="15812" y="6171"/>
                    </a:cubicBezTo>
                    <a:cubicBezTo>
                      <a:pt x="15412" y="5604"/>
                      <a:pt x="14911" y="5071"/>
                      <a:pt x="14344" y="4604"/>
                    </a:cubicBezTo>
                    <a:cubicBezTo>
                      <a:pt x="13744" y="4170"/>
                      <a:pt x="13177" y="3770"/>
                      <a:pt x="12510" y="3536"/>
                    </a:cubicBezTo>
                    <a:cubicBezTo>
                      <a:pt x="12476" y="3503"/>
                      <a:pt x="12376" y="3503"/>
                      <a:pt x="12343" y="3503"/>
                    </a:cubicBezTo>
                    <a:lnTo>
                      <a:pt x="12209" y="3503"/>
                    </a:lnTo>
                    <a:cubicBezTo>
                      <a:pt x="12043" y="3503"/>
                      <a:pt x="11976" y="3569"/>
                      <a:pt x="11876" y="3603"/>
                    </a:cubicBezTo>
                    <a:cubicBezTo>
                      <a:pt x="9774" y="5437"/>
                      <a:pt x="7673" y="7272"/>
                      <a:pt x="5571" y="9174"/>
                    </a:cubicBezTo>
                    <a:lnTo>
                      <a:pt x="5571" y="9174"/>
                    </a:lnTo>
                    <a:cubicBezTo>
                      <a:pt x="7439" y="7005"/>
                      <a:pt x="9107" y="4937"/>
                      <a:pt x="10742" y="2936"/>
                    </a:cubicBezTo>
                    <a:cubicBezTo>
                      <a:pt x="10842" y="2836"/>
                      <a:pt x="10875" y="2669"/>
                      <a:pt x="10775" y="2535"/>
                    </a:cubicBezTo>
                    <a:cubicBezTo>
                      <a:pt x="10775" y="2502"/>
                      <a:pt x="10742" y="2435"/>
                      <a:pt x="10708" y="2369"/>
                    </a:cubicBezTo>
                    <a:cubicBezTo>
                      <a:pt x="10308" y="1868"/>
                      <a:pt x="9808" y="1401"/>
                      <a:pt x="9241" y="1001"/>
                    </a:cubicBezTo>
                    <a:cubicBezTo>
                      <a:pt x="8674" y="567"/>
                      <a:pt x="8073" y="234"/>
                      <a:pt x="7506" y="34"/>
                    </a:cubicBezTo>
                    <a:cubicBezTo>
                      <a:pt x="7473" y="34"/>
                      <a:pt x="7406" y="0"/>
                      <a:pt x="73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2" name="Google Shape;402;p36"/>
            <p:cNvGrpSpPr/>
            <p:nvPr/>
          </p:nvGrpSpPr>
          <p:grpSpPr>
            <a:xfrm rot="7155519" flipH="1">
              <a:off x="8090673" y="3471178"/>
              <a:ext cx="511016" cy="1377443"/>
              <a:chOff x="3369975" y="1311388"/>
              <a:chExt cx="211000" cy="568750"/>
            </a:xfrm>
          </p:grpSpPr>
          <p:sp>
            <p:nvSpPr>
              <p:cNvPr id="403" name="Google Shape;403;p36"/>
              <p:cNvSpPr/>
              <p:nvPr/>
            </p:nvSpPr>
            <p:spPr>
              <a:xfrm>
                <a:off x="3540925" y="1311388"/>
                <a:ext cx="32550" cy="60900"/>
              </a:xfrm>
              <a:custGeom>
                <a:avLst/>
                <a:gdLst/>
                <a:ahLst/>
                <a:cxnLst/>
                <a:rect l="l" t="t" r="r" b="b"/>
                <a:pathLst>
                  <a:path w="1302" h="2436" extrusionOk="0">
                    <a:moveTo>
                      <a:pt x="568" y="0"/>
                    </a:moveTo>
                    <a:cubicBezTo>
                      <a:pt x="434" y="0"/>
                      <a:pt x="301" y="100"/>
                      <a:pt x="168" y="167"/>
                    </a:cubicBezTo>
                    <a:cubicBezTo>
                      <a:pt x="101" y="267"/>
                      <a:pt x="1" y="434"/>
                      <a:pt x="34" y="567"/>
                    </a:cubicBezTo>
                    <a:cubicBezTo>
                      <a:pt x="134" y="1001"/>
                      <a:pt x="168" y="1468"/>
                      <a:pt x="201" y="1935"/>
                    </a:cubicBezTo>
                    <a:cubicBezTo>
                      <a:pt x="201" y="2235"/>
                      <a:pt x="501" y="2435"/>
                      <a:pt x="801" y="2435"/>
                    </a:cubicBezTo>
                    <a:cubicBezTo>
                      <a:pt x="1102" y="2402"/>
                      <a:pt x="1302" y="2135"/>
                      <a:pt x="1302" y="1835"/>
                    </a:cubicBezTo>
                    <a:cubicBezTo>
                      <a:pt x="1268" y="1401"/>
                      <a:pt x="1235" y="934"/>
                      <a:pt x="1135" y="467"/>
                    </a:cubicBezTo>
                    <a:cubicBezTo>
                      <a:pt x="1102" y="334"/>
                      <a:pt x="1035" y="234"/>
                      <a:pt x="968" y="133"/>
                    </a:cubicBezTo>
                    <a:cubicBezTo>
                      <a:pt x="868" y="67"/>
                      <a:pt x="768" y="0"/>
                      <a:pt x="6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6"/>
              <p:cNvSpPr/>
              <p:nvPr/>
            </p:nvSpPr>
            <p:spPr>
              <a:xfrm>
                <a:off x="3555100" y="1410613"/>
                <a:ext cx="25875" cy="64100"/>
              </a:xfrm>
              <a:custGeom>
                <a:avLst/>
                <a:gdLst/>
                <a:ahLst/>
                <a:cxnLst/>
                <a:rect l="l" t="t" r="r" b="b"/>
                <a:pathLst>
                  <a:path w="1035" h="2564" extrusionOk="0">
                    <a:moveTo>
                      <a:pt x="34" y="1635"/>
                    </a:moveTo>
                    <a:lnTo>
                      <a:pt x="34" y="1702"/>
                    </a:lnTo>
                    <a:cubicBezTo>
                      <a:pt x="1" y="1702"/>
                      <a:pt x="1" y="1668"/>
                      <a:pt x="34" y="1635"/>
                    </a:cubicBezTo>
                    <a:close/>
                    <a:moveTo>
                      <a:pt x="501" y="1"/>
                    </a:moveTo>
                    <a:cubicBezTo>
                      <a:pt x="201" y="34"/>
                      <a:pt x="1" y="301"/>
                      <a:pt x="1" y="601"/>
                    </a:cubicBezTo>
                    <a:lnTo>
                      <a:pt x="1" y="1768"/>
                    </a:lnTo>
                    <a:lnTo>
                      <a:pt x="1" y="1969"/>
                    </a:lnTo>
                    <a:cubicBezTo>
                      <a:pt x="1" y="2102"/>
                      <a:pt x="1" y="2202"/>
                      <a:pt x="68" y="2336"/>
                    </a:cubicBezTo>
                    <a:cubicBezTo>
                      <a:pt x="168" y="2469"/>
                      <a:pt x="268" y="2536"/>
                      <a:pt x="401" y="2536"/>
                    </a:cubicBezTo>
                    <a:cubicBezTo>
                      <a:pt x="440" y="2555"/>
                      <a:pt x="482" y="2563"/>
                      <a:pt x="524" y="2563"/>
                    </a:cubicBezTo>
                    <a:cubicBezTo>
                      <a:pt x="624" y="2563"/>
                      <a:pt x="721" y="2516"/>
                      <a:pt x="768" y="2469"/>
                    </a:cubicBezTo>
                    <a:cubicBezTo>
                      <a:pt x="902" y="2369"/>
                      <a:pt x="1002" y="2269"/>
                      <a:pt x="1002" y="2135"/>
                    </a:cubicBezTo>
                    <a:cubicBezTo>
                      <a:pt x="1035" y="1602"/>
                      <a:pt x="1035" y="1035"/>
                      <a:pt x="1035" y="468"/>
                    </a:cubicBezTo>
                    <a:cubicBezTo>
                      <a:pt x="1035" y="201"/>
                      <a:pt x="768" y="1"/>
                      <a:pt x="5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6"/>
              <p:cNvSpPr/>
              <p:nvPr/>
            </p:nvSpPr>
            <p:spPr>
              <a:xfrm>
                <a:off x="3540925" y="1510688"/>
                <a:ext cx="36725" cy="73725"/>
              </a:xfrm>
              <a:custGeom>
                <a:avLst/>
                <a:gdLst/>
                <a:ahLst/>
                <a:cxnLst/>
                <a:rect l="l" t="t" r="r" b="b"/>
                <a:pathLst>
                  <a:path w="1469" h="2949" extrusionOk="0">
                    <a:moveTo>
                      <a:pt x="935" y="0"/>
                    </a:moveTo>
                    <a:cubicBezTo>
                      <a:pt x="668" y="34"/>
                      <a:pt x="468" y="201"/>
                      <a:pt x="434" y="467"/>
                    </a:cubicBezTo>
                    <a:cubicBezTo>
                      <a:pt x="301" y="1101"/>
                      <a:pt x="234" y="1702"/>
                      <a:pt x="68" y="2335"/>
                    </a:cubicBezTo>
                    <a:cubicBezTo>
                      <a:pt x="1" y="2469"/>
                      <a:pt x="68" y="2636"/>
                      <a:pt x="134" y="2702"/>
                    </a:cubicBezTo>
                    <a:cubicBezTo>
                      <a:pt x="201" y="2836"/>
                      <a:pt x="334" y="2936"/>
                      <a:pt x="468" y="2936"/>
                    </a:cubicBezTo>
                    <a:cubicBezTo>
                      <a:pt x="501" y="2944"/>
                      <a:pt x="537" y="2948"/>
                      <a:pt x="572" y="2948"/>
                    </a:cubicBezTo>
                    <a:cubicBezTo>
                      <a:pt x="678" y="2948"/>
                      <a:pt x="785" y="2911"/>
                      <a:pt x="835" y="2836"/>
                    </a:cubicBezTo>
                    <a:cubicBezTo>
                      <a:pt x="968" y="2769"/>
                      <a:pt x="1002" y="2636"/>
                      <a:pt x="1068" y="2502"/>
                    </a:cubicBezTo>
                    <a:cubicBezTo>
                      <a:pt x="1268" y="1868"/>
                      <a:pt x="1335" y="1268"/>
                      <a:pt x="1435" y="634"/>
                    </a:cubicBezTo>
                    <a:cubicBezTo>
                      <a:pt x="1469" y="334"/>
                      <a:pt x="1302" y="100"/>
                      <a:pt x="1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6"/>
              <p:cNvSpPr/>
              <p:nvPr/>
            </p:nvSpPr>
            <p:spPr>
              <a:xfrm>
                <a:off x="3498400" y="1623063"/>
                <a:ext cx="47550" cy="66425"/>
              </a:xfrm>
              <a:custGeom>
                <a:avLst/>
                <a:gdLst/>
                <a:ahLst/>
                <a:cxnLst/>
                <a:rect l="l" t="t" r="r" b="b"/>
                <a:pathLst>
                  <a:path w="1902" h="2657" extrusionOk="0">
                    <a:moveTo>
                      <a:pt x="1299" y="0"/>
                    </a:moveTo>
                    <a:cubicBezTo>
                      <a:pt x="1082" y="0"/>
                      <a:pt x="952" y="74"/>
                      <a:pt x="868" y="242"/>
                    </a:cubicBezTo>
                    <a:cubicBezTo>
                      <a:pt x="668" y="809"/>
                      <a:pt x="434" y="1376"/>
                      <a:pt x="134" y="1877"/>
                    </a:cubicBezTo>
                    <a:cubicBezTo>
                      <a:pt x="1" y="2143"/>
                      <a:pt x="134" y="2477"/>
                      <a:pt x="368" y="2577"/>
                    </a:cubicBezTo>
                    <a:cubicBezTo>
                      <a:pt x="465" y="2626"/>
                      <a:pt x="563" y="2657"/>
                      <a:pt x="674" y="2657"/>
                    </a:cubicBezTo>
                    <a:cubicBezTo>
                      <a:pt x="714" y="2657"/>
                      <a:pt x="756" y="2653"/>
                      <a:pt x="801" y="2644"/>
                    </a:cubicBezTo>
                    <a:cubicBezTo>
                      <a:pt x="935" y="2577"/>
                      <a:pt x="1001" y="2510"/>
                      <a:pt x="1068" y="2377"/>
                    </a:cubicBezTo>
                    <a:cubicBezTo>
                      <a:pt x="1368" y="1877"/>
                      <a:pt x="1568" y="1310"/>
                      <a:pt x="1835" y="742"/>
                    </a:cubicBezTo>
                    <a:cubicBezTo>
                      <a:pt x="1869" y="642"/>
                      <a:pt x="1902" y="509"/>
                      <a:pt x="1869" y="342"/>
                    </a:cubicBezTo>
                    <a:cubicBezTo>
                      <a:pt x="1835" y="209"/>
                      <a:pt x="1735" y="75"/>
                      <a:pt x="1635" y="42"/>
                    </a:cubicBezTo>
                    <a:cubicBezTo>
                      <a:pt x="1535" y="9"/>
                      <a:pt x="1468" y="9"/>
                      <a:pt x="1435" y="9"/>
                    </a:cubicBezTo>
                    <a:cubicBezTo>
                      <a:pt x="1386" y="3"/>
                      <a:pt x="1341" y="0"/>
                      <a:pt x="12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6"/>
              <p:cNvSpPr/>
              <p:nvPr/>
            </p:nvSpPr>
            <p:spPr>
              <a:xfrm>
                <a:off x="3444200" y="1725838"/>
                <a:ext cx="53400" cy="59775"/>
              </a:xfrm>
              <a:custGeom>
                <a:avLst/>
                <a:gdLst/>
                <a:ahLst/>
                <a:cxnLst/>
                <a:rect l="l" t="t" r="r" b="b"/>
                <a:pathLst>
                  <a:path w="2136" h="2391" extrusionOk="0">
                    <a:moveTo>
                      <a:pt x="1535" y="1"/>
                    </a:moveTo>
                    <a:cubicBezTo>
                      <a:pt x="1335" y="1"/>
                      <a:pt x="1135" y="101"/>
                      <a:pt x="1034" y="267"/>
                    </a:cubicBezTo>
                    <a:cubicBezTo>
                      <a:pt x="968" y="401"/>
                      <a:pt x="868" y="568"/>
                      <a:pt x="801" y="701"/>
                    </a:cubicBezTo>
                    <a:cubicBezTo>
                      <a:pt x="601" y="968"/>
                      <a:pt x="367" y="1268"/>
                      <a:pt x="167" y="1535"/>
                    </a:cubicBezTo>
                    <a:cubicBezTo>
                      <a:pt x="0" y="1735"/>
                      <a:pt x="0" y="2069"/>
                      <a:pt x="201" y="2269"/>
                    </a:cubicBezTo>
                    <a:cubicBezTo>
                      <a:pt x="312" y="2348"/>
                      <a:pt x="454" y="2390"/>
                      <a:pt x="590" y="2390"/>
                    </a:cubicBezTo>
                    <a:cubicBezTo>
                      <a:pt x="739" y="2390"/>
                      <a:pt x="881" y="2340"/>
                      <a:pt x="968" y="2235"/>
                    </a:cubicBezTo>
                    <a:cubicBezTo>
                      <a:pt x="1335" y="1735"/>
                      <a:pt x="1702" y="1268"/>
                      <a:pt x="2002" y="734"/>
                    </a:cubicBezTo>
                    <a:cubicBezTo>
                      <a:pt x="2135" y="501"/>
                      <a:pt x="2002" y="167"/>
                      <a:pt x="1768" y="34"/>
                    </a:cubicBezTo>
                    <a:cubicBezTo>
                      <a:pt x="1668" y="1"/>
                      <a:pt x="1602" y="1"/>
                      <a:pt x="15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6"/>
              <p:cNvSpPr/>
              <p:nvPr/>
            </p:nvSpPr>
            <p:spPr>
              <a:xfrm>
                <a:off x="3369975" y="1814238"/>
                <a:ext cx="60900" cy="65900"/>
              </a:xfrm>
              <a:custGeom>
                <a:avLst/>
                <a:gdLst/>
                <a:ahLst/>
                <a:cxnLst/>
                <a:rect l="l" t="t" r="r" b="b"/>
                <a:pathLst>
                  <a:path w="2436" h="2636" extrusionOk="0">
                    <a:moveTo>
                      <a:pt x="1902" y="0"/>
                    </a:moveTo>
                    <a:cubicBezTo>
                      <a:pt x="1769" y="0"/>
                      <a:pt x="1602" y="67"/>
                      <a:pt x="1568" y="167"/>
                    </a:cubicBezTo>
                    <a:cubicBezTo>
                      <a:pt x="1135" y="734"/>
                      <a:pt x="634" y="1235"/>
                      <a:pt x="134" y="1735"/>
                    </a:cubicBezTo>
                    <a:cubicBezTo>
                      <a:pt x="67" y="1835"/>
                      <a:pt x="1" y="2002"/>
                      <a:pt x="1" y="2135"/>
                    </a:cubicBezTo>
                    <a:cubicBezTo>
                      <a:pt x="1" y="2235"/>
                      <a:pt x="101" y="2369"/>
                      <a:pt x="167" y="2502"/>
                    </a:cubicBezTo>
                    <a:cubicBezTo>
                      <a:pt x="301" y="2569"/>
                      <a:pt x="434" y="2636"/>
                      <a:pt x="568" y="2636"/>
                    </a:cubicBezTo>
                    <a:cubicBezTo>
                      <a:pt x="668" y="2636"/>
                      <a:pt x="801" y="2536"/>
                      <a:pt x="901" y="2469"/>
                    </a:cubicBezTo>
                    <a:cubicBezTo>
                      <a:pt x="1402" y="1968"/>
                      <a:pt x="1902" y="1468"/>
                      <a:pt x="2302" y="868"/>
                    </a:cubicBezTo>
                    <a:cubicBezTo>
                      <a:pt x="2402" y="734"/>
                      <a:pt x="2436" y="634"/>
                      <a:pt x="2436" y="501"/>
                    </a:cubicBezTo>
                    <a:cubicBezTo>
                      <a:pt x="2436" y="367"/>
                      <a:pt x="2336" y="234"/>
                      <a:pt x="2269" y="134"/>
                    </a:cubicBezTo>
                    <a:cubicBezTo>
                      <a:pt x="2169" y="34"/>
                      <a:pt x="2069" y="0"/>
                      <a:pt x="19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09" name="Google Shape;409;p36"/>
          <p:cNvGrpSpPr/>
          <p:nvPr/>
        </p:nvGrpSpPr>
        <p:grpSpPr>
          <a:xfrm>
            <a:off x="6761627" y="344556"/>
            <a:ext cx="1982407" cy="1651335"/>
            <a:chOff x="6260538" y="192100"/>
            <a:chExt cx="2221932" cy="1850857"/>
          </a:xfrm>
        </p:grpSpPr>
        <p:sp>
          <p:nvSpPr>
            <p:cNvPr id="410" name="Google Shape;410;p36"/>
            <p:cNvSpPr/>
            <p:nvPr/>
          </p:nvSpPr>
          <p:spPr>
            <a:xfrm rot="1050147">
              <a:off x="6417762" y="447935"/>
              <a:ext cx="1907485" cy="1339187"/>
            </a:xfrm>
            <a:custGeom>
              <a:avLst/>
              <a:gdLst/>
              <a:ahLst/>
              <a:cxnLst/>
              <a:rect l="l" t="t" r="r" b="b"/>
              <a:pathLst>
                <a:path w="43198" h="30328" extrusionOk="0">
                  <a:moveTo>
                    <a:pt x="21526" y="0"/>
                  </a:moveTo>
                  <a:cubicBezTo>
                    <a:pt x="15938" y="0"/>
                    <a:pt x="9543" y="411"/>
                    <a:pt x="5904" y="3875"/>
                  </a:cubicBezTo>
                  <a:cubicBezTo>
                    <a:pt x="1401" y="8211"/>
                    <a:pt x="0" y="19186"/>
                    <a:pt x="5337" y="23389"/>
                  </a:cubicBezTo>
                  <a:cubicBezTo>
                    <a:pt x="8864" y="26197"/>
                    <a:pt x="14236" y="26811"/>
                    <a:pt x="19274" y="26811"/>
                  </a:cubicBezTo>
                  <a:cubicBezTo>
                    <a:pt x="21717" y="26811"/>
                    <a:pt x="24082" y="26667"/>
                    <a:pt x="26119" y="26558"/>
                  </a:cubicBezTo>
                  <a:lnTo>
                    <a:pt x="26119" y="26558"/>
                  </a:lnTo>
                  <a:cubicBezTo>
                    <a:pt x="25719" y="27492"/>
                    <a:pt x="23550" y="30227"/>
                    <a:pt x="24584" y="30327"/>
                  </a:cubicBezTo>
                  <a:cubicBezTo>
                    <a:pt x="24594" y="30328"/>
                    <a:pt x="24604" y="30328"/>
                    <a:pt x="24614" y="30328"/>
                  </a:cubicBezTo>
                  <a:cubicBezTo>
                    <a:pt x="26048" y="30328"/>
                    <a:pt x="32757" y="25724"/>
                    <a:pt x="32757" y="25724"/>
                  </a:cubicBezTo>
                  <a:cubicBezTo>
                    <a:pt x="32757" y="25724"/>
                    <a:pt x="34558" y="25324"/>
                    <a:pt x="35192" y="25057"/>
                  </a:cubicBezTo>
                  <a:cubicBezTo>
                    <a:pt x="41230" y="22655"/>
                    <a:pt x="43198" y="16217"/>
                    <a:pt x="42597" y="10246"/>
                  </a:cubicBezTo>
                  <a:cubicBezTo>
                    <a:pt x="42230" y="6744"/>
                    <a:pt x="41063" y="3174"/>
                    <a:pt x="37727" y="1473"/>
                  </a:cubicBezTo>
                  <a:cubicBezTo>
                    <a:pt x="35247" y="194"/>
                    <a:pt x="32092" y="18"/>
                    <a:pt x="29159" y="18"/>
                  </a:cubicBezTo>
                  <a:cubicBezTo>
                    <a:pt x="28344" y="18"/>
                    <a:pt x="27547" y="32"/>
                    <a:pt x="26786" y="39"/>
                  </a:cubicBezTo>
                  <a:cubicBezTo>
                    <a:pt x="26657" y="40"/>
                    <a:pt x="26526" y="40"/>
                    <a:pt x="26394" y="40"/>
                  </a:cubicBezTo>
                  <a:cubicBezTo>
                    <a:pt x="24920" y="40"/>
                    <a:pt x="23262" y="0"/>
                    <a:pt x="215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1" name="Google Shape;411;p36"/>
            <p:cNvGrpSpPr/>
            <p:nvPr/>
          </p:nvGrpSpPr>
          <p:grpSpPr>
            <a:xfrm rot="1339852">
              <a:off x="6850204" y="754040"/>
              <a:ext cx="1171851" cy="555272"/>
              <a:chOff x="1425538" y="2323664"/>
              <a:chExt cx="427837" cy="131258"/>
            </a:xfrm>
          </p:grpSpPr>
          <p:sp>
            <p:nvSpPr>
              <p:cNvPr id="412" name="Google Shape;412;p36"/>
              <p:cNvSpPr/>
              <p:nvPr/>
            </p:nvSpPr>
            <p:spPr>
              <a:xfrm rot="-298630">
                <a:off x="1426277" y="2342092"/>
                <a:ext cx="426359" cy="35677"/>
              </a:xfrm>
              <a:custGeom>
                <a:avLst/>
                <a:gdLst/>
                <a:ahLst/>
                <a:cxnLst/>
                <a:rect l="l" t="t" r="r" b="b"/>
                <a:pathLst>
                  <a:path w="2269" h="1427" extrusionOk="0">
                    <a:moveTo>
                      <a:pt x="326" y="1"/>
                    </a:moveTo>
                    <a:cubicBezTo>
                      <a:pt x="276" y="1"/>
                      <a:pt x="234" y="17"/>
                      <a:pt x="201" y="51"/>
                    </a:cubicBezTo>
                    <a:cubicBezTo>
                      <a:pt x="101" y="84"/>
                      <a:pt x="67" y="117"/>
                      <a:pt x="67" y="151"/>
                    </a:cubicBezTo>
                    <a:cubicBezTo>
                      <a:pt x="1" y="284"/>
                      <a:pt x="34" y="484"/>
                      <a:pt x="201" y="718"/>
                    </a:cubicBezTo>
                    <a:cubicBezTo>
                      <a:pt x="368" y="918"/>
                      <a:pt x="568" y="1085"/>
                      <a:pt x="868" y="1218"/>
                    </a:cubicBezTo>
                    <a:cubicBezTo>
                      <a:pt x="1146" y="1357"/>
                      <a:pt x="1424" y="1427"/>
                      <a:pt x="1644" y="1427"/>
                    </a:cubicBezTo>
                    <a:cubicBezTo>
                      <a:pt x="1688" y="1427"/>
                      <a:pt x="1730" y="1424"/>
                      <a:pt x="1769" y="1418"/>
                    </a:cubicBezTo>
                    <a:cubicBezTo>
                      <a:pt x="1869" y="1418"/>
                      <a:pt x="1935" y="1385"/>
                      <a:pt x="2035" y="1385"/>
                    </a:cubicBezTo>
                    <a:cubicBezTo>
                      <a:pt x="2102" y="1318"/>
                      <a:pt x="2135" y="1285"/>
                      <a:pt x="2202" y="1251"/>
                    </a:cubicBezTo>
                    <a:cubicBezTo>
                      <a:pt x="2269" y="1118"/>
                      <a:pt x="2236" y="918"/>
                      <a:pt x="2069" y="751"/>
                    </a:cubicBezTo>
                    <a:cubicBezTo>
                      <a:pt x="1902" y="551"/>
                      <a:pt x="1702" y="384"/>
                      <a:pt x="1402" y="251"/>
                    </a:cubicBezTo>
                    <a:cubicBezTo>
                      <a:pt x="1139" y="120"/>
                      <a:pt x="877" y="30"/>
                      <a:pt x="663" y="30"/>
                    </a:cubicBezTo>
                    <a:cubicBezTo>
                      <a:pt x="605" y="30"/>
                      <a:pt x="551" y="36"/>
                      <a:pt x="501" y="51"/>
                    </a:cubicBezTo>
                    <a:cubicBezTo>
                      <a:pt x="434" y="17"/>
                      <a:pt x="376" y="1"/>
                      <a:pt x="3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6"/>
              <p:cNvSpPr/>
              <p:nvPr/>
            </p:nvSpPr>
            <p:spPr>
              <a:xfrm rot="-298630">
                <a:off x="1426277" y="2400817"/>
                <a:ext cx="426359" cy="35677"/>
              </a:xfrm>
              <a:custGeom>
                <a:avLst/>
                <a:gdLst/>
                <a:ahLst/>
                <a:cxnLst/>
                <a:rect l="l" t="t" r="r" b="b"/>
                <a:pathLst>
                  <a:path w="2269" h="1427" extrusionOk="0">
                    <a:moveTo>
                      <a:pt x="326" y="1"/>
                    </a:moveTo>
                    <a:cubicBezTo>
                      <a:pt x="276" y="1"/>
                      <a:pt x="234" y="17"/>
                      <a:pt x="201" y="51"/>
                    </a:cubicBezTo>
                    <a:cubicBezTo>
                      <a:pt x="101" y="84"/>
                      <a:pt x="67" y="117"/>
                      <a:pt x="67" y="151"/>
                    </a:cubicBezTo>
                    <a:cubicBezTo>
                      <a:pt x="1" y="284"/>
                      <a:pt x="34" y="484"/>
                      <a:pt x="201" y="718"/>
                    </a:cubicBezTo>
                    <a:cubicBezTo>
                      <a:pt x="368" y="918"/>
                      <a:pt x="568" y="1085"/>
                      <a:pt x="868" y="1218"/>
                    </a:cubicBezTo>
                    <a:cubicBezTo>
                      <a:pt x="1146" y="1357"/>
                      <a:pt x="1424" y="1427"/>
                      <a:pt x="1644" y="1427"/>
                    </a:cubicBezTo>
                    <a:cubicBezTo>
                      <a:pt x="1688" y="1427"/>
                      <a:pt x="1730" y="1424"/>
                      <a:pt x="1769" y="1418"/>
                    </a:cubicBezTo>
                    <a:cubicBezTo>
                      <a:pt x="1869" y="1418"/>
                      <a:pt x="1935" y="1385"/>
                      <a:pt x="2035" y="1385"/>
                    </a:cubicBezTo>
                    <a:cubicBezTo>
                      <a:pt x="2102" y="1318"/>
                      <a:pt x="2135" y="1285"/>
                      <a:pt x="2202" y="1251"/>
                    </a:cubicBezTo>
                    <a:cubicBezTo>
                      <a:pt x="2269" y="1118"/>
                      <a:pt x="2236" y="918"/>
                      <a:pt x="2069" y="751"/>
                    </a:cubicBezTo>
                    <a:cubicBezTo>
                      <a:pt x="1902" y="551"/>
                      <a:pt x="1702" y="384"/>
                      <a:pt x="1402" y="251"/>
                    </a:cubicBezTo>
                    <a:cubicBezTo>
                      <a:pt x="1139" y="120"/>
                      <a:pt x="877" y="30"/>
                      <a:pt x="663" y="30"/>
                    </a:cubicBezTo>
                    <a:cubicBezTo>
                      <a:pt x="605" y="30"/>
                      <a:pt x="551" y="36"/>
                      <a:pt x="501" y="51"/>
                    </a:cubicBezTo>
                    <a:cubicBezTo>
                      <a:pt x="434" y="17"/>
                      <a:pt x="376" y="1"/>
                      <a:pt x="3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14" name="Google Shape;414;p36"/>
          <p:cNvSpPr txBox="1">
            <a:spLocks noGrp="1"/>
          </p:cNvSpPr>
          <p:nvPr>
            <p:ph type="ctrTitle"/>
          </p:nvPr>
        </p:nvSpPr>
        <p:spPr>
          <a:xfrm>
            <a:off x="1915926" y="1307143"/>
            <a:ext cx="5359001" cy="1673305"/>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dirty="0"/>
              <a:t>Dasar Perawatan Bayi dan Pengasuhan Anak Bagi Calon Ibu</a:t>
            </a:r>
            <a:endParaRPr sz="5100" dirty="0">
              <a:solidFill>
                <a:schemeClr val="lt1"/>
              </a:solidFill>
              <a:latin typeface="Fredoka One"/>
              <a:ea typeface="Fredoka One"/>
              <a:cs typeface="Fredoka One"/>
              <a:sym typeface="Fredoka One"/>
            </a:endParaRPr>
          </a:p>
        </p:txBody>
      </p:sp>
      <p:sp>
        <p:nvSpPr>
          <p:cNvPr id="415" name="Google Shape;415;p36"/>
          <p:cNvSpPr txBox="1">
            <a:spLocks noGrp="1"/>
          </p:cNvSpPr>
          <p:nvPr>
            <p:ph type="subTitle" idx="1"/>
          </p:nvPr>
        </p:nvSpPr>
        <p:spPr>
          <a:xfrm>
            <a:off x="2806676" y="3053656"/>
            <a:ext cx="37608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err="1">
                <a:solidFill>
                  <a:schemeClr val="lt1"/>
                </a:solidFill>
                <a:latin typeface="MV Boli" panose="02000500030200090000" pitchFamily="2" charset="0"/>
                <a:cs typeface="MV Boli" panose="02000500030200090000" pitchFamily="2" charset="0"/>
              </a:rPr>
              <a:t>Kamilia</a:t>
            </a:r>
            <a:r>
              <a:rPr lang="en-US" sz="1600" dirty="0">
                <a:solidFill>
                  <a:schemeClr val="lt1"/>
                </a:solidFill>
                <a:latin typeface="MV Boli" panose="02000500030200090000" pitchFamily="2" charset="0"/>
                <a:cs typeface="MV Boli" panose="02000500030200090000" pitchFamily="2" charset="0"/>
              </a:rPr>
              <a:t> Yasmin, SE</a:t>
            </a:r>
          </a:p>
          <a:p>
            <a:pPr marL="0" lvl="0" indent="0" algn="ctr" rtl="0">
              <a:spcBef>
                <a:spcPts val="0"/>
              </a:spcBef>
              <a:spcAft>
                <a:spcPts val="0"/>
              </a:spcAft>
              <a:buNone/>
            </a:pPr>
            <a:r>
              <a:rPr lang="en-US" dirty="0">
                <a:latin typeface="MV Boli" panose="02000500030200090000" pitchFamily="2" charset="0"/>
                <a:cs typeface="MV Boli" panose="02000500030200090000" pitchFamily="2" charset="0"/>
              </a:rPr>
              <a:t>- single mother -</a:t>
            </a:r>
            <a:endParaRPr sz="1600" dirty="0">
              <a:solidFill>
                <a:schemeClr val="lt1"/>
              </a:solidFill>
              <a:latin typeface="MV Boli" panose="02000500030200090000" pitchFamily="2" charset="0"/>
              <a:cs typeface="MV Boli" panose="02000500030200090000" pitchFamily="2" charset="0"/>
            </a:endParaRPr>
          </a:p>
        </p:txBody>
      </p:sp>
      <p:grpSp>
        <p:nvGrpSpPr>
          <p:cNvPr id="416" name="Google Shape;416;p36"/>
          <p:cNvGrpSpPr/>
          <p:nvPr/>
        </p:nvGrpSpPr>
        <p:grpSpPr>
          <a:xfrm rot="-762978" flipH="1">
            <a:off x="606816" y="2101913"/>
            <a:ext cx="568060" cy="591305"/>
            <a:chOff x="2079900" y="3077638"/>
            <a:chExt cx="367775" cy="382800"/>
          </a:xfrm>
        </p:grpSpPr>
        <p:sp>
          <p:nvSpPr>
            <p:cNvPr id="417" name="Google Shape;417;p3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1" name="Google Shape;421;p36"/>
          <p:cNvGrpSpPr/>
          <p:nvPr/>
        </p:nvGrpSpPr>
        <p:grpSpPr>
          <a:xfrm rot="1362545" flipH="1">
            <a:off x="4527336" y="4320801"/>
            <a:ext cx="390589" cy="406616"/>
            <a:chOff x="2079900" y="3077638"/>
            <a:chExt cx="367775" cy="382800"/>
          </a:xfrm>
        </p:grpSpPr>
        <p:sp>
          <p:nvSpPr>
            <p:cNvPr id="422" name="Google Shape;422;p3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6" name="Google Shape;426;p36"/>
          <p:cNvGrpSpPr/>
          <p:nvPr/>
        </p:nvGrpSpPr>
        <p:grpSpPr>
          <a:xfrm rot="834706">
            <a:off x="7945408" y="2133602"/>
            <a:ext cx="312053" cy="323641"/>
            <a:chOff x="2079900" y="3077638"/>
            <a:chExt cx="367775" cy="382800"/>
          </a:xfrm>
        </p:grpSpPr>
        <p:sp>
          <p:nvSpPr>
            <p:cNvPr id="427" name="Google Shape;427;p3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1" name="Google Shape;431;p36"/>
          <p:cNvGrpSpPr/>
          <p:nvPr/>
        </p:nvGrpSpPr>
        <p:grpSpPr>
          <a:xfrm rot="-1365263">
            <a:off x="5894362" y="508766"/>
            <a:ext cx="312072" cy="323661"/>
            <a:chOff x="2079900" y="3077638"/>
            <a:chExt cx="367775" cy="382800"/>
          </a:xfrm>
        </p:grpSpPr>
        <p:sp>
          <p:nvSpPr>
            <p:cNvPr id="432" name="Google Shape;432;p3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6" name="Google Shape;436;p36"/>
          <p:cNvGrpSpPr/>
          <p:nvPr/>
        </p:nvGrpSpPr>
        <p:grpSpPr>
          <a:xfrm rot="533694">
            <a:off x="1355678" y="294603"/>
            <a:ext cx="968195" cy="1570552"/>
            <a:chOff x="3035825" y="238150"/>
            <a:chExt cx="3118850" cy="5059225"/>
          </a:xfrm>
        </p:grpSpPr>
        <p:sp>
          <p:nvSpPr>
            <p:cNvPr id="437" name="Google Shape;437;p36"/>
            <p:cNvSpPr/>
            <p:nvPr/>
          </p:nvSpPr>
          <p:spPr>
            <a:xfrm>
              <a:off x="3085775" y="1392075"/>
              <a:ext cx="2680425" cy="2875025"/>
            </a:xfrm>
            <a:custGeom>
              <a:avLst/>
              <a:gdLst/>
              <a:ahLst/>
              <a:cxnLst/>
              <a:rect l="l" t="t" r="r" b="b"/>
              <a:pathLst>
                <a:path w="107217" h="115001" extrusionOk="0">
                  <a:moveTo>
                    <a:pt x="30714" y="1"/>
                  </a:moveTo>
                  <a:cubicBezTo>
                    <a:pt x="30665" y="1"/>
                    <a:pt x="30638" y="5"/>
                    <a:pt x="30634" y="14"/>
                  </a:cubicBezTo>
                  <a:lnTo>
                    <a:pt x="30634" y="236"/>
                  </a:lnTo>
                  <a:cubicBezTo>
                    <a:pt x="30190" y="458"/>
                    <a:pt x="1" y="88806"/>
                    <a:pt x="1" y="89028"/>
                  </a:cubicBezTo>
                  <a:cubicBezTo>
                    <a:pt x="847" y="87879"/>
                    <a:pt x="2666" y="87406"/>
                    <a:pt x="4905" y="87406"/>
                  </a:cubicBezTo>
                  <a:cubicBezTo>
                    <a:pt x="10883" y="87406"/>
                    <a:pt x="19857" y="90783"/>
                    <a:pt x="21311" y="93690"/>
                  </a:cubicBezTo>
                  <a:cubicBezTo>
                    <a:pt x="21533" y="94356"/>
                    <a:pt x="21533" y="94800"/>
                    <a:pt x="21755" y="95022"/>
                  </a:cubicBezTo>
                  <a:cubicBezTo>
                    <a:pt x="22199" y="95466"/>
                    <a:pt x="22199" y="95688"/>
                    <a:pt x="22421" y="95910"/>
                  </a:cubicBezTo>
                  <a:lnTo>
                    <a:pt x="22643" y="96132"/>
                  </a:lnTo>
                  <a:lnTo>
                    <a:pt x="22865" y="96132"/>
                  </a:lnTo>
                  <a:lnTo>
                    <a:pt x="23530" y="95688"/>
                  </a:lnTo>
                  <a:cubicBezTo>
                    <a:pt x="23752" y="95244"/>
                    <a:pt x="24196" y="95022"/>
                    <a:pt x="24418" y="94578"/>
                  </a:cubicBezTo>
                  <a:cubicBezTo>
                    <a:pt x="24627" y="93951"/>
                    <a:pt x="30934" y="87620"/>
                    <a:pt x="35747" y="87620"/>
                  </a:cubicBezTo>
                  <a:cubicBezTo>
                    <a:pt x="36047" y="87620"/>
                    <a:pt x="36341" y="87644"/>
                    <a:pt x="36627" y="87697"/>
                  </a:cubicBezTo>
                  <a:cubicBezTo>
                    <a:pt x="43731" y="88584"/>
                    <a:pt x="49280" y="94578"/>
                    <a:pt x="50168" y="101681"/>
                  </a:cubicBezTo>
                  <a:lnTo>
                    <a:pt x="51056" y="105899"/>
                  </a:lnTo>
                  <a:cubicBezTo>
                    <a:pt x="52610" y="104567"/>
                    <a:pt x="54164" y="103235"/>
                    <a:pt x="55940" y="102125"/>
                  </a:cubicBezTo>
                  <a:cubicBezTo>
                    <a:pt x="58775" y="100442"/>
                    <a:pt x="61434" y="99572"/>
                    <a:pt x="63704" y="99572"/>
                  </a:cubicBezTo>
                  <a:cubicBezTo>
                    <a:pt x="67120" y="99572"/>
                    <a:pt x="69657" y="101543"/>
                    <a:pt x="70590" y="105677"/>
                  </a:cubicBezTo>
                  <a:lnTo>
                    <a:pt x="72810" y="115000"/>
                  </a:lnTo>
                  <a:lnTo>
                    <a:pt x="87683" y="78817"/>
                  </a:lnTo>
                  <a:lnTo>
                    <a:pt x="106995" y="28428"/>
                  </a:lnTo>
                  <a:cubicBezTo>
                    <a:pt x="107217" y="27984"/>
                    <a:pt x="92788" y="13777"/>
                    <a:pt x="88571" y="11779"/>
                  </a:cubicBezTo>
                  <a:cubicBezTo>
                    <a:pt x="85526" y="10257"/>
                    <a:pt x="33060" y="1"/>
                    <a:pt x="3071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6"/>
            <p:cNvSpPr/>
            <p:nvPr/>
          </p:nvSpPr>
          <p:spPr>
            <a:xfrm>
              <a:off x="4450950" y="1351100"/>
              <a:ext cx="9900" cy="2500"/>
            </a:xfrm>
            <a:custGeom>
              <a:avLst/>
              <a:gdLst/>
              <a:ahLst/>
              <a:cxnLst/>
              <a:rect l="l" t="t" r="r" b="b"/>
              <a:pathLst>
                <a:path w="396" h="100" extrusionOk="0">
                  <a:moveTo>
                    <a:pt x="297" y="1"/>
                  </a:moveTo>
                  <a:cubicBezTo>
                    <a:pt x="247" y="1"/>
                    <a:pt x="149" y="25"/>
                    <a:pt x="1" y="99"/>
                  </a:cubicBezTo>
                  <a:cubicBezTo>
                    <a:pt x="297" y="99"/>
                    <a:pt x="395" y="1"/>
                    <a:pt x="297" y="1"/>
                  </a:cubicBezTo>
                  <a:close/>
                </a:path>
              </a:pathLst>
            </a:custGeom>
            <a:solidFill>
              <a:srgbClr val="FE9F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36"/>
            <p:cNvSpPr/>
            <p:nvPr/>
          </p:nvSpPr>
          <p:spPr>
            <a:xfrm>
              <a:off x="3674025" y="1364675"/>
              <a:ext cx="1526125" cy="2547250"/>
            </a:xfrm>
            <a:custGeom>
              <a:avLst/>
              <a:gdLst/>
              <a:ahLst/>
              <a:cxnLst/>
              <a:rect l="l" t="t" r="r" b="b"/>
              <a:pathLst>
                <a:path w="61045" h="101890" extrusionOk="0">
                  <a:moveTo>
                    <a:pt x="31078" y="0"/>
                  </a:moveTo>
                  <a:lnTo>
                    <a:pt x="25306" y="18203"/>
                  </a:lnTo>
                  <a:lnTo>
                    <a:pt x="24418" y="20422"/>
                  </a:lnTo>
                  <a:lnTo>
                    <a:pt x="19091" y="36183"/>
                  </a:lnTo>
                  <a:lnTo>
                    <a:pt x="11543" y="58603"/>
                  </a:lnTo>
                  <a:lnTo>
                    <a:pt x="5328" y="77471"/>
                  </a:lnTo>
                  <a:lnTo>
                    <a:pt x="0" y="92344"/>
                  </a:lnTo>
                  <a:cubicBezTo>
                    <a:pt x="0" y="92344"/>
                    <a:pt x="7992" y="89458"/>
                    <a:pt x="9324" y="88793"/>
                  </a:cubicBezTo>
                  <a:cubicBezTo>
                    <a:pt x="10656" y="88571"/>
                    <a:pt x="11987" y="88349"/>
                    <a:pt x="13319" y="88349"/>
                  </a:cubicBezTo>
                  <a:cubicBezTo>
                    <a:pt x="14651" y="88349"/>
                    <a:pt x="15983" y="88571"/>
                    <a:pt x="17093" y="88793"/>
                  </a:cubicBezTo>
                  <a:cubicBezTo>
                    <a:pt x="18425" y="89014"/>
                    <a:pt x="19757" y="89680"/>
                    <a:pt x="20867" y="90568"/>
                  </a:cubicBezTo>
                  <a:cubicBezTo>
                    <a:pt x="21311" y="90790"/>
                    <a:pt x="21977" y="91456"/>
                    <a:pt x="22420" y="91900"/>
                  </a:cubicBezTo>
                  <a:cubicBezTo>
                    <a:pt x="23086" y="92566"/>
                    <a:pt x="30190" y="101889"/>
                    <a:pt x="30190" y="101889"/>
                  </a:cubicBezTo>
                  <a:cubicBezTo>
                    <a:pt x="38403" y="77915"/>
                    <a:pt x="45950" y="54829"/>
                    <a:pt x="54386" y="30634"/>
                  </a:cubicBezTo>
                  <a:lnTo>
                    <a:pt x="57715" y="20422"/>
                  </a:lnTo>
                  <a:lnTo>
                    <a:pt x="61045" y="9989"/>
                  </a:lnTo>
                  <a:cubicBezTo>
                    <a:pt x="59269" y="9101"/>
                    <a:pt x="57493" y="8657"/>
                    <a:pt x="55052" y="7769"/>
                  </a:cubicBezTo>
                  <a:cubicBezTo>
                    <a:pt x="51500" y="6216"/>
                    <a:pt x="47726" y="4662"/>
                    <a:pt x="44175" y="3552"/>
                  </a:cubicBezTo>
                  <a:cubicBezTo>
                    <a:pt x="39957" y="1998"/>
                    <a:pt x="35517" y="666"/>
                    <a:pt x="3107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6"/>
            <p:cNvSpPr/>
            <p:nvPr/>
          </p:nvSpPr>
          <p:spPr>
            <a:xfrm>
              <a:off x="4861625" y="3651100"/>
              <a:ext cx="5575" cy="16650"/>
            </a:xfrm>
            <a:custGeom>
              <a:avLst/>
              <a:gdLst/>
              <a:ahLst/>
              <a:cxnLst/>
              <a:rect l="l" t="t" r="r" b="b"/>
              <a:pathLst>
                <a:path w="223" h="666" extrusionOk="0">
                  <a:moveTo>
                    <a:pt x="222" y="1"/>
                  </a:moveTo>
                  <a:cubicBezTo>
                    <a:pt x="221" y="221"/>
                    <a:pt x="0" y="222"/>
                    <a:pt x="0" y="665"/>
                  </a:cubicBezTo>
                  <a:cubicBezTo>
                    <a:pt x="0" y="444"/>
                    <a:pt x="221" y="222"/>
                    <a:pt x="222" y="1"/>
                  </a:cubicBezTo>
                  <a:close/>
                </a:path>
              </a:pathLst>
            </a:custGeom>
            <a:solidFill>
              <a:srgbClr val="EC9E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6"/>
            <p:cNvSpPr/>
            <p:nvPr/>
          </p:nvSpPr>
          <p:spPr>
            <a:xfrm>
              <a:off x="3873800" y="238150"/>
              <a:ext cx="2280875" cy="1737000"/>
            </a:xfrm>
            <a:custGeom>
              <a:avLst/>
              <a:gdLst/>
              <a:ahLst/>
              <a:cxnLst/>
              <a:rect l="l" t="t" r="r" b="b"/>
              <a:pathLst>
                <a:path w="91235" h="69480" extrusionOk="0">
                  <a:moveTo>
                    <a:pt x="29799" y="1"/>
                  </a:moveTo>
                  <a:cubicBezTo>
                    <a:pt x="25151" y="1"/>
                    <a:pt x="21193" y="634"/>
                    <a:pt x="18425" y="1997"/>
                  </a:cubicBezTo>
                  <a:cubicBezTo>
                    <a:pt x="1" y="11098"/>
                    <a:pt x="1111" y="39512"/>
                    <a:pt x="1111" y="39512"/>
                  </a:cubicBezTo>
                  <a:cubicBezTo>
                    <a:pt x="1111" y="39512"/>
                    <a:pt x="68815" y="69479"/>
                    <a:pt x="71034" y="69479"/>
                  </a:cubicBezTo>
                  <a:cubicBezTo>
                    <a:pt x="84353" y="69479"/>
                    <a:pt x="91235" y="37736"/>
                    <a:pt x="88349" y="28191"/>
                  </a:cubicBezTo>
                  <a:cubicBezTo>
                    <a:pt x="83651" y="12110"/>
                    <a:pt x="50131" y="1"/>
                    <a:pt x="297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6"/>
            <p:cNvSpPr/>
            <p:nvPr/>
          </p:nvSpPr>
          <p:spPr>
            <a:xfrm>
              <a:off x="3746175" y="1092750"/>
              <a:ext cx="2136575" cy="1176525"/>
            </a:xfrm>
            <a:custGeom>
              <a:avLst/>
              <a:gdLst/>
              <a:ahLst/>
              <a:cxnLst/>
              <a:rect l="l" t="t" r="r" b="b"/>
              <a:pathLst>
                <a:path w="85463" h="47061" extrusionOk="0">
                  <a:moveTo>
                    <a:pt x="5106" y="0"/>
                  </a:moveTo>
                  <a:lnTo>
                    <a:pt x="4884" y="222"/>
                  </a:lnTo>
                  <a:cubicBezTo>
                    <a:pt x="2664" y="2442"/>
                    <a:pt x="1332" y="5328"/>
                    <a:pt x="666" y="8213"/>
                  </a:cubicBezTo>
                  <a:cubicBezTo>
                    <a:pt x="222" y="9767"/>
                    <a:pt x="222" y="11321"/>
                    <a:pt x="0" y="12653"/>
                  </a:cubicBezTo>
                  <a:cubicBezTo>
                    <a:pt x="0" y="14207"/>
                    <a:pt x="444" y="15761"/>
                    <a:pt x="888" y="17093"/>
                  </a:cubicBezTo>
                  <a:cubicBezTo>
                    <a:pt x="1110" y="17759"/>
                    <a:pt x="1554" y="17981"/>
                    <a:pt x="1776" y="17981"/>
                  </a:cubicBezTo>
                  <a:lnTo>
                    <a:pt x="2664" y="17981"/>
                  </a:lnTo>
                  <a:cubicBezTo>
                    <a:pt x="10877" y="18203"/>
                    <a:pt x="18869" y="19312"/>
                    <a:pt x="26860" y="21310"/>
                  </a:cubicBezTo>
                  <a:cubicBezTo>
                    <a:pt x="32631" y="22864"/>
                    <a:pt x="38181" y="24640"/>
                    <a:pt x="43508" y="26638"/>
                  </a:cubicBezTo>
                  <a:cubicBezTo>
                    <a:pt x="54829" y="31521"/>
                    <a:pt x="65706" y="37737"/>
                    <a:pt x="75695" y="44840"/>
                  </a:cubicBezTo>
                  <a:cubicBezTo>
                    <a:pt x="76139" y="45506"/>
                    <a:pt x="76805" y="45728"/>
                    <a:pt x="77249" y="46394"/>
                  </a:cubicBezTo>
                  <a:lnTo>
                    <a:pt x="78137" y="47060"/>
                  </a:lnTo>
                  <a:cubicBezTo>
                    <a:pt x="78581" y="46616"/>
                    <a:pt x="79247" y="45950"/>
                    <a:pt x="79691" y="45284"/>
                  </a:cubicBezTo>
                  <a:cubicBezTo>
                    <a:pt x="82799" y="40623"/>
                    <a:pt x="85463" y="36183"/>
                    <a:pt x="85463" y="30411"/>
                  </a:cubicBezTo>
                  <a:lnTo>
                    <a:pt x="85463" y="29746"/>
                  </a:lnTo>
                  <a:cubicBezTo>
                    <a:pt x="85019" y="29080"/>
                    <a:pt x="75029" y="21532"/>
                    <a:pt x="71034" y="19312"/>
                  </a:cubicBezTo>
                  <a:cubicBezTo>
                    <a:pt x="66594" y="16649"/>
                    <a:pt x="61933" y="14207"/>
                    <a:pt x="57271" y="12209"/>
                  </a:cubicBezTo>
                  <a:cubicBezTo>
                    <a:pt x="41067" y="4440"/>
                    <a:pt x="23308" y="222"/>
                    <a:pt x="53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6"/>
            <p:cNvSpPr/>
            <p:nvPr/>
          </p:nvSpPr>
          <p:spPr>
            <a:xfrm>
              <a:off x="3674025" y="2428875"/>
              <a:ext cx="233100" cy="330050"/>
            </a:xfrm>
            <a:custGeom>
              <a:avLst/>
              <a:gdLst/>
              <a:ahLst/>
              <a:cxnLst/>
              <a:rect l="l" t="t" r="r" b="b"/>
              <a:pathLst>
                <a:path w="9324" h="13202" extrusionOk="0">
                  <a:moveTo>
                    <a:pt x="6225" y="0"/>
                  </a:moveTo>
                  <a:cubicBezTo>
                    <a:pt x="4474" y="0"/>
                    <a:pt x="2133" y="2330"/>
                    <a:pt x="1110" y="5602"/>
                  </a:cubicBezTo>
                  <a:cubicBezTo>
                    <a:pt x="0" y="9154"/>
                    <a:pt x="666" y="12483"/>
                    <a:pt x="2664" y="13149"/>
                  </a:cubicBezTo>
                  <a:cubicBezTo>
                    <a:pt x="2804" y="13184"/>
                    <a:pt x="2950" y="13201"/>
                    <a:pt x="3100" y="13201"/>
                  </a:cubicBezTo>
                  <a:cubicBezTo>
                    <a:pt x="4850" y="13201"/>
                    <a:pt x="7191" y="10872"/>
                    <a:pt x="8214" y="7600"/>
                  </a:cubicBezTo>
                  <a:cubicBezTo>
                    <a:pt x="9324" y="4048"/>
                    <a:pt x="8658" y="718"/>
                    <a:pt x="6660" y="52"/>
                  </a:cubicBezTo>
                  <a:cubicBezTo>
                    <a:pt x="6520" y="17"/>
                    <a:pt x="6374" y="0"/>
                    <a:pt x="62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6"/>
            <p:cNvSpPr/>
            <p:nvPr/>
          </p:nvSpPr>
          <p:spPr>
            <a:xfrm>
              <a:off x="4972600" y="2789600"/>
              <a:ext cx="227550" cy="330050"/>
            </a:xfrm>
            <a:custGeom>
              <a:avLst/>
              <a:gdLst/>
              <a:ahLst/>
              <a:cxnLst/>
              <a:rect l="l" t="t" r="r" b="b"/>
              <a:pathLst>
                <a:path w="9102" h="13202" extrusionOk="0">
                  <a:moveTo>
                    <a:pt x="6180" y="0"/>
                  </a:moveTo>
                  <a:cubicBezTo>
                    <a:pt x="4286" y="0"/>
                    <a:pt x="2133" y="2330"/>
                    <a:pt x="1111" y="5602"/>
                  </a:cubicBezTo>
                  <a:cubicBezTo>
                    <a:pt x="1" y="9153"/>
                    <a:pt x="667" y="12483"/>
                    <a:pt x="2443" y="13149"/>
                  </a:cubicBezTo>
                  <a:cubicBezTo>
                    <a:pt x="2600" y="13184"/>
                    <a:pt x="2760" y="13201"/>
                    <a:pt x="2922" y="13201"/>
                  </a:cubicBezTo>
                  <a:cubicBezTo>
                    <a:pt x="4817" y="13201"/>
                    <a:pt x="6970" y="10871"/>
                    <a:pt x="7992" y="7600"/>
                  </a:cubicBezTo>
                  <a:cubicBezTo>
                    <a:pt x="9102" y="4048"/>
                    <a:pt x="8658" y="718"/>
                    <a:pt x="6660" y="52"/>
                  </a:cubicBezTo>
                  <a:cubicBezTo>
                    <a:pt x="6503" y="17"/>
                    <a:pt x="6342" y="0"/>
                    <a:pt x="61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6"/>
            <p:cNvSpPr/>
            <p:nvPr/>
          </p:nvSpPr>
          <p:spPr>
            <a:xfrm>
              <a:off x="3918200" y="2705775"/>
              <a:ext cx="810250" cy="516625"/>
            </a:xfrm>
            <a:custGeom>
              <a:avLst/>
              <a:gdLst/>
              <a:ahLst/>
              <a:cxnLst/>
              <a:rect l="l" t="t" r="r" b="b"/>
              <a:pathLst>
                <a:path w="32410" h="20665" extrusionOk="0">
                  <a:moveTo>
                    <a:pt x="10142" y="0"/>
                  </a:moveTo>
                  <a:cubicBezTo>
                    <a:pt x="8531" y="0"/>
                    <a:pt x="6915" y="452"/>
                    <a:pt x="5550" y="1407"/>
                  </a:cubicBezTo>
                  <a:cubicBezTo>
                    <a:pt x="1" y="5625"/>
                    <a:pt x="3996" y="14504"/>
                    <a:pt x="8214" y="17834"/>
                  </a:cubicBezTo>
                  <a:cubicBezTo>
                    <a:pt x="10989" y="19721"/>
                    <a:pt x="14207" y="20664"/>
                    <a:pt x="17426" y="20664"/>
                  </a:cubicBezTo>
                  <a:cubicBezTo>
                    <a:pt x="20645" y="20664"/>
                    <a:pt x="23863" y="19721"/>
                    <a:pt x="26638" y="17834"/>
                  </a:cubicBezTo>
                  <a:cubicBezTo>
                    <a:pt x="31300" y="14504"/>
                    <a:pt x="32410" y="6069"/>
                    <a:pt x="25750" y="4071"/>
                  </a:cubicBezTo>
                  <a:cubicBezTo>
                    <a:pt x="25195" y="3960"/>
                    <a:pt x="24585" y="3905"/>
                    <a:pt x="23974" y="3905"/>
                  </a:cubicBezTo>
                  <a:cubicBezTo>
                    <a:pt x="23364" y="3905"/>
                    <a:pt x="22754" y="3960"/>
                    <a:pt x="22199" y="4071"/>
                  </a:cubicBezTo>
                  <a:cubicBezTo>
                    <a:pt x="20867" y="4515"/>
                    <a:pt x="19313" y="4515"/>
                    <a:pt x="17981" y="4515"/>
                  </a:cubicBezTo>
                  <a:cubicBezTo>
                    <a:pt x="15761" y="4071"/>
                    <a:pt x="14873" y="1629"/>
                    <a:pt x="13097" y="519"/>
                  </a:cubicBezTo>
                  <a:cubicBezTo>
                    <a:pt x="12157" y="177"/>
                    <a:pt x="11151" y="0"/>
                    <a:pt x="101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6"/>
            <p:cNvSpPr/>
            <p:nvPr/>
          </p:nvSpPr>
          <p:spPr>
            <a:xfrm>
              <a:off x="4384350" y="2768700"/>
              <a:ext cx="25" cy="25"/>
            </a:xfrm>
            <a:custGeom>
              <a:avLst/>
              <a:gdLst/>
              <a:ahLst/>
              <a:cxnLst/>
              <a:rect l="l" t="t" r="r" b="b"/>
              <a:pathLst>
                <a:path w="1" h="1" extrusionOk="0">
                  <a:moveTo>
                    <a:pt x="1" y="0"/>
                  </a:moveTo>
                  <a:lnTo>
                    <a:pt x="1" y="0"/>
                  </a:lnTo>
                  <a:close/>
                </a:path>
              </a:pathLst>
            </a:custGeom>
            <a:solidFill>
              <a:srgbClr val="1B2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6"/>
            <p:cNvSpPr/>
            <p:nvPr/>
          </p:nvSpPr>
          <p:spPr>
            <a:xfrm>
              <a:off x="4384350" y="2768700"/>
              <a:ext cx="25" cy="25"/>
            </a:xfrm>
            <a:custGeom>
              <a:avLst/>
              <a:gdLst/>
              <a:ahLst/>
              <a:cxnLst/>
              <a:rect l="l" t="t" r="r" b="b"/>
              <a:pathLst>
                <a:path w="1" h="1" extrusionOk="0">
                  <a:moveTo>
                    <a:pt x="1" y="0"/>
                  </a:moveTo>
                  <a:lnTo>
                    <a:pt x="1" y="0"/>
                  </a:lnTo>
                  <a:close/>
                </a:path>
              </a:pathLst>
            </a:custGeom>
            <a:solidFill>
              <a:srgbClr val="1B2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6"/>
            <p:cNvSpPr/>
            <p:nvPr/>
          </p:nvSpPr>
          <p:spPr>
            <a:xfrm>
              <a:off x="3696225" y="2124950"/>
              <a:ext cx="355200" cy="223425"/>
            </a:xfrm>
            <a:custGeom>
              <a:avLst/>
              <a:gdLst/>
              <a:ahLst/>
              <a:cxnLst/>
              <a:rect l="l" t="t" r="r" b="b"/>
              <a:pathLst>
                <a:path w="14208" h="8937" extrusionOk="0">
                  <a:moveTo>
                    <a:pt x="6882" y="1"/>
                  </a:moveTo>
                  <a:cubicBezTo>
                    <a:pt x="6438" y="1"/>
                    <a:pt x="5772" y="223"/>
                    <a:pt x="5106" y="223"/>
                  </a:cubicBezTo>
                  <a:cubicBezTo>
                    <a:pt x="1998" y="888"/>
                    <a:pt x="0" y="2886"/>
                    <a:pt x="0" y="4662"/>
                  </a:cubicBezTo>
                  <a:cubicBezTo>
                    <a:pt x="222" y="5994"/>
                    <a:pt x="1110" y="7326"/>
                    <a:pt x="2220" y="7770"/>
                  </a:cubicBezTo>
                  <a:cubicBezTo>
                    <a:pt x="3507" y="8505"/>
                    <a:pt x="4947" y="8936"/>
                    <a:pt x="6413" y="8936"/>
                  </a:cubicBezTo>
                  <a:cubicBezTo>
                    <a:pt x="6716" y="8936"/>
                    <a:pt x="7021" y="8918"/>
                    <a:pt x="7326" y="8880"/>
                  </a:cubicBezTo>
                  <a:cubicBezTo>
                    <a:pt x="7992" y="8880"/>
                    <a:pt x="8658" y="8880"/>
                    <a:pt x="9102" y="8658"/>
                  </a:cubicBezTo>
                  <a:cubicBezTo>
                    <a:pt x="12209" y="7992"/>
                    <a:pt x="14207" y="6216"/>
                    <a:pt x="14207" y="4218"/>
                  </a:cubicBezTo>
                  <a:cubicBezTo>
                    <a:pt x="14207" y="3330"/>
                    <a:pt x="13763" y="2442"/>
                    <a:pt x="13097" y="1998"/>
                  </a:cubicBezTo>
                  <a:cubicBezTo>
                    <a:pt x="11321" y="666"/>
                    <a:pt x="9102" y="1"/>
                    <a:pt x="688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6"/>
            <p:cNvSpPr/>
            <p:nvPr/>
          </p:nvSpPr>
          <p:spPr>
            <a:xfrm>
              <a:off x="5044750" y="2479050"/>
              <a:ext cx="349650" cy="265350"/>
            </a:xfrm>
            <a:custGeom>
              <a:avLst/>
              <a:gdLst/>
              <a:ahLst/>
              <a:cxnLst/>
              <a:rect l="l" t="t" r="r" b="b"/>
              <a:pathLst>
                <a:path w="13986" h="10614" extrusionOk="0">
                  <a:moveTo>
                    <a:pt x="4189" y="1"/>
                  </a:moveTo>
                  <a:cubicBezTo>
                    <a:pt x="3904" y="1"/>
                    <a:pt x="3617" y="15"/>
                    <a:pt x="3330" y="43"/>
                  </a:cubicBezTo>
                  <a:cubicBezTo>
                    <a:pt x="2442" y="265"/>
                    <a:pt x="1554" y="487"/>
                    <a:pt x="1332" y="1153"/>
                  </a:cubicBezTo>
                  <a:cubicBezTo>
                    <a:pt x="1" y="3151"/>
                    <a:pt x="1332" y="6703"/>
                    <a:pt x="4440" y="8923"/>
                  </a:cubicBezTo>
                  <a:cubicBezTo>
                    <a:pt x="5845" y="9976"/>
                    <a:pt x="7529" y="10613"/>
                    <a:pt x="9270" y="10613"/>
                  </a:cubicBezTo>
                  <a:cubicBezTo>
                    <a:pt x="9729" y="10613"/>
                    <a:pt x="10192" y="10569"/>
                    <a:pt x="10656" y="10476"/>
                  </a:cubicBezTo>
                  <a:cubicBezTo>
                    <a:pt x="11543" y="10254"/>
                    <a:pt x="12431" y="10032"/>
                    <a:pt x="12653" y="9366"/>
                  </a:cubicBezTo>
                  <a:cubicBezTo>
                    <a:pt x="13985" y="7591"/>
                    <a:pt x="12653" y="3817"/>
                    <a:pt x="9546" y="1597"/>
                  </a:cubicBezTo>
                  <a:cubicBezTo>
                    <a:pt x="7999" y="631"/>
                    <a:pt x="6116" y="1"/>
                    <a:pt x="418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6"/>
            <p:cNvSpPr/>
            <p:nvPr/>
          </p:nvSpPr>
          <p:spPr>
            <a:xfrm>
              <a:off x="4068050" y="2888700"/>
              <a:ext cx="488375" cy="276625"/>
            </a:xfrm>
            <a:custGeom>
              <a:avLst/>
              <a:gdLst/>
              <a:ahLst/>
              <a:cxnLst/>
              <a:rect l="l" t="t" r="r" b="b"/>
              <a:pathLst>
                <a:path w="19535" h="11065" extrusionOk="0">
                  <a:moveTo>
                    <a:pt x="8551" y="1"/>
                  </a:moveTo>
                  <a:cubicBezTo>
                    <a:pt x="6097" y="1"/>
                    <a:pt x="3671" y="792"/>
                    <a:pt x="1554" y="2304"/>
                  </a:cubicBezTo>
                  <a:cubicBezTo>
                    <a:pt x="444" y="2748"/>
                    <a:pt x="0" y="3858"/>
                    <a:pt x="0" y="4967"/>
                  </a:cubicBezTo>
                  <a:cubicBezTo>
                    <a:pt x="0" y="6299"/>
                    <a:pt x="1554" y="7409"/>
                    <a:pt x="2664" y="8075"/>
                  </a:cubicBezTo>
                  <a:cubicBezTo>
                    <a:pt x="3996" y="8963"/>
                    <a:pt x="5328" y="9629"/>
                    <a:pt x="6659" y="10073"/>
                  </a:cubicBezTo>
                  <a:cubicBezTo>
                    <a:pt x="8599" y="10720"/>
                    <a:pt x="10539" y="11065"/>
                    <a:pt x="12479" y="11065"/>
                  </a:cubicBezTo>
                  <a:cubicBezTo>
                    <a:pt x="13869" y="11065"/>
                    <a:pt x="15259" y="10888"/>
                    <a:pt x="16649" y="10517"/>
                  </a:cubicBezTo>
                  <a:cubicBezTo>
                    <a:pt x="17315" y="10295"/>
                    <a:pt x="17980" y="10073"/>
                    <a:pt x="18424" y="9629"/>
                  </a:cubicBezTo>
                  <a:cubicBezTo>
                    <a:pt x="19312" y="8741"/>
                    <a:pt x="19534" y="7631"/>
                    <a:pt x="19312" y="6521"/>
                  </a:cubicBezTo>
                  <a:cubicBezTo>
                    <a:pt x="17980" y="3414"/>
                    <a:pt x="15317" y="1194"/>
                    <a:pt x="11987" y="528"/>
                  </a:cubicBezTo>
                  <a:cubicBezTo>
                    <a:pt x="10855" y="174"/>
                    <a:pt x="9699" y="1"/>
                    <a:pt x="85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6"/>
            <p:cNvSpPr/>
            <p:nvPr/>
          </p:nvSpPr>
          <p:spPr>
            <a:xfrm>
              <a:off x="3035825" y="3334225"/>
              <a:ext cx="1903500" cy="1615450"/>
            </a:xfrm>
            <a:custGeom>
              <a:avLst/>
              <a:gdLst/>
              <a:ahLst/>
              <a:cxnLst/>
              <a:rect l="l" t="t" r="r" b="b"/>
              <a:pathLst>
                <a:path w="76140" h="64618" extrusionOk="0">
                  <a:moveTo>
                    <a:pt x="15873" y="0"/>
                  </a:moveTo>
                  <a:cubicBezTo>
                    <a:pt x="10236" y="0"/>
                    <a:pt x="3933" y="6400"/>
                    <a:pt x="1999" y="11342"/>
                  </a:cubicBezTo>
                  <a:cubicBezTo>
                    <a:pt x="1111" y="14894"/>
                    <a:pt x="667" y="18224"/>
                    <a:pt x="889" y="21775"/>
                  </a:cubicBezTo>
                  <a:cubicBezTo>
                    <a:pt x="1" y="30655"/>
                    <a:pt x="667" y="39756"/>
                    <a:pt x="2221" y="48857"/>
                  </a:cubicBezTo>
                  <a:cubicBezTo>
                    <a:pt x="2887" y="48191"/>
                    <a:pt x="3552" y="47969"/>
                    <a:pt x="4440" y="47747"/>
                  </a:cubicBezTo>
                  <a:cubicBezTo>
                    <a:pt x="5550" y="47081"/>
                    <a:pt x="6882" y="46637"/>
                    <a:pt x="8214" y="46193"/>
                  </a:cubicBezTo>
                  <a:cubicBezTo>
                    <a:pt x="8880" y="46193"/>
                    <a:pt x="9102" y="45971"/>
                    <a:pt x="9546" y="45971"/>
                  </a:cubicBezTo>
                  <a:cubicBezTo>
                    <a:pt x="10656" y="45749"/>
                    <a:pt x="11766" y="45527"/>
                    <a:pt x="12876" y="45527"/>
                  </a:cubicBezTo>
                  <a:cubicBezTo>
                    <a:pt x="14651" y="45305"/>
                    <a:pt x="16205" y="45083"/>
                    <a:pt x="17981" y="45083"/>
                  </a:cubicBezTo>
                  <a:cubicBezTo>
                    <a:pt x="19757" y="45305"/>
                    <a:pt x="21755" y="45305"/>
                    <a:pt x="23531" y="45749"/>
                  </a:cubicBezTo>
                  <a:cubicBezTo>
                    <a:pt x="25307" y="45971"/>
                    <a:pt x="27304" y="46415"/>
                    <a:pt x="29080" y="46859"/>
                  </a:cubicBezTo>
                  <a:cubicBezTo>
                    <a:pt x="31078" y="47303"/>
                    <a:pt x="32854" y="47969"/>
                    <a:pt x="34630" y="48857"/>
                  </a:cubicBezTo>
                  <a:cubicBezTo>
                    <a:pt x="36406" y="49523"/>
                    <a:pt x="38181" y="50411"/>
                    <a:pt x="39957" y="51521"/>
                  </a:cubicBezTo>
                  <a:cubicBezTo>
                    <a:pt x="41289" y="52409"/>
                    <a:pt x="42843" y="53297"/>
                    <a:pt x="43953" y="54407"/>
                  </a:cubicBezTo>
                  <a:cubicBezTo>
                    <a:pt x="45507" y="55295"/>
                    <a:pt x="46839" y="56627"/>
                    <a:pt x="47948" y="57958"/>
                  </a:cubicBezTo>
                  <a:cubicBezTo>
                    <a:pt x="48836" y="59068"/>
                    <a:pt x="49502" y="59956"/>
                    <a:pt x="50390" y="61066"/>
                  </a:cubicBezTo>
                  <a:cubicBezTo>
                    <a:pt x="51278" y="61954"/>
                    <a:pt x="51944" y="63064"/>
                    <a:pt x="52610" y="64396"/>
                  </a:cubicBezTo>
                  <a:lnTo>
                    <a:pt x="52832" y="64618"/>
                  </a:lnTo>
                  <a:cubicBezTo>
                    <a:pt x="59269" y="59068"/>
                    <a:pt x="65041" y="52853"/>
                    <a:pt x="70146" y="46193"/>
                  </a:cubicBezTo>
                  <a:cubicBezTo>
                    <a:pt x="72366" y="43530"/>
                    <a:pt x="74142" y="40644"/>
                    <a:pt x="75030" y="37314"/>
                  </a:cubicBezTo>
                  <a:cubicBezTo>
                    <a:pt x="75918" y="32875"/>
                    <a:pt x="76140" y="28213"/>
                    <a:pt x="75252" y="23773"/>
                  </a:cubicBezTo>
                  <a:cubicBezTo>
                    <a:pt x="74392" y="19474"/>
                    <a:pt x="72075" y="16215"/>
                    <a:pt x="67091" y="16215"/>
                  </a:cubicBezTo>
                  <a:cubicBezTo>
                    <a:pt x="66929" y="16215"/>
                    <a:pt x="66763" y="16219"/>
                    <a:pt x="66595" y="16226"/>
                  </a:cubicBezTo>
                  <a:cubicBezTo>
                    <a:pt x="63265" y="16670"/>
                    <a:pt x="60379" y="18224"/>
                    <a:pt x="58160" y="20444"/>
                  </a:cubicBezTo>
                  <a:cubicBezTo>
                    <a:pt x="56788" y="21913"/>
                    <a:pt x="56195" y="22647"/>
                    <a:pt x="55941" y="22647"/>
                  </a:cubicBezTo>
                  <a:cubicBezTo>
                    <a:pt x="55619" y="22647"/>
                    <a:pt x="55842" y="21469"/>
                    <a:pt x="55718" y="19112"/>
                  </a:cubicBezTo>
                  <a:cubicBezTo>
                    <a:pt x="55274" y="12674"/>
                    <a:pt x="50834" y="6903"/>
                    <a:pt x="44397" y="5349"/>
                  </a:cubicBezTo>
                  <a:cubicBezTo>
                    <a:pt x="42848" y="4952"/>
                    <a:pt x="41405" y="4768"/>
                    <a:pt x="40050" y="4768"/>
                  </a:cubicBezTo>
                  <a:cubicBezTo>
                    <a:pt x="33833" y="4768"/>
                    <a:pt x="29459" y="8641"/>
                    <a:pt x="25085" y="13562"/>
                  </a:cubicBezTo>
                  <a:cubicBezTo>
                    <a:pt x="25085" y="12008"/>
                    <a:pt x="22199" y="243"/>
                    <a:pt x="16427" y="21"/>
                  </a:cubicBezTo>
                  <a:cubicBezTo>
                    <a:pt x="16243" y="7"/>
                    <a:pt x="16059" y="0"/>
                    <a:pt x="1587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6"/>
            <p:cNvSpPr/>
            <p:nvPr/>
          </p:nvSpPr>
          <p:spPr>
            <a:xfrm>
              <a:off x="3085775" y="4461300"/>
              <a:ext cx="1265325" cy="836075"/>
            </a:xfrm>
            <a:custGeom>
              <a:avLst/>
              <a:gdLst/>
              <a:ahLst/>
              <a:cxnLst/>
              <a:rect l="l" t="t" r="r" b="b"/>
              <a:pathLst>
                <a:path w="50613" h="33443" extrusionOk="0">
                  <a:moveTo>
                    <a:pt x="15761" y="0"/>
                  </a:moveTo>
                  <a:cubicBezTo>
                    <a:pt x="14207" y="0"/>
                    <a:pt x="12432" y="222"/>
                    <a:pt x="10878" y="444"/>
                  </a:cubicBezTo>
                  <a:cubicBezTo>
                    <a:pt x="9768" y="444"/>
                    <a:pt x="8658" y="666"/>
                    <a:pt x="7548" y="888"/>
                  </a:cubicBezTo>
                  <a:cubicBezTo>
                    <a:pt x="6882" y="888"/>
                    <a:pt x="6660" y="1110"/>
                    <a:pt x="6216" y="1110"/>
                  </a:cubicBezTo>
                  <a:cubicBezTo>
                    <a:pt x="4884" y="1554"/>
                    <a:pt x="3552" y="1998"/>
                    <a:pt x="2220" y="2664"/>
                  </a:cubicBezTo>
                  <a:cubicBezTo>
                    <a:pt x="1333" y="2886"/>
                    <a:pt x="667" y="3108"/>
                    <a:pt x="1" y="3774"/>
                  </a:cubicBezTo>
                  <a:cubicBezTo>
                    <a:pt x="223" y="5328"/>
                    <a:pt x="667" y="7104"/>
                    <a:pt x="1111" y="8658"/>
                  </a:cubicBezTo>
                  <a:lnTo>
                    <a:pt x="1111" y="9102"/>
                  </a:lnTo>
                  <a:cubicBezTo>
                    <a:pt x="1554" y="10878"/>
                    <a:pt x="2220" y="12653"/>
                    <a:pt x="2664" y="14429"/>
                  </a:cubicBezTo>
                  <a:cubicBezTo>
                    <a:pt x="4662" y="19757"/>
                    <a:pt x="7326" y="24862"/>
                    <a:pt x="10878" y="29302"/>
                  </a:cubicBezTo>
                  <a:cubicBezTo>
                    <a:pt x="11910" y="30747"/>
                    <a:pt x="13710" y="33344"/>
                    <a:pt x="15563" y="33344"/>
                  </a:cubicBezTo>
                  <a:cubicBezTo>
                    <a:pt x="15703" y="33344"/>
                    <a:pt x="15843" y="33329"/>
                    <a:pt x="15983" y="33298"/>
                  </a:cubicBezTo>
                  <a:cubicBezTo>
                    <a:pt x="16197" y="33389"/>
                    <a:pt x="16703" y="33443"/>
                    <a:pt x="17449" y="33443"/>
                  </a:cubicBezTo>
                  <a:cubicBezTo>
                    <a:pt x="22135" y="33443"/>
                    <a:pt x="36276" y="31321"/>
                    <a:pt x="46616" y="23087"/>
                  </a:cubicBezTo>
                  <a:cubicBezTo>
                    <a:pt x="47948" y="21977"/>
                    <a:pt x="49280" y="20645"/>
                    <a:pt x="50612" y="19535"/>
                  </a:cubicBezTo>
                  <a:lnTo>
                    <a:pt x="50390" y="19313"/>
                  </a:lnTo>
                  <a:cubicBezTo>
                    <a:pt x="49724" y="17981"/>
                    <a:pt x="49058" y="16871"/>
                    <a:pt x="48392" y="15983"/>
                  </a:cubicBezTo>
                  <a:cubicBezTo>
                    <a:pt x="47504" y="14873"/>
                    <a:pt x="46616" y="13985"/>
                    <a:pt x="45728" y="12875"/>
                  </a:cubicBezTo>
                  <a:cubicBezTo>
                    <a:pt x="44619" y="11544"/>
                    <a:pt x="43287" y="10212"/>
                    <a:pt x="41955" y="9324"/>
                  </a:cubicBezTo>
                  <a:cubicBezTo>
                    <a:pt x="40623" y="8214"/>
                    <a:pt x="39291" y="7326"/>
                    <a:pt x="37737" y="6438"/>
                  </a:cubicBezTo>
                  <a:cubicBezTo>
                    <a:pt x="36183" y="5328"/>
                    <a:pt x="34408" y="4440"/>
                    <a:pt x="32410" y="3774"/>
                  </a:cubicBezTo>
                  <a:cubicBezTo>
                    <a:pt x="30634" y="2886"/>
                    <a:pt x="28858" y="2220"/>
                    <a:pt x="26860" y="1776"/>
                  </a:cubicBezTo>
                  <a:cubicBezTo>
                    <a:pt x="25084" y="1332"/>
                    <a:pt x="23309" y="888"/>
                    <a:pt x="21311" y="666"/>
                  </a:cubicBezTo>
                  <a:cubicBezTo>
                    <a:pt x="19535" y="222"/>
                    <a:pt x="17759" y="222"/>
                    <a:pt x="157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3" name="Google Shape;453;p36"/>
          <p:cNvGrpSpPr/>
          <p:nvPr/>
        </p:nvGrpSpPr>
        <p:grpSpPr>
          <a:xfrm rot="-873701">
            <a:off x="892027" y="3049644"/>
            <a:ext cx="1345528" cy="1593878"/>
            <a:chOff x="3607650" y="2243663"/>
            <a:chExt cx="969050" cy="1147550"/>
          </a:xfrm>
        </p:grpSpPr>
        <p:sp>
          <p:nvSpPr>
            <p:cNvPr id="454" name="Google Shape;454;p36"/>
            <p:cNvSpPr/>
            <p:nvPr/>
          </p:nvSpPr>
          <p:spPr>
            <a:xfrm>
              <a:off x="3607650" y="2372963"/>
              <a:ext cx="857300" cy="979900"/>
            </a:xfrm>
            <a:custGeom>
              <a:avLst/>
              <a:gdLst/>
              <a:ahLst/>
              <a:cxnLst/>
              <a:rect l="l" t="t" r="r" b="b"/>
              <a:pathLst>
                <a:path w="34292" h="39196" extrusionOk="0">
                  <a:moveTo>
                    <a:pt x="25952" y="1"/>
                  </a:moveTo>
                  <a:cubicBezTo>
                    <a:pt x="25719" y="1"/>
                    <a:pt x="25519" y="34"/>
                    <a:pt x="25318" y="34"/>
                  </a:cubicBezTo>
                  <a:lnTo>
                    <a:pt x="25152" y="34"/>
                  </a:lnTo>
                  <a:cubicBezTo>
                    <a:pt x="25018" y="34"/>
                    <a:pt x="24851" y="34"/>
                    <a:pt x="24685" y="67"/>
                  </a:cubicBezTo>
                  <a:cubicBezTo>
                    <a:pt x="24551" y="67"/>
                    <a:pt x="24485" y="134"/>
                    <a:pt x="24351" y="134"/>
                  </a:cubicBezTo>
                  <a:cubicBezTo>
                    <a:pt x="24184" y="134"/>
                    <a:pt x="24051" y="168"/>
                    <a:pt x="23884" y="168"/>
                  </a:cubicBezTo>
                  <a:lnTo>
                    <a:pt x="20382" y="768"/>
                  </a:lnTo>
                  <a:lnTo>
                    <a:pt x="4003" y="3737"/>
                  </a:lnTo>
                  <a:cubicBezTo>
                    <a:pt x="3636" y="3837"/>
                    <a:pt x="3303" y="3904"/>
                    <a:pt x="2969" y="4070"/>
                  </a:cubicBezTo>
                  <a:lnTo>
                    <a:pt x="2936" y="4104"/>
                  </a:lnTo>
                  <a:lnTo>
                    <a:pt x="2869" y="4170"/>
                  </a:lnTo>
                  <a:lnTo>
                    <a:pt x="2702" y="4170"/>
                  </a:lnTo>
                  <a:lnTo>
                    <a:pt x="2669" y="4204"/>
                  </a:lnTo>
                  <a:lnTo>
                    <a:pt x="2636" y="4237"/>
                  </a:lnTo>
                  <a:lnTo>
                    <a:pt x="2302" y="4237"/>
                  </a:lnTo>
                  <a:lnTo>
                    <a:pt x="2202" y="4270"/>
                  </a:lnTo>
                  <a:cubicBezTo>
                    <a:pt x="934" y="5104"/>
                    <a:pt x="134" y="6505"/>
                    <a:pt x="34" y="8006"/>
                  </a:cubicBezTo>
                  <a:lnTo>
                    <a:pt x="34" y="7906"/>
                  </a:lnTo>
                  <a:lnTo>
                    <a:pt x="34" y="7906"/>
                  </a:lnTo>
                  <a:cubicBezTo>
                    <a:pt x="0" y="8273"/>
                    <a:pt x="0" y="8674"/>
                    <a:pt x="100" y="9041"/>
                  </a:cubicBezTo>
                  <a:lnTo>
                    <a:pt x="4871" y="35359"/>
                  </a:lnTo>
                  <a:cubicBezTo>
                    <a:pt x="4971" y="35760"/>
                    <a:pt x="5104" y="36127"/>
                    <a:pt x="5271" y="36460"/>
                  </a:cubicBezTo>
                  <a:cubicBezTo>
                    <a:pt x="6005" y="38028"/>
                    <a:pt x="7539" y="39095"/>
                    <a:pt x="9307" y="39195"/>
                  </a:cubicBezTo>
                  <a:lnTo>
                    <a:pt x="9574" y="39195"/>
                  </a:lnTo>
                  <a:cubicBezTo>
                    <a:pt x="9807" y="39195"/>
                    <a:pt x="10108" y="39129"/>
                    <a:pt x="10341" y="39095"/>
                  </a:cubicBezTo>
                  <a:lnTo>
                    <a:pt x="30189" y="35459"/>
                  </a:lnTo>
                  <a:cubicBezTo>
                    <a:pt x="30556" y="35393"/>
                    <a:pt x="30889" y="35326"/>
                    <a:pt x="31256" y="35126"/>
                  </a:cubicBezTo>
                  <a:lnTo>
                    <a:pt x="31289" y="35093"/>
                  </a:lnTo>
                  <a:lnTo>
                    <a:pt x="31423" y="35093"/>
                  </a:lnTo>
                  <a:lnTo>
                    <a:pt x="31490" y="35059"/>
                  </a:lnTo>
                  <a:lnTo>
                    <a:pt x="31523" y="35026"/>
                  </a:lnTo>
                  <a:lnTo>
                    <a:pt x="31790" y="35026"/>
                  </a:lnTo>
                  <a:lnTo>
                    <a:pt x="31823" y="34959"/>
                  </a:lnTo>
                  <a:lnTo>
                    <a:pt x="31856" y="34926"/>
                  </a:lnTo>
                  <a:lnTo>
                    <a:pt x="31923" y="34892"/>
                  </a:lnTo>
                  <a:lnTo>
                    <a:pt x="31957" y="34859"/>
                  </a:lnTo>
                  <a:cubicBezTo>
                    <a:pt x="33257" y="34025"/>
                    <a:pt x="34091" y="32624"/>
                    <a:pt x="34125" y="31090"/>
                  </a:cubicBezTo>
                  <a:cubicBezTo>
                    <a:pt x="34225" y="31323"/>
                    <a:pt x="34225" y="31357"/>
                    <a:pt x="34225" y="31390"/>
                  </a:cubicBezTo>
                  <a:cubicBezTo>
                    <a:pt x="34292" y="31023"/>
                    <a:pt x="34292" y="30656"/>
                    <a:pt x="34191" y="30256"/>
                  </a:cubicBezTo>
                  <a:lnTo>
                    <a:pt x="29388" y="3970"/>
                  </a:lnTo>
                  <a:cubicBezTo>
                    <a:pt x="29378" y="3909"/>
                    <a:pt x="29445" y="3883"/>
                    <a:pt x="29566" y="3883"/>
                  </a:cubicBezTo>
                  <a:cubicBezTo>
                    <a:pt x="30231" y="3883"/>
                    <a:pt x="32524" y="4671"/>
                    <a:pt x="32524" y="4671"/>
                  </a:cubicBezTo>
                  <a:cubicBezTo>
                    <a:pt x="32557" y="4671"/>
                    <a:pt x="32557" y="4704"/>
                    <a:pt x="32624" y="4704"/>
                  </a:cubicBezTo>
                  <a:cubicBezTo>
                    <a:pt x="32657" y="4704"/>
                    <a:pt x="32690" y="4704"/>
                    <a:pt x="32690" y="4671"/>
                  </a:cubicBezTo>
                  <a:cubicBezTo>
                    <a:pt x="32690" y="4637"/>
                    <a:pt x="32724" y="4637"/>
                    <a:pt x="32724" y="4571"/>
                  </a:cubicBezTo>
                  <a:cubicBezTo>
                    <a:pt x="32657" y="4304"/>
                    <a:pt x="32557" y="4037"/>
                    <a:pt x="32457" y="3803"/>
                  </a:cubicBezTo>
                  <a:cubicBezTo>
                    <a:pt x="32323" y="3537"/>
                    <a:pt x="32190" y="3303"/>
                    <a:pt x="32023" y="3036"/>
                  </a:cubicBezTo>
                  <a:cubicBezTo>
                    <a:pt x="31723" y="2569"/>
                    <a:pt x="31356" y="2169"/>
                    <a:pt x="30956" y="1735"/>
                  </a:cubicBezTo>
                  <a:cubicBezTo>
                    <a:pt x="30522" y="1368"/>
                    <a:pt x="30055" y="1035"/>
                    <a:pt x="29521" y="735"/>
                  </a:cubicBezTo>
                  <a:cubicBezTo>
                    <a:pt x="29021" y="501"/>
                    <a:pt x="28521" y="301"/>
                    <a:pt x="27954" y="168"/>
                  </a:cubicBezTo>
                  <a:cubicBezTo>
                    <a:pt x="27653" y="67"/>
                    <a:pt x="27353" y="34"/>
                    <a:pt x="26986" y="34"/>
                  </a:cubicBezTo>
                  <a:cubicBezTo>
                    <a:pt x="26786" y="34"/>
                    <a:pt x="26553" y="1"/>
                    <a:pt x="2635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6"/>
            <p:cNvSpPr/>
            <p:nvPr/>
          </p:nvSpPr>
          <p:spPr>
            <a:xfrm>
              <a:off x="3635175" y="2385738"/>
              <a:ext cx="906500" cy="980075"/>
            </a:xfrm>
            <a:custGeom>
              <a:avLst/>
              <a:gdLst/>
              <a:ahLst/>
              <a:cxnLst/>
              <a:rect l="l" t="t" r="r" b="b"/>
              <a:pathLst>
                <a:path w="36260" h="39203" extrusionOk="0">
                  <a:moveTo>
                    <a:pt x="25558" y="1"/>
                  </a:moveTo>
                  <a:cubicBezTo>
                    <a:pt x="25423" y="1"/>
                    <a:pt x="25287" y="8"/>
                    <a:pt x="25151" y="23"/>
                  </a:cubicBezTo>
                  <a:cubicBezTo>
                    <a:pt x="21315" y="390"/>
                    <a:pt x="12276" y="2225"/>
                    <a:pt x="5871" y="3359"/>
                  </a:cubicBezTo>
                  <a:cubicBezTo>
                    <a:pt x="4737" y="3559"/>
                    <a:pt x="3636" y="3726"/>
                    <a:pt x="2635" y="4226"/>
                  </a:cubicBezTo>
                  <a:cubicBezTo>
                    <a:pt x="1635" y="4727"/>
                    <a:pt x="701" y="5527"/>
                    <a:pt x="334" y="6595"/>
                  </a:cubicBezTo>
                  <a:cubicBezTo>
                    <a:pt x="0" y="7662"/>
                    <a:pt x="200" y="8730"/>
                    <a:pt x="367" y="9830"/>
                  </a:cubicBezTo>
                  <a:cubicBezTo>
                    <a:pt x="1902" y="17936"/>
                    <a:pt x="3503" y="26075"/>
                    <a:pt x="5037" y="34215"/>
                  </a:cubicBezTo>
                  <a:cubicBezTo>
                    <a:pt x="5337" y="35682"/>
                    <a:pt x="5671" y="37250"/>
                    <a:pt x="6772" y="38217"/>
                  </a:cubicBezTo>
                  <a:cubicBezTo>
                    <a:pt x="7618" y="38970"/>
                    <a:pt x="8719" y="39203"/>
                    <a:pt x="9872" y="39203"/>
                  </a:cubicBezTo>
                  <a:cubicBezTo>
                    <a:pt x="10763" y="39203"/>
                    <a:pt x="11684" y="39063"/>
                    <a:pt x="12542" y="38918"/>
                  </a:cubicBezTo>
                  <a:cubicBezTo>
                    <a:pt x="18747" y="37851"/>
                    <a:pt x="24918" y="36783"/>
                    <a:pt x="31122" y="35716"/>
                  </a:cubicBezTo>
                  <a:cubicBezTo>
                    <a:pt x="32457" y="35516"/>
                    <a:pt x="33858" y="35215"/>
                    <a:pt x="34792" y="34248"/>
                  </a:cubicBezTo>
                  <a:cubicBezTo>
                    <a:pt x="36259" y="32780"/>
                    <a:pt x="35993" y="30379"/>
                    <a:pt x="35559" y="28344"/>
                  </a:cubicBezTo>
                  <a:cubicBezTo>
                    <a:pt x="34091" y="20805"/>
                    <a:pt x="32690" y="13200"/>
                    <a:pt x="31222" y="5661"/>
                  </a:cubicBezTo>
                  <a:cubicBezTo>
                    <a:pt x="31056" y="4693"/>
                    <a:pt x="30856" y="3693"/>
                    <a:pt x="30389" y="2825"/>
                  </a:cubicBezTo>
                  <a:cubicBezTo>
                    <a:pt x="29917" y="1976"/>
                    <a:pt x="27785" y="1"/>
                    <a:pt x="2555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6"/>
            <p:cNvSpPr/>
            <p:nvPr/>
          </p:nvSpPr>
          <p:spPr>
            <a:xfrm>
              <a:off x="4303975" y="2393813"/>
              <a:ext cx="1700" cy="25"/>
            </a:xfrm>
            <a:custGeom>
              <a:avLst/>
              <a:gdLst/>
              <a:ahLst/>
              <a:cxnLst/>
              <a:rect l="l" t="t" r="r" b="b"/>
              <a:pathLst>
                <a:path w="68" h="1" extrusionOk="0">
                  <a:moveTo>
                    <a:pt x="1" y="1"/>
                  </a:moveTo>
                  <a:lnTo>
                    <a:pt x="67" y="1"/>
                  </a:lnTo>
                  <a:lnTo>
                    <a:pt x="1" y="1"/>
                  </a:lnTo>
                  <a:lnTo>
                    <a:pt x="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6"/>
            <p:cNvSpPr/>
            <p:nvPr/>
          </p:nvSpPr>
          <p:spPr>
            <a:xfrm>
              <a:off x="3701875" y="2411338"/>
              <a:ext cx="851475" cy="979875"/>
            </a:xfrm>
            <a:custGeom>
              <a:avLst/>
              <a:gdLst/>
              <a:ahLst/>
              <a:cxnLst/>
              <a:rect l="l" t="t" r="r" b="b"/>
              <a:pathLst>
                <a:path w="34059" h="39195" extrusionOk="0">
                  <a:moveTo>
                    <a:pt x="24818" y="0"/>
                  </a:moveTo>
                  <a:cubicBezTo>
                    <a:pt x="24985" y="200"/>
                    <a:pt x="24885" y="200"/>
                    <a:pt x="24818" y="200"/>
                  </a:cubicBezTo>
                  <a:cubicBezTo>
                    <a:pt x="24552" y="200"/>
                    <a:pt x="24251" y="267"/>
                    <a:pt x="24018" y="300"/>
                  </a:cubicBezTo>
                  <a:lnTo>
                    <a:pt x="20515" y="901"/>
                  </a:lnTo>
                  <a:lnTo>
                    <a:pt x="4137" y="3870"/>
                  </a:lnTo>
                  <a:cubicBezTo>
                    <a:pt x="3737" y="3970"/>
                    <a:pt x="3403" y="4036"/>
                    <a:pt x="3070" y="4203"/>
                  </a:cubicBezTo>
                  <a:lnTo>
                    <a:pt x="2736" y="4203"/>
                  </a:lnTo>
                  <a:lnTo>
                    <a:pt x="2703" y="4237"/>
                  </a:lnTo>
                  <a:lnTo>
                    <a:pt x="2302" y="4237"/>
                  </a:lnTo>
                  <a:lnTo>
                    <a:pt x="2202" y="4303"/>
                  </a:lnTo>
                  <a:cubicBezTo>
                    <a:pt x="901" y="5137"/>
                    <a:pt x="134" y="6505"/>
                    <a:pt x="34" y="8006"/>
                  </a:cubicBezTo>
                  <a:lnTo>
                    <a:pt x="34" y="7872"/>
                  </a:lnTo>
                  <a:lnTo>
                    <a:pt x="34" y="7872"/>
                  </a:lnTo>
                  <a:cubicBezTo>
                    <a:pt x="1" y="8239"/>
                    <a:pt x="34" y="8673"/>
                    <a:pt x="67" y="9040"/>
                  </a:cubicBezTo>
                  <a:lnTo>
                    <a:pt x="4871" y="35359"/>
                  </a:lnTo>
                  <a:cubicBezTo>
                    <a:pt x="4971" y="35726"/>
                    <a:pt x="5071" y="36159"/>
                    <a:pt x="5238" y="36493"/>
                  </a:cubicBezTo>
                  <a:cubicBezTo>
                    <a:pt x="6005" y="38027"/>
                    <a:pt x="7539" y="39061"/>
                    <a:pt x="9241" y="39195"/>
                  </a:cubicBezTo>
                  <a:lnTo>
                    <a:pt x="9508" y="39195"/>
                  </a:lnTo>
                  <a:cubicBezTo>
                    <a:pt x="9741" y="39195"/>
                    <a:pt x="10041" y="39162"/>
                    <a:pt x="10308" y="39128"/>
                  </a:cubicBezTo>
                  <a:lnTo>
                    <a:pt x="30156" y="35492"/>
                  </a:lnTo>
                  <a:cubicBezTo>
                    <a:pt x="30523" y="35392"/>
                    <a:pt x="30856" y="35325"/>
                    <a:pt x="31190" y="35159"/>
                  </a:cubicBezTo>
                  <a:lnTo>
                    <a:pt x="31390" y="35159"/>
                  </a:lnTo>
                  <a:lnTo>
                    <a:pt x="31490" y="35092"/>
                  </a:lnTo>
                  <a:lnTo>
                    <a:pt x="31523" y="35059"/>
                  </a:lnTo>
                  <a:lnTo>
                    <a:pt x="31723" y="35059"/>
                  </a:lnTo>
                  <a:lnTo>
                    <a:pt x="31757" y="35025"/>
                  </a:lnTo>
                  <a:cubicBezTo>
                    <a:pt x="31757" y="35025"/>
                    <a:pt x="31823" y="35025"/>
                    <a:pt x="31823" y="34992"/>
                  </a:cubicBezTo>
                  <a:lnTo>
                    <a:pt x="31857" y="34925"/>
                  </a:lnTo>
                  <a:cubicBezTo>
                    <a:pt x="33158" y="34091"/>
                    <a:pt x="33992" y="32724"/>
                    <a:pt x="34025" y="31189"/>
                  </a:cubicBezTo>
                  <a:lnTo>
                    <a:pt x="34025" y="31323"/>
                  </a:lnTo>
                  <a:cubicBezTo>
                    <a:pt x="34058" y="30922"/>
                    <a:pt x="34025" y="30522"/>
                    <a:pt x="33992" y="30155"/>
                  </a:cubicBezTo>
                  <a:lnTo>
                    <a:pt x="29188" y="3836"/>
                  </a:lnTo>
                  <a:cubicBezTo>
                    <a:pt x="29088" y="3469"/>
                    <a:pt x="28988" y="3036"/>
                    <a:pt x="28821" y="2702"/>
                  </a:cubicBezTo>
                  <a:cubicBezTo>
                    <a:pt x="28054" y="1168"/>
                    <a:pt x="26520" y="134"/>
                    <a:pt x="248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6"/>
            <p:cNvSpPr/>
            <p:nvPr/>
          </p:nvSpPr>
          <p:spPr>
            <a:xfrm>
              <a:off x="3798625" y="2522238"/>
              <a:ext cx="559575" cy="355275"/>
            </a:xfrm>
            <a:custGeom>
              <a:avLst/>
              <a:gdLst/>
              <a:ahLst/>
              <a:cxnLst/>
              <a:rect l="l" t="t" r="r" b="b"/>
              <a:pathLst>
                <a:path w="22383" h="14211" extrusionOk="0">
                  <a:moveTo>
                    <a:pt x="19881" y="1"/>
                  </a:moveTo>
                  <a:cubicBezTo>
                    <a:pt x="19814" y="1"/>
                    <a:pt x="19781" y="1"/>
                    <a:pt x="19681" y="34"/>
                  </a:cubicBezTo>
                  <a:lnTo>
                    <a:pt x="19281" y="101"/>
                  </a:lnTo>
                  <a:lnTo>
                    <a:pt x="534" y="3570"/>
                  </a:lnTo>
                  <a:cubicBezTo>
                    <a:pt x="334" y="3603"/>
                    <a:pt x="167" y="3770"/>
                    <a:pt x="100" y="3903"/>
                  </a:cubicBezTo>
                  <a:cubicBezTo>
                    <a:pt x="0" y="4037"/>
                    <a:pt x="0" y="4170"/>
                    <a:pt x="0" y="4270"/>
                  </a:cubicBezTo>
                  <a:cubicBezTo>
                    <a:pt x="0" y="4337"/>
                    <a:pt x="0" y="4404"/>
                    <a:pt x="34" y="4504"/>
                  </a:cubicBezTo>
                  <a:lnTo>
                    <a:pt x="300" y="5938"/>
                  </a:lnTo>
                  <a:lnTo>
                    <a:pt x="601" y="7406"/>
                  </a:lnTo>
                  <a:lnTo>
                    <a:pt x="1201" y="10875"/>
                  </a:lnTo>
                  <a:lnTo>
                    <a:pt x="1701" y="13677"/>
                  </a:lnTo>
                  <a:cubicBezTo>
                    <a:pt x="1768" y="13877"/>
                    <a:pt x="1935" y="14044"/>
                    <a:pt x="2035" y="14111"/>
                  </a:cubicBezTo>
                  <a:cubicBezTo>
                    <a:pt x="2168" y="14211"/>
                    <a:pt x="2302" y="14211"/>
                    <a:pt x="2402" y="14211"/>
                  </a:cubicBezTo>
                  <a:lnTo>
                    <a:pt x="2635" y="14211"/>
                  </a:lnTo>
                  <a:lnTo>
                    <a:pt x="2869" y="14178"/>
                  </a:lnTo>
                  <a:lnTo>
                    <a:pt x="13009" y="12276"/>
                  </a:lnTo>
                  <a:lnTo>
                    <a:pt x="13143" y="12276"/>
                  </a:lnTo>
                  <a:cubicBezTo>
                    <a:pt x="16012" y="11742"/>
                    <a:pt x="18880" y="11209"/>
                    <a:pt x="21816" y="10675"/>
                  </a:cubicBezTo>
                  <a:cubicBezTo>
                    <a:pt x="22016" y="10608"/>
                    <a:pt x="22183" y="10441"/>
                    <a:pt x="22283" y="10341"/>
                  </a:cubicBezTo>
                  <a:cubicBezTo>
                    <a:pt x="22349" y="10175"/>
                    <a:pt x="22383" y="10008"/>
                    <a:pt x="22349" y="9741"/>
                  </a:cubicBezTo>
                  <a:lnTo>
                    <a:pt x="21516" y="5171"/>
                  </a:lnTo>
                  <a:lnTo>
                    <a:pt x="20682" y="568"/>
                  </a:lnTo>
                  <a:cubicBezTo>
                    <a:pt x="20648" y="368"/>
                    <a:pt x="20481" y="201"/>
                    <a:pt x="20348" y="101"/>
                  </a:cubicBezTo>
                  <a:cubicBezTo>
                    <a:pt x="20148" y="1"/>
                    <a:pt x="20048" y="1"/>
                    <a:pt x="1988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6"/>
            <p:cNvSpPr/>
            <p:nvPr/>
          </p:nvSpPr>
          <p:spPr>
            <a:xfrm>
              <a:off x="3706875" y="2243663"/>
              <a:ext cx="265225" cy="244425"/>
            </a:xfrm>
            <a:custGeom>
              <a:avLst/>
              <a:gdLst/>
              <a:ahLst/>
              <a:cxnLst/>
              <a:rect l="l" t="t" r="r" b="b"/>
              <a:pathLst>
                <a:path w="10609" h="9777" extrusionOk="0">
                  <a:moveTo>
                    <a:pt x="3022" y="0"/>
                  </a:moveTo>
                  <a:cubicBezTo>
                    <a:pt x="3018" y="0"/>
                    <a:pt x="3011" y="2"/>
                    <a:pt x="3003" y="2"/>
                  </a:cubicBezTo>
                  <a:cubicBezTo>
                    <a:pt x="2970" y="2"/>
                    <a:pt x="2970" y="36"/>
                    <a:pt x="2970" y="69"/>
                  </a:cubicBezTo>
                  <a:lnTo>
                    <a:pt x="2970" y="169"/>
                  </a:lnTo>
                  <a:cubicBezTo>
                    <a:pt x="3136" y="403"/>
                    <a:pt x="3303" y="703"/>
                    <a:pt x="3503" y="1036"/>
                  </a:cubicBezTo>
                  <a:cubicBezTo>
                    <a:pt x="3804" y="1604"/>
                    <a:pt x="4004" y="2204"/>
                    <a:pt x="4137" y="2838"/>
                  </a:cubicBezTo>
                  <a:lnTo>
                    <a:pt x="4271" y="3705"/>
                  </a:lnTo>
                  <a:cubicBezTo>
                    <a:pt x="4271" y="3872"/>
                    <a:pt x="4304" y="4005"/>
                    <a:pt x="4304" y="4172"/>
                  </a:cubicBezTo>
                  <a:cubicBezTo>
                    <a:pt x="4137" y="4005"/>
                    <a:pt x="3937" y="3838"/>
                    <a:pt x="3704" y="3705"/>
                  </a:cubicBezTo>
                  <a:cubicBezTo>
                    <a:pt x="3370" y="3438"/>
                    <a:pt x="2970" y="3238"/>
                    <a:pt x="2603" y="3071"/>
                  </a:cubicBezTo>
                  <a:cubicBezTo>
                    <a:pt x="1869" y="2804"/>
                    <a:pt x="1202" y="2604"/>
                    <a:pt x="535" y="2604"/>
                  </a:cubicBezTo>
                  <a:cubicBezTo>
                    <a:pt x="435" y="2604"/>
                    <a:pt x="268" y="2604"/>
                    <a:pt x="134" y="2671"/>
                  </a:cubicBezTo>
                  <a:cubicBezTo>
                    <a:pt x="101" y="2671"/>
                    <a:pt x="101" y="2671"/>
                    <a:pt x="34" y="2704"/>
                  </a:cubicBezTo>
                  <a:lnTo>
                    <a:pt x="1" y="2738"/>
                  </a:lnTo>
                  <a:cubicBezTo>
                    <a:pt x="1" y="2771"/>
                    <a:pt x="1" y="2838"/>
                    <a:pt x="34" y="2871"/>
                  </a:cubicBezTo>
                  <a:lnTo>
                    <a:pt x="101" y="2904"/>
                  </a:lnTo>
                  <a:lnTo>
                    <a:pt x="134" y="2938"/>
                  </a:lnTo>
                  <a:cubicBezTo>
                    <a:pt x="768" y="3371"/>
                    <a:pt x="1335" y="3872"/>
                    <a:pt x="1869" y="4506"/>
                  </a:cubicBezTo>
                  <a:cubicBezTo>
                    <a:pt x="2469" y="5173"/>
                    <a:pt x="3003" y="5940"/>
                    <a:pt x="3437" y="6774"/>
                  </a:cubicBezTo>
                  <a:cubicBezTo>
                    <a:pt x="3804" y="7574"/>
                    <a:pt x="4037" y="8275"/>
                    <a:pt x="4204" y="9042"/>
                  </a:cubicBezTo>
                  <a:cubicBezTo>
                    <a:pt x="4271" y="9176"/>
                    <a:pt x="4271" y="9342"/>
                    <a:pt x="4304" y="9442"/>
                  </a:cubicBezTo>
                  <a:cubicBezTo>
                    <a:pt x="4304" y="9576"/>
                    <a:pt x="4337" y="9676"/>
                    <a:pt x="4337" y="9776"/>
                  </a:cubicBezTo>
                  <a:cubicBezTo>
                    <a:pt x="4671" y="9743"/>
                    <a:pt x="5004" y="9676"/>
                    <a:pt x="5338" y="9609"/>
                  </a:cubicBezTo>
                  <a:cubicBezTo>
                    <a:pt x="7073" y="9342"/>
                    <a:pt x="8841" y="9009"/>
                    <a:pt x="10608" y="8709"/>
                  </a:cubicBezTo>
                  <a:cubicBezTo>
                    <a:pt x="10475" y="8208"/>
                    <a:pt x="10308" y="7741"/>
                    <a:pt x="10141" y="7374"/>
                  </a:cubicBezTo>
                  <a:cubicBezTo>
                    <a:pt x="9975" y="6907"/>
                    <a:pt x="9708" y="6474"/>
                    <a:pt x="9408" y="5873"/>
                  </a:cubicBezTo>
                  <a:cubicBezTo>
                    <a:pt x="9141" y="5373"/>
                    <a:pt x="8841" y="4873"/>
                    <a:pt x="8540" y="4472"/>
                  </a:cubicBezTo>
                  <a:cubicBezTo>
                    <a:pt x="8407" y="4239"/>
                    <a:pt x="8207" y="4005"/>
                    <a:pt x="8040" y="3805"/>
                  </a:cubicBezTo>
                  <a:cubicBezTo>
                    <a:pt x="7873" y="3572"/>
                    <a:pt x="7673" y="3371"/>
                    <a:pt x="7506" y="3138"/>
                  </a:cubicBezTo>
                  <a:cubicBezTo>
                    <a:pt x="6839" y="2371"/>
                    <a:pt x="6172" y="1737"/>
                    <a:pt x="5471" y="1237"/>
                  </a:cubicBezTo>
                  <a:cubicBezTo>
                    <a:pt x="5105" y="1003"/>
                    <a:pt x="4704" y="803"/>
                    <a:pt x="4337" y="569"/>
                  </a:cubicBezTo>
                  <a:cubicBezTo>
                    <a:pt x="3970" y="403"/>
                    <a:pt x="3570" y="236"/>
                    <a:pt x="3136" y="169"/>
                  </a:cubicBezTo>
                  <a:lnTo>
                    <a:pt x="3003" y="169"/>
                  </a:lnTo>
                  <a:cubicBezTo>
                    <a:pt x="3028" y="19"/>
                    <a:pt x="3034" y="0"/>
                    <a:pt x="30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6"/>
            <p:cNvSpPr/>
            <p:nvPr/>
          </p:nvSpPr>
          <p:spPr>
            <a:xfrm>
              <a:off x="4353175" y="2574788"/>
              <a:ext cx="81750" cy="106750"/>
            </a:xfrm>
            <a:custGeom>
              <a:avLst/>
              <a:gdLst/>
              <a:ahLst/>
              <a:cxnLst/>
              <a:rect l="l" t="t" r="r" b="b"/>
              <a:pathLst>
                <a:path w="3270" h="4270" extrusionOk="0">
                  <a:moveTo>
                    <a:pt x="1302" y="0"/>
                  </a:moveTo>
                  <a:cubicBezTo>
                    <a:pt x="501" y="134"/>
                    <a:pt x="1" y="1168"/>
                    <a:pt x="167" y="2335"/>
                  </a:cubicBezTo>
                  <a:cubicBezTo>
                    <a:pt x="334" y="3436"/>
                    <a:pt x="1035" y="4270"/>
                    <a:pt x="1802" y="4270"/>
                  </a:cubicBezTo>
                  <a:lnTo>
                    <a:pt x="1969" y="4270"/>
                  </a:lnTo>
                  <a:cubicBezTo>
                    <a:pt x="2736" y="4136"/>
                    <a:pt x="3270" y="3102"/>
                    <a:pt x="3103" y="1935"/>
                  </a:cubicBezTo>
                  <a:cubicBezTo>
                    <a:pt x="2936" y="834"/>
                    <a:pt x="2202" y="0"/>
                    <a:pt x="14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6"/>
            <p:cNvSpPr/>
            <p:nvPr/>
          </p:nvSpPr>
          <p:spPr>
            <a:xfrm>
              <a:off x="4374025" y="2523913"/>
              <a:ext cx="120125" cy="130950"/>
            </a:xfrm>
            <a:custGeom>
              <a:avLst/>
              <a:gdLst/>
              <a:ahLst/>
              <a:cxnLst/>
              <a:rect l="l" t="t" r="r" b="b"/>
              <a:pathLst>
                <a:path w="4805" h="5238" extrusionOk="0">
                  <a:moveTo>
                    <a:pt x="2869" y="0"/>
                  </a:moveTo>
                  <a:cubicBezTo>
                    <a:pt x="2803" y="0"/>
                    <a:pt x="2703" y="0"/>
                    <a:pt x="2636" y="34"/>
                  </a:cubicBezTo>
                  <a:cubicBezTo>
                    <a:pt x="2636" y="134"/>
                    <a:pt x="2669" y="201"/>
                    <a:pt x="2669" y="301"/>
                  </a:cubicBezTo>
                  <a:cubicBezTo>
                    <a:pt x="2669" y="367"/>
                    <a:pt x="2703" y="467"/>
                    <a:pt x="2703" y="501"/>
                  </a:cubicBezTo>
                  <a:lnTo>
                    <a:pt x="2703" y="701"/>
                  </a:lnTo>
                  <a:lnTo>
                    <a:pt x="2703" y="768"/>
                  </a:lnTo>
                  <a:cubicBezTo>
                    <a:pt x="2703" y="934"/>
                    <a:pt x="2703" y="1101"/>
                    <a:pt x="2669" y="1201"/>
                  </a:cubicBezTo>
                  <a:cubicBezTo>
                    <a:pt x="2636" y="1335"/>
                    <a:pt x="2602" y="1401"/>
                    <a:pt x="2536" y="1501"/>
                  </a:cubicBezTo>
                  <a:cubicBezTo>
                    <a:pt x="2502" y="1635"/>
                    <a:pt x="2402" y="1702"/>
                    <a:pt x="2336" y="1802"/>
                  </a:cubicBezTo>
                  <a:cubicBezTo>
                    <a:pt x="2202" y="1902"/>
                    <a:pt x="2035" y="2035"/>
                    <a:pt x="1869" y="2135"/>
                  </a:cubicBezTo>
                  <a:cubicBezTo>
                    <a:pt x="1735" y="2202"/>
                    <a:pt x="1635" y="2302"/>
                    <a:pt x="1502" y="2335"/>
                  </a:cubicBezTo>
                  <a:cubicBezTo>
                    <a:pt x="1235" y="2469"/>
                    <a:pt x="1001" y="2569"/>
                    <a:pt x="801" y="2736"/>
                  </a:cubicBezTo>
                  <a:cubicBezTo>
                    <a:pt x="634" y="2869"/>
                    <a:pt x="468" y="3036"/>
                    <a:pt x="334" y="3169"/>
                  </a:cubicBezTo>
                  <a:cubicBezTo>
                    <a:pt x="234" y="3236"/>
                    <a:pt x="201" y="3336"/>
                    <a:pt x="167" y="3403"/>
                  </a:cubicBezTo>
                  <a:cubicBezTo>
                    <a:pt x="134" y="3503"/>
                    <a:pt x="101" y="3636"/>
                    <a:pt x="34" y="3736"/>
                  </a:cubicBezTo>
                  <a:cubicBezTo>
                    <a:pt x="1" y="3970"/>
                    <a:pt x="1" y="4203"/>
                    <a:pt x="101" y="4404"/>
                  </a:cubicBezTo>
                  <a:cubicBezTo>
                    <a:pt x="167" y="4670"/>
                    <a:pt x="334" y="4837"/>
                    <a:pt x="468" y="4904"/>
                  </a:cubicBezTo>
                  <a:cubicBezTo>
                    <a:pt x="601" y="5037"/>
                    <a:pt x="801" y="5137"/>
                    <a:pt x="1001" y="5171"/>
                  </a:cubicBezTo>
                  <a:cubicBezTo>
                    <a:pt x="1201" y="5204"/>
                    <a:pt x="1435" y="5237"/>
                    <a:pt x="1668" y="5237"/>
                  </a:cubicBezTo>
                  <a:cubicBezTo>
                    <a:pt x="1935" y="5237"/>
                    <a:pt x="2102" y="5204"/>
                    <a:pt x="2302" y="5171"/>
                  </a:cubicBezTo>
                  <a:cubicBezTo>
                    <a:pt x="2502" y="5137"/>
                    <a:pt x="2703" y="5037"/>
                    <a:pt x="2969" y="4904"/>
                  </a:cubicBezTo>
                  <a:cubicBezTo>
                    <a:pt x="3503" y="4637"/>
                    <a:pt x="3970" y="4203"/>
                    <a:pt x="4304" y="3703"/>
                  </a:cubicBezTo>
                  <a:cubicBezTo>
                    <a:pt x="4637" y="3203"/>
                    <a:pt x="4804" y="2569"/>
                    <a:pt x="4771" y="2035"/>
                  </a:cubicBezTo>
                  <a:cubicBezTo>
                    <a:pt x="4771" y="1835"/>
                    <a:pt x="4671" y="1635"/>
                    <a:pt x="4604" y="1368"/>
                  </a:cubicBezTo>
                  <a:cubicBezTo>
                    <a:pt x="4504" y="1168"/>
                    <a:pt x="4370" y="901"/>
                    <a:pt x="4204" y="701"/>
                  </a:cubicBezTo>
                  <a:cubicBezTo>
                    <a:pt x="4003" y="367"/>
                    <a:pt x="3703" y="167"/>
                    <a:pt x="3370" y="0"/>
                  </a:cubicBezTo>
                  <a:cubicBezTo>
                    <a:pt x="3336" y="12"/>
                    <a:pt x="3296" y="15"/>
                    <a:pt x="3247" y="15"/>
                  </a:cubicBezTo>
                  <a:cubicBezTo>
                    <a:pt x="3151" y="15"/>
                    <a:pt x="3025" y="0"/>
                    <a:pt x="28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6"/>
            <p:cNvSpPr/>
            <p:nvPr/>
          </p:nvSpPr>
          <p:spPr>
            <a:xfrm>
              <a:off x="4469100" y="2533088"/>
              <a:ext cx="25" cy="25"/>
            </a:xfrm>
            <a:custGeom>
              <a:avLst/>
              <a:gdLst/>
              <a:ahLst/>
              <a:cxnLst/>
              <a:rect l="l" t="t" r="r" b="b"/>
              <a:pathLst>
                <a:path w="1" h="1" extrusionOk="0">
                  <a:moveTo>
                    <a:pt x="0" y="0"/>
                  </a:moveTo>
                  <a:lnTo>
                    <a:pt x="0" y="0"/>
                  </a:lnTo>
                  <a:lnTo>
                    <a:pt x="0" y="0"/>
                  </a:lnTo>
                  <a:lnTo>
                    <a:pt x="0" y="0"/>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6"/>
            <p:cNvSpPr/>
            <p:nvPr/>
          </p:nvSpPr>
          <p:spPr>
            <a:xfrm>
              <a:off x="4469100" y="2533088"/>
              <a:ext cx="25" cy="25"/>
            </a:xfrm>
            <a:custGeom>
              <a:avLst/>
              <a:gdLst/>
              <a:ahLst/>
              <a:cxnLst/>
              <a:rect l="l" t="t" r="r" b="b"/>
              <a:pathLst>
                <a:path w="1" h="1" extrusionOk="0">
                  <a:moveTo>
                    <a:pt x="0" y="0"/>
                  </a:moveTo>
                  <a:lnTo>
                    <a:pt x="0" y="0"/>
                  </a:lnTo>
                  <a:lnTo>
                    <a:pt x="0" y="0"/>
                  </a:lnTo>
                  <a:lnTo>
                    <a:pt x="0" y="0"/>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6"/>
            <p:cNvSpPr/>
            <p:nvPr/>
          </p:nvSpPr>
          <p:spPr>
            <a:xfrm>
              <a:off x="4469100" y="2533088"/>
              <a:ext cx="25" cy="25"/>
            </a:xfrm>
            <a:custGeom>
              <a:avLst/>
              <a:gdLst/>
              <a:ahLst/>
              <a:cxnLst/>
              <a:rect l="l" t="t" r="r" b="b"/>
              <a:pathLst>
                <a:path w="1" h="1" extrusionOk="0">
                  <a:moveTo>
                    <a:pt x="0" y="0"/>
                  </a:moveTo>
                  <a:lnTo>
                    <a:pt x="0" y="0"/>
                  </a:lnTo>
                  <a:lnTo>
                    <a:pt x="0" y="0"/>
                  </a:lnTo>
                  <a:lnTo>
                    <a:pt x="0" y="0"/>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6"/>
            <p:cNvSpPr/>
            <p:nvPr/>
          </p:nvSpPr>
          <p:spPr>
            <a:xfrm>
              <a:off x="4442400" y="2623988"/>
              <a:ext cx="25" cy="25"/>
            </a:xfrm>
            <a:custGeom>
              <a:avLst/>
              <a:gdLst/>
              <a:ahLst/>
              <a:cxnLst/>
              <a:rect l="l" t="t" r="r" b="b"/>
              <a:pathLst>
                <a:path w="1" h="1" extrusionOk="0">
                  <a:moveTo>
                    <a:pt x="1" y="0"/>
                  </a:move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6"/>
            <p:cNvSpPr/>
            <p:nvPr/>
          </p:nvSpPr>
          <p:spPr>
            <a:xfrm>
              <a:off x="4442400" y="2623988"/>
              <a:ext cx="25" cy="25"/>
            </a:xfrm>
            <a:custGeom>
              <a:avLst/>
              <a:gdLst/>
              <a:ahLst/>
              <a:cxnLst/>
              <a:rect l="l" t="t" r="r" b="b"/>
              <a:pathLst>
                <a:path w="1" h="1" extrusionOk="0">
                  <a:moveTo>
                    <a:pt x="1" y="0"/>
                  </a:moveTo>
                  <a:lnTo>
                    <a:pt x="1" y="0"/>
                  </a:lnTo>
                  <a:lnTo>
                    <a:pt x="1" y="0"/>
                  </a:lnTo>
                  <a:lnTo>
                    <a:pt x="1" y="0"/>
                  </a:lnTo>
                  <a:lnTo>
                    <a:pt x="1" y="0"/>
                  </a:lnTo>
                  <a:lnTo>
                    <a:pt x="1" y="0"/>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6"/>
            <p:cNvSpPr/>
            <p:nvPr/>
          </p:nvSpPr>
          <p:spPr>
            <a:xfrm>
              <a:off x="4379025" y="2719038"/>
              <a:ext cx="81750" cy="105950"/>
            </a:xfrm>
            <a:custGeom>
              <a:avLst/>
              <a:gdLst/>
              <a:ahLst/>
              <a:cxnLst/>
              <a:rect l="l" t="t" r="r" b="b"/>
              <a:pathLst>
                <a:path w="3270" h="4238" extrusionOk="0">
                  <a:moveTo>
                    <a:pt x="1302" y="1"/>
                  </a:moveTo>
                  <a:cubicBezTo>
                    <a:pt x="501" y="134"/>
                    <a:pt x="1" y="1168"/>
                    <a:pt x="168" y="2336"/>
                  </a:cubicBezTo>
                  <a:cubicBezTo>
                    <a:pt x="334" y="3403"/>
                    <a:pt x="1068" y="4237"/>
                    <a:pt x="1802" y="4237"/>
                  </a:cubicBezTo>
                  <a:lnTo>
                    <a:pt x="1969" y="4237"/>
                  </a:lnTo>
                  <a:cubicBezTo>
                    <a:pt x="2769" y="4104"/>
                    <a:pt x="3270" y="3070"/>
                    <a:pt x="3103" y="1902"/>
                  </a:cubicBezTo>
                  <a:cubicBezTo>
                    <a:pt x="2936" y="835"/>
                    <a:pt x="2236" y="1"/>
                    <a:pt x="14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6"/>
            <p:cNvSpPr/>
            <p:nvPr/>
          </p:nvSpPr>
          <p:spPr>
            <a:xfrm>
              <a:off x="4399875" y="2668188"/>
              <a:ext cx="120125" cy="130950"/>
            </a:xfrm>
            <a:custGeom>
              <a:avLst/>
              <a:gdLst/>
              <a:ahLst/>
              <a:cxnLst/>
              <a:rect l="l" t="t" r="r" b="b"/>
              <a:pathLst>
                <a:path w="4805" h="5238" extrusionOk="0">
                  <a:moveTo>
                    <a:pt x="2903" y="0"/>
                  </a:moveTo>
                  <a:cubicBezTo>
                    <a:pt x="2803" y="0"/>
                    <a:pt x="2736" y="0"/>
                    <a:pt x="2636" y="34"/>
                  </a:cubicBezTo>
                  <a:cubicBezTo>
                    <a:pt x="2636" y="100"/>
                    <a:pt x="2669" y="200"/>
                    <a:pt x="2669" y="267"/>
                  </a:cubicBezTo>
                  <a:cubicBezTo>
                    <a:pt x="2669" y="367"/>
                    <a:pt x="2736" y="434"/>
                    <a:pt x="2736" y="501"/>
                  </a:cubicBezTo>
                  <a:lnTo>
                    <a:pt x="2736" y="701"/>
                  </a:lnTo>
                  <a:lnTo>
                    <a:pt x="2736" y="734"/>
                  </a:lnTo>
                  <a:cubicBezTo>
                    <a:pt x="2736" y="901"/>
                    <a:pt x="2736" y="1068"/>
                    <a:pt x="2669" y="1201"/>
                  </a:cubicBezTo>
                  <a:cubicBezTo>
                    <a:pt x="2636" y="1334"/>
                    <a:pt x="2603" y="1401"/>
                    <a:pt x="2536" y="1468"/>
                  </a:cubicBezTo>
                  <a:cubicBezTo>
                    <a:pt x="2502" y="1601"/>
                    <a:pt x="2436" y="1701"/>
                    <a:pt x="2336" y="1768"/>
                  </a:cubicBezTo>
                  <a:cubicBezTo>
                    <a:pt x="2202" y="1902"/>
                    <a:pt x="2069" y="2035"/>
                    <a:pt x="1869" y="2102"/>
                  </a:cubicBezTo>
                  <a:cubicBezTo>
                    <a:pt x="1769" y="2202"/>
                    <a:pt x="1635" y="2268"/>
                    <a:pt x="1502" y="2302"/>
                  </a:cubicBezTo>
                  <a:cubicBezTo>
                    <a:pt x="1268" y="2435"/>
                    <a:pt x="1001" y="2569"/>
                    <a:pt x="801" y="2735"/>
                  </a:cubicBezTo>
                  <a:cubicBezTo>
                    <a:pt x="634" y="2869"/>
                    <a:pt x="468" y="3036"/>
                    <a:pt x="334" y="3136"/>
                  </a:cubicBezTo>
                  <a:cubicBezTo>
                    <a:pt x="268" y="3236"/>
                    <a:pt x="201" y="3336"/>
                    <a:pt x="167" y="3403"/>
                  </a:cubicBezTo>
                  <a:cubicBezTo>
                    <a:pt x="134" y="3469"/>
                    <a:pt x="101" y="3603"/>
                    <a:pt x="34" y="3736"/>
                  </a:cubicBezTo>
                  <a:cubicBezTo>
                    <a:pt x="1" y="3936"/>
                    <a:pt x="1" y="4203"/>
                    <a:pt x="101" y="4403"/>
                  </a:cubicBezTo>
                  <a:cubicBezTo>
                    <a:pt x="167" y="4637"/>
                    <a:pt x="334" y="4804"/>
                    <a:pt x="468" y="4904"/>
                  </a:cubicBezTo>
                  <a:cubicBezTo>
                    <a:pt x="601" y="5037"/>
                    <a:pt x="801" y="5104"/>
                    <a:pt x="1001" y="5137"/>
                  </a:cubicBezTo>
                  <a:cubicBezTo>
                    <a:pt x="1235" y="5204"/>
                    <a:pt x="1435" y="5237"/>
                    <a:pt x="1669" y="5237"/>
                  </a:cubicBezTo>
                  <a:cubicBezTo>
                    <a:pt x="1935" y="5237"/>
                    <a:pt x="2102" y="5204"/>
                    <a:pt x="2302" y="5137"/>
                  </a:cubicBezTo>
                  <a:cubicBezTo>
                    <a:pt x="2502" y="5104"/>
                    <a:pt x="2736" y="5037"/>
                    <a:pt x="2969" y="4904"/>
                  </a:cubicBezTo>
                  <a:cubicBezTo>
                    <a:pt x="3503" y="4603"/>
                    <a:pt x="3970" y="4203"/>
                    <a:pt x="4304" y="3703"/>
                  </a:cubicBezTo>
                  <a:cubicBezTo>
                    <a:pt x="4637" y="3202"/>
                    <a:pt x="4804" y="2569"/>
                    <a:pt x="4771" y="2035"/>
                  </a:cubicBezTo>
                  <a:cubicBezTo>
                    <a:pt x="4771" y="1801"/>
                    <a:pt x="4671" y="1601"/>
                    <a:pt x="4604" y="1368"/>
                  </a:cubicBezTo>
                  <a:cubicBezTo>
                    <a:pt x="4504" y="1134"/>
                    <a:pt x="4404" y="901"/>
                    <a:pt x="4237" y="701"/>
                  </a:cubicBezTo>
                  <a:cubicBezTo>
                    <a:pt x="4004" y="367"/>
                    <a:pt x="3737" y="134"/>
                    <a:pt x="3403" y="0"/>
                  </a:cubicBezTo>
                  <a:cubicBezTo>
                    <a:pt x="3359" y="11"/>
                    <a:pt x="3310" y="15"/>
                    <a:pt x="3259" y="15"/>
                  </a:cubicBezTo>
                  <a:cubicBezTo>
                    <a:pt x="3155" y="15"/>
                    <a:pt x="3036" y="0"/>
                    <a:pt x="29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6"/>
            <p:cNvSpPr/>
            <p:nvPr/>
          </p:nvSpPr>
          <p:spPr>
            <a:xfrm>
              <a:off x="4494950" y="2677363"/>
              <a:ext cx="25" cy="25"/>
            </a:xfrm>
            <a:custGeom>
              <a:avLst/>
              <a:gdLst/>
              <a:ahLst/>
              <a:cxnLst/>
              <a:rect l="l" t="t" r="r" b="b"/>
              <a:pathLst>
                <a:path w="1" h="1" extrusionOk="0">
                  <a:moveTo>
                    <a:pt x="0" y="0"/>
                  </a:moveTo>
                  <a:lnTo>
                    <a:pt x="0" y="0"/>
                  </a:lnTo>
                  <a:lnTo>
                    <a:pt x="0" y="0"/>
                  </a:lnTo>
                  <a:lnTo>
                    <a:pt x="0" y="0"/>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6"/>
            <p:cNvSpPr/>
            <p:nvPr/>
          </p:nvSpPr>
          <p:spPr>
            <a:xfrm>
              <a:off x="4494950" y="2677363"/>
              <a:ext cx="850" cy="25"/>
            </a:xfrm>
            <a:custGeom>
              <a:avLst/>
              <a:gdLst/>
              <a:ahLst/>
              <a:cxnLst/>
              <a:rect l="l" t="t" r="r" b="b"/>
              <a:pathLst>
                <a:path w="34" h="1" extrusionOk="0">
                  <a:moveTo>
                    <a:pt x="0" y="0"/>
                  </a:moveTo>
                  <a:lnTo>
                    <a:pt x="34" y="0"/>
                  </a:lnTo>
                  <a:lnTo>
                    <a:pt x="0" y="0"/>
                  </a:lnTo>
                  <a:lnTo>
                    <a:pt x="0" y="0"/>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6"/>
            <p:cNvSpPr/>
            <p:nvPr/>
          </p:nvSpPr>
          <p:spPr>
            <a:xfrm>
              <a:off x="4495775" y="2677363"/>
              <a:ext cx="25" cy="25"/>
            </a:xfrm>
            <a:custGeom>
              <a:avLst/>
              <a:gdLst/>
              <a:ahLst/>
              <a:cxnLst/>
              <a:rect l="l" t="t" r="r" b="b"/>
              <a:pathLst>
                <a:path w="1" h="1" extrusionOk="0">
                  <a:moveTo>
                    <a:pt x="1" y="0"/>
                  </a:moveTo>
                  <a:lnTo>
                    <a:pt x="1" y="0"/>
                  </a:lnTo>
                  <a:lnTo>
                    <a:pt x="1" y="0"/>
                  </a:lnTo>
                  <a:lnTo>
                    <a:pt x="1" y="0"/>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6"/>
            <p:cNvSpPr/>
            <p:nvPr/>
          </p:nvSpPr>
          <p:spPr>
            <a:xfrm>
              <a:off x="4469100" y="2768263"/>
              <a:ext cx="25" cy="25"/>
            </a:xfrm>
            <a:custGeom>
              <a:avLst/>
              <a:gdLst/>
              <a:ahLst/>
              <a:cxnLst/>
              <a:rect l="l" t="t" r="r" b="b"/>
              <a:pathLst>
                <a:path w="1" h="1" extrusionOk="0">
                  <a:moveTo>
                    <a:pt x="0" y="0"/>
                  </a:move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6"/>
            <p:cNvSpPr/>
            <p:nvPr/>
          </p:nvSpPr>
          <p:spPr>
            <a:xfrm>
              <a:off x="4469100" y="2768263"/>
              <a:ext cx="25" cy="25"/>
            </a:xfrm>
            <a:custGeom>
              <a:avLst/>
              <a:gdLst/>
              <a:ahLst/>
              <a:cxnLst/>
              <a:rect l="l" t="t" r="r" b="b"/>
              <a:pathLst>
                <a:path w="1" h="1" extrusionOk="0">
                  <a:moveTo>
                    <a:pt x="0" y="0"/>
                  </a:moveTo>
                  <a:lnTo>
                    <a:pt x="0" y="0"/>
                  </a:lnTo>
                  <a:lnTo>
                    <a:pt x="0" y="0"/>
                  </a:lnTo>
                  <a:lnTo>
                    <a:pt x="0" y="0"/>
                  </a:lnTo>
                  <a:lnTo>
                    <a:pt x="0" y="0"/>
                  </a:lnTo>
                  <a:lnTo>
                    <a:pt x="0" y="0"/>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6"/>
            <p:cNvSpPr/>
            <p:nvPr/>
          </p:nvSpPr>
          <p:spPr>
            <a:xfrm>
              <a:off x="4407375" y="2872488"/>
              <a:ext cx="81750" cy="105950"/>
            </a:xfrm>
            <a:custGeom>
              <a:avLst/>
              <a:gdLst/>
              <a:ahLst/>
              <a:cxnLst/>
              <a:rect l="l" t="t" r="r" b="b"/>
              <a:pathLst>
                <a:path w="3270" h="4238" extrusionOk="0">
                  <a:moveTo>
                    <a:pt x="1302" y="1"/>
                  </a:moveTo>
                  <a:cubicBezTo>
                    <a:pt x="501" y="101"/>
                    <a:pt x="1" y="1168"/>
                    <a:pt x="168" y="2336"/>
                  </a:cubicBezTo>
                  <a:cubicBezTo>
                    <a:pt x="334" y="3403"/>
                    <a:pt x="1035" y="4237"/>
                    <a:pt x="1802" y="4237"/>
                  </a:cubicBezTo>
                  <a:lnTo>
                    <a:pt x="1969" y="4237"/>
                  </a:lnTo>
                  <a:cubicBezTo>
                    <a:pt x="2736" y="4104"/>
                    <a:pt x="3270" y="3070"/>
                    <a:pt x="3070" y="1902"/>
                  </a:cubicBezTo>
                  <a:cubicBezTo>
                    <a:pt x="2936" y="768"/>
                    <a:pt x="2202" y="1"/>
                    <a:pt x="14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6"/>
            <p:cNvSpPr/>
            <p:nvPr/>
          </p:nvSpPr>
          <p:spPr>
            <a:xfrm>
              <a:off x="4523300" y="2829138"/>
              <a:ext cx="25" cy="1675"/>
            </a:xfrm>
            <a:custGeom>
              <a:avLst/>
              <a:gdLst/>
              <a:ahLst/>
              <a:cxnLst/>
              <a:rect l="l" t="t" r="r" b="b"/>
              <a:pathLst>
                <a:path w="1" h="67" extrusionOk="0">
                  <a:moveTo>
                    <a:pt x="1" y="0"/>
                  </a:moveTo>
                  <a:lnTo>
                    <a:pt x="1" y="67"/>
                  </a:lnTo>
                  <a:lnTo>
                    <a:pt x="1" y="0"/>
                  </a:lnTo>
                  <a:lnTo>
                    <a:pt x="1" y="0"/>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6"/>
            <p:cNvSpPr/>
            <p:nvPr/>
          </p:nvSpPr>
          <p:spPr>
            <a:xfrm>
              <a:off x="4523300" y="2830788"/>
              <a:ext cx="25" cy="25"/>
            </a:xfrm>
            <a:custGeom>
              <a:avLst/>
              <a:gdLst/>
              <a:ahLst/>
              <a:cxnLst/>
              <a:rect l="l" t="t" r="r" b="b"/>
              <a:pathLst>
                <a:path w="1" h="1" extrusionOk="0">
                  <a:moveTo>
                    <a:pt x="1" y="1"/>
                  </a:moveTo>
                  <a:lnTo>
                    <a:pt x="1" y="1"/>
                  </a:lnTo>
                  <a:lnTo>
                    <a:pt x="1" y="1"/>
                  </a:lnTo>
                  <a:lnTo>
                    <a:pt x="1" y="1"/>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6"/>
            <p:cNvSpPr/>
            <p:nvPr/>
          </p:nvSpPr>
          <p:spPr>
            <a:xfrm>
              <a:off x="4523300" y="2830788"/>
              <a:ext cx="850" cy="25"/>
            </a:xfrm>
            <a:custGeom>
              <a:avLst/>
              <a:gdLst/>
              <a:ahLst/>
              <a:cxnLst/>
              <a:rect l="l" t="t" r="r" b="b"/>
              <a:pathLst>
                <a:path w="34" h="1" extrusionOk="0">
                  <a:moveTo>
                    <a:pt x="34" y="1"/>
                  </a:moveTo>
                  <a:lnTo>
                    <a:pt x="34" y="1"/>
                  </a:lnTo>
                  <a:lnTo>
                    <a:pt x="1" y="1"/>
                  </a:lnTo>
                  <a:lnTo>
                    <a:pt x="34" y="1"/>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6"/>
            <p:cNvSpPr/>
            <p:nvPr/>
          </p:nvSpPr>
          <p:spPr>
            <a:xfrm>
              <a:off x="4435750" y="3024263"/>
              <a:ext cx="80900" cy="106775"/>
            </a:xfrm>
            <a:custGeom>
              <a:avLst/>
              <a:gdLst/>
              <a:ahLst/>
              <a:cxnLst/>
              <a:rect l="l" t="t" r="r" b="b"/>
              <a:pathLst>
                <a:path w="3236" h="4271" extrusionOk="0">
                  <a:moveTo>
                    <a:pt x="1301" y="1"/>
                  </a:moveTo>
                  <a:cubicBezTo>
                    <a:pt x="500" y="134"/>
                    <a:pt x="0" y="1168"/>
                    <a:pt x="167" y="2336"/>
                  </a:cubicBezTo>
                  <a:cubicBezTo>
                    <a:pt x="334" y="3437"/>
                    <a:pt x="1034" y="4270"/>
                    <a:pt x="1801" y="4270"/>
                  </a:cubicBezTo>
                  <a:lnTo>
                    <a:pt x="1935" y="4270"/>
                  </a:lnTo>
                  <a:cubicBezTo>
                    <a:pt x="2735" y="4137"/>
                    <a:pt x="3236" y="3103"/>
                    <a:pt x="3069" y="1935"/>
                  </a:cubicBezTo>
                  <a:cubicBezTo>
                    <a:pt x="2869" y="835"/>
                    <a:pt x="2202" y="1"/>
                    <a:pt x="14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6"/>
            <p:cNvSpPr/>
            <p:nvPr/>
          </p:nvSpPr>
          <p:spPr>
            <a:xfrm>
              <a:off x="4456575" y="2973388"/>
              <a:ext cx="120125" cy="130975"/>
            </a:xfrm>
            <a:custGeom>
              <a:avLst/>
              <a:gdLst/>
              <a:ahLst/>
              <a:cxnLst/>
              <a:rect l="l" t="t" r="r" b="b"/>
              <a:pathLst>
                <a:path w="4805" h="5239" extrusionOk="0">
                  <a:moveTo>
                    <a:pt x="2870" y="1"/>
                  </a:moveTo>
                  <a:cubicBezTo>
                    <a:pt x="2803" y="1"/>
                    <a:pt x="2703" y="1"/>
                    <a:pt x="2636" y="34"/>
                  </a:cubicBezTo>
                  <a:cubicBezTo>
                    <a:pt x="2636" y="134"/>
                    <a:pt x="2670" y="201"/>
                    <a:pt x="2670" y="301"/>
                  </a:cubicBezTo>
                  <a:cubicBezTo>
                    <a:pt x="2670" y="368"/>
                    <a:pt x="2703" y="468"/>
                    <a:pt x="2703" y="501"/>
                  </a:cubicBezTo>
                  <a:lnTo>
                    <a:pt x="2703" y="701"/>
                  </a:lnTo>
                  <a:lnTo>
                    <a:pt x="2703" y="735"/>
                  </a:lnTo>
                  <a:cubicBezTo>
                    <a:pt x="2703" y="902"/>
                    <a:pt x="2703" y="1068"/>
                    <a:pt x="2670" y="1202"/>
                  </a:cubicBezTo>
                  <a:cubicBezTo>
                    <a:pt x="2636" y="1335"/>
                    <a:pt x="2569" y="1402"/>
                    <a:pt x="2536" y="1502"/>
                  </a:cubicBezTo>
                  <a:cubicBezTo>
                    <a:pt x="2503" y="1635"/>
                    <a:pt x="2403" y="1702"/>
                    <a:pt x="2336" y="1802"/>
                  </a:cubicBezTo>
                  <a:cubicBezTo>
                    <a:pt x="2203" y="1902"/>
                    <a:pt x="2036" y="2036"/>
                    <a:pt x="1869" y="2136"/>
                  </a:cubicBezTo>
                  <a:cubicBezTo>
                    <a:pt x="1736" y="2203"/>
                    <a:pt x="1602" y="2303"/>
                    <a:pt x="1502" y="2336"/>
                  </a:cubicBezTo>
                  <a:cubicBezTo>
                    <a:pt x="1235" y="2469"/>
                    <a:pt x="1002" y="2569"/>
                    <a:pt x="802" y="2736"/>
                  </a:cubicBezTo>
                  <a:cubicBezTo>
                    <a:pt x="635" y="2870"/>
                    <a:pt x="468" y="3036"/>
                    <a:pt x="335" y="3170"/>
                  </a:cubicBezTo>
                  <a:cubicBezTo>
                    <a:pt x="234" y="3237"/>
                    <a:pt x="201" y="3337"/>
                    <a:pt x="168" y="3403"/>
                  </a:cubicBezTo>
                  <a:cubicBezTo>
                    <a:pt x="134" y="3503"/>
                    <a:pt x="68" y="3637"/>
                    <a:pt x="34" y="3737"/>
                  </a:cubicBezTo>
                  <a:cubicBezTo>
                    <a:pt x="1" y="3970"/>
                    <a:pt x="1" y="4204"/>
                    <a:pt x="68" y="4404"/>
                  </a:cubicBezTo>
                  <a:cubicBezTo>
                    <a:pt x="168" y="4671"/>
                    <a:pt x="335" y="4838"/>
                    <a:pt x="468" y="4904"/>
                  </a:cubicBezTo>
                  <a:cubicBezTo>
                    <a:pt x="568" y="5038"/>
                    <a:pt x="802" y="5138"/>
                    <a:pt x="1002" y="5171"/>
                  </a:cubicBezTo>
                  <a:cubicBezTo>
                    <a:pt x="1202" y="5205"/>
                    <a:pt x="1402" y="5238"/>
                    <a:pt x="1669" y="5238"/>
                  </a:cubicBezTo>
                  <a:cubicBezTo>
                    <a:pt x="1902" y="5238"/>
                    <a:pt x="2069" y="5205"/>
                    <a:pt x="2303" y="5171"/>
                  </a:cubicBezTo>
                  <a:cubicBezTo>
                    <a:pt x="2503" y="5138"/>
                    <a:pt x="2703" y="5038"/>
                    <a:pt x="2970" y="4904"/>
                  </a:cubicBezTo>
                  <a:cubicBezTo>
                    <a:pt x="3503" y="4638"/>
                    <a:pt x="3970" y="4204"/>
                    <a:pt x="4304" y="3704"/>
                  </a:cubicBezTo>
                  <a:cubicBezTo>
                    <a:pt x="4638" y="3203"/>
                    <a:pt x="4804" y="2569"/>
                    <a:pt x="4738" y="2036"/>
                  </a:cubicBezTo>
                  <a:cubicBezTo>
                    <a:pt x="4738" y="1836"/>
                    <a:pt x="4671" y="1635"/>
                    <a:pt x="4571" y="1369"/>
                  </a:cubicBezTo>
                  <a:cubicBezTo>
                    <a:pt x="4504" y="1168"/>
                    <a:pt x="4371" y="902"/>
                    <a:pt x="4204" y="701"/>
                  </a:cubicBezTo>
                  <a:cubicBezTo>
                    <a:pt x="4004" y="368"/>
                    <a:pt x="3704" y="168"/>
                    <a:pt x="3370" y="1"/>
                  </a:cubicBezTo>
                  <a:cubicBezTo>
                    <a:pt x="3326" y="12"/>
                    <a:pt x="3277" y="16"/>
                    <a:pt x="3226" y="16"/>
                  </a:cubicBezTo>
                  <a:cubicBezTo>
                    <a:pt x="3122" y="16"/>
                    <a:pt x="3003" y="1"/>
                    <a:pt x="28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6"/>
            <p:cNvSpPr/>
            <p:nvPr/>
          </p:nvSpPr>
          <p:spPr>
            <a:xfrm>
              <a:off x="4551650" y="2982563"/>
              <a:ext cx="25" cy="25"/>
            </a:xfrm>
            <a:custGeom>
              <a:avLst/>
              <a:gdLst/>
              <a:ahLst/>
              <a:cxnLst/>
              <a:rect l="l" t="t" r="r" b="b"/>
              <a:pathLst>
                <a:path w="1" h="1" extrusionOk="0">
                  <a:moveTo>
                    <a:pt x="1" y="1"/>
                  </a:moveTo>
                  <a:lnTo>
                    <a:pt x="1" y="1"/>
                  </a:lnTo>
                  <a:lnTo>
                    <a:pt x="1" y="1"/>
                  </a:lnTo>
                  <a:lnTo>
                    <a:pt x="1" y="1"/>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6"/>
            <p:cNvSpPr/>
            <p:nvPr/>
          </p:nvSpPr>
          <p:spPr>
            <a:xfrm>
              <a:off x="4551650" y="2982563"/>
              <a:ext cx="25" cy="25"/>
            </a:xfrm>
            <a:custGeom>
              <a:avLst/>
              <a:gdLst/>
              <a:ahLst/>
              <a:cxnLst/>
              <a:rect l="l" t="t" r="r" b="b"/>
              <a:pathLst>
                <a:path w="1" h="1" extrusionOk="0">
                  <a:moveTo>
                    <a:pt x="1" y="1"/>
                  </a:moveTo>
                  <a:lnTo>
                    <a:pt x="1" y="1"/>
                  </a:lnTo>
                  <a:lnTo>
                    <a:pt x="1" y="1"/>
                  </a:lnTo>
                  <a:lnTo>
                    <a:pt x="1" y="1"/>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6"/>
            <p:cNvSpPr/>
            <p:nvPr/>
          </p:nvSpPr>
          <p:spPr>
            <a:xfrm>
              <a:off x="4551650" y="2982563"/>
              <a:ext cx="25" cy="25"/>
            </a:xfrm>
            <a:custGeom>
              <a:avLst/>
              <a:gdLst/>
              <a:ahLst/>
              <a:cxnLst/>
              <a:rect l="l" t="t" r="r" b="b"/>
              <a:pathLst>
                <a:path w="1" h="1" extrusionOk="0">
                  <a:moveTo>
                    <a:pt x="1" y="1"/>
                  </a:moveTo>
                  <a:lnTo>
                    <a:pt x="1" y="1"/>
                  </a:lnTo>
                  <a:lnTo>
                    <a:pt x="1" y="1"/>
                  </a:lnTo>
                  <a:lnTo>
                    <a:pt x="1" y="1"/>
                  </a:ln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6"/>
            <p:cNvSpPr/>
            <p:nvPr/>
          </p:nvSpPr>
          <p:spPr>
            <a:xfrm>
              <a:off x="4524975" y="3072638"/>
              <a:ext cx="25" cy="25"/>
            </a:xfrm>
            <a:custGeom>
              <a:avLst/>
              <a:gdLst/>
              <a:ahLst/>
              <a:cxnLst/>
              <a:rect l="l" t="t" r="r" b="b"/>
              <a:pathLst>
                <a:path w="1" h="1" extrusionOk="0">
                  <a:moveTo>
                    <a:pt x="0" y="0"/>
                  </a:moveTo>
                  <a:close/>
                </a:path>
              </a:pathLst>
            </a:custGeom>
            <a:solidFill>
              <a:srgbClr val="0B5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6"/>
            <p:cNvSpPr/>
            <p:nvPr/>
          </p:nvSpPr>
          <p:spPr>
            <a:xfrm>
              <a:off x="4188900" y="3191888"/>
              <a:ext cx="35050" cy="5875"/>
            </a:xfrm>
            <a:custGeom>
              <a:avLst/>
              <a:gdLst/>
              <a:ahLst/>
              <a:cxnLst/>
              <a:rect l="l" t="t" r="r" b="b"/>
              <a:pathLst>
                <a:path w="1402" h="235" extrusionOk="0">
                  <a:moveTo>
                    <a:pt x="1168" y="1"/>
                  </a:moveTo>
                  <a:cubicBezTo>
                    <a:pt x="1101" y="1"/>
                    <a:pt x="1101" y="1"/>
                    <a:pt x="1168" y="1"/>
                  </a:cubicBezTo>
                  <a:cubicBezTo>
                    <a:pt x="1101" y="1"/>
                    <a:pt x="1101" y="1"/>
                    <a:pt x="1168" y="1"/>
                  </a:cubicBezTo>
                  <a:close/>
                  <a:moveTo>
                    <a:pt x="1101" y="1"/>
                  </a:moveTo>
                  <a:lnTo>
                    <a:pt x="1101" y="1"/>
                  </a:lnTo>
                  <a:lnTo>
                    <a:pt x="1101" y="1"/>
                  </a:lnTo>
                  <a:close/>
                  <a:moveTo>
                    <a:pt x="1401" y="101"/>
                  </a:moveTo>
                  <a:cubicBezTo>
                    <a:pt x="1401" y="101"/>
                    <a:pt x="1401" y="134"/>
                    <a:pt x="1401" y="101"/>
                  </a:cubicBezTo>
                  <a:cubicBezTo>
                    <a:pt x="1401" y="134"/>
                    <a:pt x="1401" y="101"/>
                    <a:pt x="1401" y="101"/>
                  </a:cubicBezTo>
                  <a:close/>
                  <a:moveTo>
                    <a:pt x="34" y="234"/>
                  </a:moveTo>
                  <a:cubicBezTo>
                    <a:pt x="34" y="234"/>
                    <a:pt x="0" y="234"/>
                    <a:pt x="34" y="234"/>
                  </a:cubicBezTo>
                  <a:cubicBezTo>
                    <a:pt x="0" y="234"/>
                    <a:pt x="34" y="234"/>
                    <a:pt x="34" y="234"/>
                  </a:cubicBezTo>
                  <a:close/>
                </a:path>
              </a:pathLst>
            </a:custGeom>
            <a:solidFill>
              <a:srgbClr val="0024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6"/>
            <p:cNvSpPr/>
            <p:nvPr/>
          </p:nvSpPr>
          <p:spPr>
            <a:xfrm>
              <a:off x="4428225" y="2819963"/>
              <a:ext cx="120125" cy="131775"/>
            </a:xfrm>
            <a:custGeom>
              <a:avLst/>
              <a:gdLst/>
              <a:ahLst/>
              <a:cxnLst/>
              <a:rect l="l" t="t" r="r" b="b"/>
              <a:pathLst>
                <a:path w="4805" h="5271" extrusionOk="0">
                  <a:moveTo>
                    <a:pt x="2870" y="0"/>
                  </a:moveTo>
                  <a:cubicBezTo>
                    <a:pt x="2803" y="0"/>
                    <a:pt x="2703" y="0"/>
                    <a:pt x="2636" y="34"/>
                  </a:cubicBezTo>
                  <a:cubicBezTo>
                    <a:pt x="2636" y="134"/>
                    <a:pt x="2669" y="200"/>
                    <a:pt x="2669" y="300"/>
                  </a:cubicBezTo>
                  <a:cubicBezTo>
                    <a:pt x="2669" y="367"/>
                    <a:pt x="2703" y="467"/>
                    <a:pt x="2703" y="501"/>
                  </a:cubicBezTo>
                  <a:lnTo>
                    <a:pt x="2703" y="701"/>
                  </a:lnTo>
                  <a:lnTo>
                    <a:pt x="2703" y="767"/>
                  </a:lnTo>
                  <a:cubicBezTo>
                    <a:pt x="2703" y="934"/>
                    <a:pt x="2703" y="1101"/>
                    <a:pt x="2669" y="1201"/>
                  </a:cubicBezTo>
                  <a:cubicBezTo>
                    <a:pt x="2636" y="1335"/>
                    <a:pt x="2603" y="1435"/>
                    <a:pt x="2536" y="1501"/>
                  </a:cubicBezTo>
                  <a:cubicBezTo>
                    <a:pt x="2503" y="1635"/>
                    <a:pt x="2403" y="1701"/>
                    <a:pt x="2336" y="1802"/>
                  </a:cubicBezTo>
                  <a:cubicBezTo>
                    <a:pt x="2202" y="1902"/>
                    <a:pt x="2036" y="2035"/>
                    <a:pt x="1869" y="2135"/>
                  </a:cubicBezTo>
                  <a:cubicBezTo>
                    <a:pt x="1735" y="2202"/>
                    <a:pt x="1635" y="2302"/>
                    <a:pt x="1502" y="2335"/>
                  </a:cubicBezTo>
                  <a:cubicBezTo>
                    <a:pt x="1235" y="2469"/>
                    <a:pt x="1002" y="2569"/>
                    <a:pt x="801" y="2736"/>
                  </a:cubicBezTo>
                  <a:cubicBezTo>
                    <a:pt x="635" y="2869"/>
                    <a:pt x="468" y="3036"/>
                    <a:pt x="334" y="3169"/>
                  </a:cubicBezTo>
                  <a:cubicBezTo>
                    <a:pt x="234" y="3236"/>
                    <a:pt x="201" y="3336"/>
                    <a:pt x="168" y="3403"/>
                  </a:cubicBezTo>
                  <a:cubicBezTo>
                    <a:pt x="134" y="3503"/>
                    <a:pt x="101" y="3636"/>
                    <a:pt x="34" y="3736"/>
                  </a:cubicBezTo>
                  <a:cubicBezTo>
                    <a:pt x="1" y="3970"/>
                    <a:pt x="1" y="4203"/>
                    <a:pt x="101" y="4437"/>
                  </a:cubicBezTo>
                  <a:cubicBezTo>
                    <a:pt x="168" y="4670"/>
                    <a:pt x="334" y="4837"/>
                    <a:pt x="468" y="4937"/>
                  </a:cubicBezTo>
                  <a:cubicBezTo>
                    <a:pt x="568" y="5037"/>
                    <a:pt x="801" y="5137"/>
                    <a:pt x="1002" y="5171"/>
                  </a:cubicBezTo>
                  <a:cubicBezTo>
                    <a:pt x="1202" y="5204"/>
                    <a:pt x="1402" y="5271"/>
                    <a:pt x="1669" y="5271"/>
                  </a:cubicBezTo>
                  <a:cubicBezTo>
                    <a:pt x="1936" y="5271"/>
                    <a:pt x="2102" y="5204"/>
                    <a:pt x="2302" y="5171"/>
                  </a:cubicBezTo>
                  <a:cubicBezTo>
                    <a:pt x="2503" y="5137"/>
                    <a:pt x="2703" y="5037"/>
                    <a:pt x="2970" y="4937"/>
                  </a:cubicBezTo>
                  <a:cubicBezTo>
                    <a:pt x="3503" y="4637"/>
                    <a:pt x="3970" y="4203"/>
                    <a:pt x="4304" y="3703"/>
                  </a:cubicBezTo>
                  <a:cubicBezTo>
                    <a:pt x="4637" y="3203"/>
                    <a:pt x="4804" y="2602"/>
                    <a:pt x="4771" y="2035"/>
                  </a:cubicBezTo>
                  <a:cubicBezTo>
                    <a:pt x="4771" y="1835"/>
                    <a:pt x="4671" y="1635"/>
                    <a:pt x="4604" y="1368"/>
                  </a:cubicBezTo>
                  <a:cubicBezTo>
                    <a:pt x="4504" y="1168"/>
                    <a:pt x="4371" y="934"/>
                    <a:pt x="4204" y="701"/>
                  </a:cubicBezTo>
                  <a:cubicBezTo>
                    <a:pt x="4004" y="367"/>
                    <a:pt x="3703" y="167"/>
                    <a:pt x="3370" y="0"/>
                  </a:cubicBezTo>
                  <a:cubicBezTo>
                    <a:pt x="3320" y="17"/>
                    <a:pt x="3245" y="25"/>
                    <a:pt x="3157" y="25"/>
                  </a:cubicBezTo>
                  <a:cubicBezTo>
                    <a:pt x="3070" y="25"/>
                    <a:pt x="2970" y="17"/>
                    <a:pt x="28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76"/>
        <p:cNvGrpSpPr/>
        <p:nvPr/>
      </p:nvGrpSpPr>
      <p:grpSpPr>
        <a:xfrm>
          <a:off x="0" y="0"/>
          <a:ext cx="0" cy="0"/>
          <a:chOff x="0" y="0"/>
          <a:chExt cx="0" cy="0"/>
        </a:xfrm>
      </p:grpSpPr>
      <p:pic>
        <p:nvPicPr>
          <p:cNvPr id="8" name="Picture 7">
            <a:extLst>
              <a:ext uri="{FF2B5EF4-FFF2-40B4-BE49-F238E27FC236}">
                <a16:creationId xmlns:a16="http://schemas.microsoft.com/office/drawing/2014/main" id="{A9A90190-3955-483F-88E7-6268BC671246}"/>
              </a:ext>
            </a:extLst>
          </p:cNvPr>
          <p:cNvPicPr>
            <a:picLocks noChangeAspect="1"/>
          </p:cNvPicPr>
          <p:nvPr/>
        </p:nvPicPr>
        <p:blipFill>
          <a:blip r:embed="rId3"/>
          <a:stretch>
            <a:fillRect/>
          </a:stretch>
        </p:blipFill>
        <p:spPr>
          <a:xfrm>
            <a:off x="899356" y="1440275"/>
            <a:ext cx="7460891" cy="2719454"/>
          </a:xfrm>
          <a:prstGeom prst="rect">
            <a:avLst/>
          </a:prstGeom>
        </p:spPr>
      </p:pic>
      <p:sp>
        <p:nvSpPr>
          <p:cNvPr id="1377" name="Google Shape;1377;p62"/>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p>
            <a:r>
              <a:rPr lang="en-ID" b="1" dirty="0" err="1"/>
              <a:t>Mengenal</a:t>
            </a:r>
            <a:r>
              <a:rPr lang="en-ID" b="1" dirty="0"/>
              <a:t> Pola </a:t>
            </a:r>
            <a:r>
              <a:rPr lang="en-ID" b="1" dirty="0" err="1"/>
              <a:t>Tidur</a:t>
            </a:r>
            <a:r>
              <a:rPr lang="en-ID" b="1" dirty="0"/>
              <a:t> </a:t>
            </a:r>
            <a:r>
              <a:rPr lang="en-ID" b="1" dirty="0" err="1"/>
              <a:t>Bayi</a:t>
            </a:r>
            <a:br>
              <a:rPr lang="en-ID" b="1" dirty="0"/>
            </a:br>
            <a:endParaRPr dirty="0"/>
          </a:p>
        </p:txBody>
      </p:sp>
      <p:sp>
        <p:nvSpPr>
          <p:cNvPr id="1381" name="Google Shape;1381;p62"/>
          <p:cNvSpPr txBox="1">
            <a:spLocks noGrp="1"/>
          </p:cNvSpPr>
          <p:nvPr>
            <p:ph type="subTitle" idx="4"/>
          </p:nvPr>
        </p:nvSpPr>
        <p:spPr>
          <a:xfrm>
            <a:off x="1231058" y="1798451"/>
            <a:ext cx="6492891" cy="1607623"/>
          </a:xfrm>
          <a:prstGeom prst="rect">
            <a:avLst/>
          </a:prstGeom>
        </p:spPr>
        <p:txBody>
          <a:bodyPr spcFirstLastPara="1" wrap="square" lIns="91425" tIns="91425" rIns="91425" bIns="91425" anchor="t" anchorCtr="0">
            <a:noAutofit/>
          </a:bodyPr>
          <a:lstStyle/>
          <a:p>
            <a:pPr algn="just">
              <a:buClr>
                <a:schemeClr val="bg1"/>
              </a:buClr>
              <a:buFont typeface="Arial" panose="020B0604020202020204" pitchFamily="34" charset="0"/>
              <a:buChar char="•"/>
            </a:pPr>
            <a:r>
              <a:rPr lang="en-ID" dirty="0" err="1">
                <a:solidFill>
                  <a:schemeClr val="bg1"/>
                </a:solidFill>
                <a:latin typeface="Fredoka One" panose="020B0604020202020204" charset="0"/>
              </a:rPr>
              <a:t>Bayi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usia</a:t>
            </a:r>
            <a:r>
              <a:rPr lang="en-ID" dirty="0">
                <a:solidFill>
                  <a:schemeClr val="bg1"/>
                </a:solidFill>
                <a:latin typeface="Fredoka One" panose="020B0604020202020204" charset="0"/>
              </a:rPr>
              <a:t> 0-2 </a:t>
            </a:r>
            <a:r>
              <a:rPr lang="en-ID" dirty="0" err="1">
                <a:solidFill>
                  <a:schemeClr val="bg1"/>
                </a:solidFill>
                <a:latin typeface="Fredoka One" panose="020B0604020202020204" charset="0"/>
              </a:rPr>
              <a:t>bulan</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sekitar</a:t>
            </a:r>
            <a:r>
              <a:rPr lang="en-ID" dirty="0">
                <a:solidFill>
                  <a:schemeClr val="bg1"/>
                </a:solidFill>
                <a:latin typeface="Fredoka One" panose="020B0604020202020204" charset="0"/>
              </a:rPr>
              <a:t> 16 jam. </a:t>
            </a:r>
            <a:r>
              <a:rPr lang="en-ID" dirty="0" err="1">
                <a:solidFill>
                  <a:schemeClr val="bg1"/>
                </a:solidFill>
                <a:latin typeface="Fredoka One" panose="020B0604020202020204" charset="0"/>
              </a:rPr>
              <a:t>Tidur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siang</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sebanyak</a:t>
            </a:r>
            <a:r>
              <a:rPr lang="en-ID" dirty="0">
                <a:solidFill>
                  <a:schemeClr val="bg1"/>
                </a:solidFill>
                <a:latin typeface="Fredoka One" panose="020B0604020202020204" charset="0"/>
              </a:rPr>
              <a:t> 7,5 jam dan </a:t>
            </a:r>
            <a:r>
              <a:rPr lang="en-ID" dirty="0" err="1">
                <a:solidFill>
                  <a:schemeClr val="bg1"/>
                </a:solidFill>
                <a:latin typeface="Fredoka One" panose="020B0604020202020204" charset="0"/>
              </a:rPr>
              <a:t>tidur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malam</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sebanyak</a:t>
            </a:r>
            <a:r>
              <a:rPr lang="en-ID" dirty="0">
                <a:solidFill>
                  <a:schemeClr val="bg1"/>
                </a:solidFill>
                <a:latin typeface="Fredoka One" panose="020B0604020202020204" charset="0"/>
              </a:rPr>
              <a:t> 8,5 jam</a:t>
            </a:r>
          </a:p>
          <a:p>
            <a:pPr algn="just">
              <a:buClr>
                <a:schemeClr val="bg1"/>
              </a:buClr>
              <a:buFont typeface="Arial" panose="020B0604020202020204" pitchFamily="34" charset="0"/>
              <a:buChar char="•"/>
            </a:pPr>
            <a:r>
              <a:rPr lang="en-ID" dirty="0" err="1">
                <a:solidFill>
                  <a:schemeClr val="bg1"/>
                </a:solidFill>
                <a:latin typeface="Fredoka One" panose="020B0604020202020204" charset="0"/>
              </a:rPr>
              <a:t>Bayi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umur</a:t>
            </a:r>
            <a:r>
              <a:rPr lang="en-ID" dirty="0">
                <a:solidFill>
                  <a:schemeClr val="bg1"/>
                </a:solidFill>
                <a:latin typeface="Fredoka One" panose="020B0604020202020204" charset="0"/>
              </a:rPr>
              <a:t> 3 </a:t>
            </a:r>
            <a:r>
              <a:rPr lang="en-ID" dirty="0" err="1">
                <a:solidFill>
                  <a:schemeClr val="bg1"/>
                </a:solidFill>
                <a:latin typeface="Fredoka One" panose="020B0604020202020204" charset="0"/>
              </a:rPr>
              <a:t>bulan</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sekitar</a:t>
            </a:r>
            <a:r>
              <a:rPr lang="en-ID" dirty="0">
                <a:solidFill>
                  <a:schemeClr val="bg1"/>
                </a:solidFill>
                <a:latin typeface="Fredoka One" panose="020B0604020202020204" charset="0"/>
              </a:rPr>
              <a:t> 15 jam </a:t>
            </a:r>
            <a:r>
              <a:rPr lang="en-ID" dirty="0" err="1">
                <a:solidFill>
                  <a:schemeClr val="bg1"/>
                </a:solidFill>
                <a:latin typeface="Fredoka One" panose="020B0604020202020204" charset="0"/>
              </a:rPr>
              <a:t>sehari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Tidur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siang</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sebanyak</a:t>
            </a:r>
            <a:r>
              <a:rPr lang="en-ID" dirty="0">
                <a:solidFill>
                  <a:schemeClr val="bg1"/>
                </a:solidFill>
                <a:latin typeface="Fredoka One" panose="020B0604020202020204" charset="0"/>
              </a:rPr>
              <a:t> 5 jam, dan </a:t>
            </a:r>
            <a:r>
              <a:rPr lang="en-ID" dirty="0" err="1">
                <a:solidFill>
                  <a:schemeClr val="bg1"/>
                </a:solidFill>
                <a:latin typeface="Fredoka One" panose="020B0604020202020204" charset="0"/>
              </a:rPr>
              <a:t>tidur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malam</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sebanyak</a:t>
            </a:r>
            <a:r>
              <a:rPr lang="en-ID" dirty="0">
                <a:solidFill>
                  <a:schemeClr val="bg1"/>
                </a:solidFill>
                <a:latin typeface="Fredoka One" panose="020B0604020202020204" charset="0"/>
              </a:rPr>
              <a:t> 10 jam</a:t>
            </a:r>
          </a:p>
          <a:p>
            <a:pPr algn="just">
              <a:buClr>
                <a:schemeClr val="bg1"/>
              </a:buClr>
              <a:buFont typeface="Arial" panose="020B0604020202020204" pitchFamily="34" charset="0"/>
              <a:buChar char="•"/>
            </a:pPr>
            <a:r>
              <a:rPr lang="en-ID" dirty="0" err="1">
                <a:solidFill>
                  <a:schemeClr val="bg1"/>
                </a:solidFill>
                <a:latin typeface="Fredoka One" panose="020B0604020202020204" charset="0"/>
              </a:rPr>
              <a:t>Bayi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usia</a:t>
            </a:r>
            <a:r>
              <a:rPr lang="en-ID" dirty="0">
                <a:solidFill>
                  <a:schemeClr val="bg1"/>
                </a:solidFill>
                <a:latin typeface="Fredoka One" panose="020B0604020202020204" charset="0"/>
              </a:rPr>
              <a:t> 4-5 </a:t>
            </a:r>
            <a:r>
              <a:rPr lang="en-ID" dirty="0" err="1">
                <a:solidFill>
                  <a:schemeClr val="bg1"/>
                </a:solidFill>
                <a:latin typeface="Fredoka One" panose="020B0604020202020204" charset="0"/>
              </a:rPr>
              <a:t>bulan</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sebanyak</a:t>
            </a:r>
            <a:r>
              <a:rPr lang="en-ID" dirty="0">
                <a:solidFill>
                  <a:schemeClr val="bg1"/>
                </a:solidFill>
                <a:latin typeface="Fredoka One" panose="020B0604020202020204" charset="0"/>
              </a:rPr>
              <a:t> 15 jam </a:t>
            </a:r>
            <a:r>
              <a:rPr lang="en-ID" dirty="0" err="1">
                <a:solidFill>
                  <a:schemeClr val="bg1"/>
                </a:solidFill>
                <a:latin typeface="Fredoka One" panose="020B0604020202020204" charset="0"/>
              </a:rPr>
              <a:t>sehari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Tidur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siang</a:t>
            </a:r>
            <a:r>
              <a:rPr lang="en-ID" dirty="0">
                <a:solidFill>
                  <a:schemeClr val="bg1"/>
                </a:solidFill>
                <a:latin typeface="Fredoka One" panose="020B0604020202020204" charset="0"/>
              </a:rPr>
              <a:t> 4 jam dan </a:t>
            </a:r>
            <a:r>
              <a:rPr lang="en-ID" dirty="0" err="1">
                <a:solidFill>
                  <a:schemeClr val="bg1"/>
                </a:solidFill>
                <a:latin typeface="Fredoka One" panose="020B0604020202020204" charset="0"/>
              </a:rPr>
              <a:t>tidur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malam</a:t>
            </a:r>
            <a:r>
              <a:rPr lang="en-ID" dirty="0">
                <a:solidFill>
                  <a:schemeClr val="bg1"/>
                </a:solidFill>
                <a:latin typeface="Fredoka One" panose="020B0604020202020204" charset="0"/>
              </a:rPr>
              <a:t> 11 jam</a:t>
            </a:r>
          </a:p>
          <a:p>
            <a:pPr algn="just">
              <a:buClr>
                <a:schemeClr val="bg1"/>
              </a:buClr>
              <a:buFont typeface="Arial" panose="020B0604020202020204" pitchFamily="34" charset="0"/>
              <a:buChar char="•"/>
            </a:pPr>
            <a:r>
              <a:rPr lang="en-ID" dirty="0" err="1">
                <a:solidFill>
                  <a:schemeClr val="bg1"/>
                </a:solidFill>
                <a:latin typeface="Fredoka One" panose="020B0604020202020204" charset="0"/>
              </a:rPr>
              <a:t>Bayi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usia</a:t>
            </a:r>
            <a:r>
              <a:rPr lang="en-ID" dirty="0">
                <a:solidFill>
                  <a:schemeClr val="bg1"/>
                </a:solidFill>
                <a:latin typeface="Fredoka One" panose="020B0604020202020204" charset="0"/>
              </a:rPr>
              <a:t> 6 </a:t>
            </a:r>
            <a:r>
              <a:rPr lang="en-ID" dirty="0" err="1">
                <a:solidFill>
                  <a:schemeClr val="bg1"/>
                </a:solidFill>
                <a:latin typeface="Fredoka One" panose="020B0604020202020204" charset="0"/>
              </a:rPr>
              <a:t>bulan</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sebanyak</a:t>
            </a:r>
            <a:r>
              <a:rPr lang="en-ID" dirty="0">
                <a:solidFill>
                  <a:schemeClr val="bg1"/>
                </a:solidFill>
                <a:latin typeface="Fredoka One" panose="020B0604020202020204" charset="0"/>
              </a:rPr>
              <a:t> 14,5 </a:t>
            </a:r>
            <a:r>
              <a:rPr lang="en-ID" dirty="0" err="1">
                <a:solidFill>
                  <a:schemeClr val="bg1"/>
                </a:solidFill>
                <a:latin typeface="Fredoka One" panose="020B0604020202020204" charset="0"/>
              </a:rPr>
              <a:t>ja</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sehari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Tidur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siang</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sebanyak</a:t>
            </a:r>
            <a:r>
              <a:rPr lang="en-ID" dirty="0">
                <a:solidFill>
                  <a:schemeClr val="bg1"/>
                </a:solidFill>
                <a:latin typeface="Fredoka One" panose="020B0604020202020204" charset="0"/>
              </a:rPr>
              <a:t> 4,5 jam dan </a:t>
            </a:r>
            <a:r>
              <a:rPr lang="en-ID" dirty="0" err="1">
                <a:solidFill>
                  <a:schemeClr val="bg1"/>
                </a:solidFill>
                <a:latin typeface="Fredoka One" panose="020B0604020202020204" charset="0"/>
              </a:rPr>
              <a:t>tidur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malam</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sebanyak</a:t>
            </a:r>
            <a:r>
              <a:rPr lang="en-ID" dirty="0">
                <a:solidFill>
                  <a:schemeClr val="bg1"/>
                </a:solidFill>
                <a:latin typeface="Fredoka One" panose="020B0604020202020204" charset="0"/>
              </a:rPr>
              <a:t> 10 jam</a:t>
            </a:r>
          </a:p>
          <a:p>
            <a:pPr marL="0" lvl="0" indent="0" algn="ctr" rtl="0">
              <a:spcBef>
                <a:spcPts val="0"/>
              </a:spcBef>
              <a:spcAft>
                <a:spcPts val="0"/>
              </a:spcAft>
              <a:buNone/>
            </a:pPr>
            <a:endParaRPr dirty="0"/>
          </a:p>
        </p:txBody>
      </p:sp>
      <p:grpSp>
        <p:nvGrpSpPr>
          <p:cNvPr id="1382" name="Google Shape;1382;p62"/>
          <p:cNvGrpSpPr/>
          <p:nvPr/>
        </p:nvGrpSpPr>
        <p:grpSpPr>
          <a:xfrm rot="-544829" flipH="1">
            <a:off x="360520" y="3088686"/>
            <a:ext cx="322982" cy="326452"/>
            <a:chOff x="2079900" y="3077638"/>
            <a:chExt cx="367775" cy="382800"/>
          </a:xfrm>
        </p:grpSpPr>
        <p:sp>
          <p:nvSpPr>
            <p:cNvPr id="1383" name="Google Shape;1383;p62"/>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62"/>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62"/>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62"/>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7" name="Google Shape;1387;p62"/>
          <p:cNvGrpSpPr/>
          <p:nvPr/>
        </p:nvGrpSpPr>
        <p:grpSpPr>
          <a:xfrm rot="632919">
            <a:off x="8039421" y="912662"/>
            <a:ext cx="641652" cy="668105"/>
            <a:chOff x="2079900" y="3077638"/>
            <a:chExt cx="367775" cy="382800"/>
          </a:xfrm>
        </p:grpSpPr>
        <p:sp>
          <p:nvSpPr>
            <p:cNvPr id="1388" name="Google Shape;1388;p62"/>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62"/>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62"/>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62"/>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2" name="Google Shape;1392;p62"/>
          <p:cNvGrpSpPr/>
          <p:nvPr/>
        </p:nvGrpSpPr>
        <p:grpSpPr>
          <a:xfrm rot="-148811" flipH="1">
            <a:off x="1788140" y="4411704"/>
            <a:ext cx="371396" cy="375435"/>
            <a:chOff x="2079900" y="3077638"/>
            <a:chExt cx="367775" cy="382800"/>
          </a:xfrm>
        </p:grpSpPr>
        <p:sp>
          <p:nvSpPr>
            <p:cNvPr id="1393" name="Google Shape;1393;p62"/>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62"/>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62"/>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62"/>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7" name="Google Shape;1397;p62"/>
          <p:cNvGrpSpPr/>
          <p:nvPr/>
        </p:nvGrpSpPr>
        <p:grpSpPr>
          <a:xfrm rot="1765296" flipH="1">
            <a:off x="800492" y="745261"/>
            <a:ext cx="661771" cy="680768"/>
            <a:chOff x="2510200" y="3361463"/>
            <a:chExt cx="488700" cy="510950"/>
          </a:xfrm>
        </p:grpSpPr>
        <p:sp>
          <p:nvSpPr>
            <p:cNvPr id="1398" name="Google Shape;1398;p62"/>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62"/>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62"/>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62"/>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39"/>
        <p:cNvGrpSpPr/>
        <p:nvPr/>
      </p:nvGrpSpPr>
      <p:grpSpPr>
        <a:xfrm>
          <a:off x="0" y="0"/>
          <a:ext cx="0" cy="0"/>
          <a:chOff x="0" y="0"/>
          <a:chExt cx="0" cy="0"/>
        </a:xfrm>
      </p:grpSpPr>
      <p:sp>
        <p:nvSpPr>
          <p:cNvPr id="13" name="Rectangle 12">
            <a:extLst>
              <a:ext uri="{FF2B5EF4-FFF2-40B4-BE49-F238E27FC236}">
                <a16:creationId xmlns:a16="http://schemas.microsoft.com/office/drawing/2014/main" id="{A4A5C277-ED88-4C62-B6F0-3636687BAB7E}"/>
              </a:ext>
            </a:extLst>
          </p:cNvPr>
          <p:cNvSpPr/>
          <p:nvPr/>
        </p:nvSpPr>
        <p:spPr>
          <a:xfrm>
            <a:off x="1990407" y="3945967"/>
            <a:ext cx="6249572" cy="8827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10">
            <a:extLst>
              <a:ext uri="{FF2B5EF4-FFF2-40B4-BE49-F238E27FC236}">
                <a16:creationId xmlns:a16="http://schemas.microsoft.com/office/drawing/2014/main" id="{107D9A07-AF67-4CA5-9E24-B5BE1A8884B5}"/>
              </a:ext>
            </a:extLst>
          </p:cNvPr>
          <p:cNvSpPr/>
          <p:nvPr/>
        </p:nvSpPr>
        <p:spPr>
          <a:xfrm>
            <a:off x="1979688" y="3239797"/>
            <a:ext cx="5892957" cy="548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40" name="Google Shape;940;p51"/>
          <p:cNvSpPr txBox="1">
            <a:spLocks noGrp="1"/>
          </p:cNvSpPr>
          <p:nvPr>
            <p:ph type="ctrTitle"/>
          </p:nvPr>
        </p:nvSpPr>
        <p:spPr>
          <a:xfrm>
            <a:off x="717750" y="308277"/>
            <a:ext cx="7708500" cy="65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Merawat Kuku </a:t>
            </a:r>
            <a:r>
              <a:rPr lang="en-ID" dirty="0"/>
              <a:t>dan</a:t>
            </a:r>
            <a:br>
              <a:rPr lang="en-ID" dirty="0"/>
            </a:br>
            <a:r>
              <a:rPr lang="en-ID" dirty="0" err="1"/>
              <a:t>Kebersihan</a:t>
            </a:r>
            <a:r>
              <a:rPr lang="en-ID" dirty="0"/>
              <a:t> Pada </a:t>
            </a:r>
            <a:r>
              <a:rPr lang="en" dirty="0"/>
              <a:t>Anak </a:t>
            </a:r>
            <a:endParaRPr dirty="0"/>
          </a:p>
        </p:txBody>
      </p:sp>
      <p:sp>
        <p:nvSpPr>
          <p:cNvPr id="945" name="Google Shape;945;p51"/>
          <p:cNvSpPr/>
          <p:nvPr/>
        </p:nvSpPr>
        <p:spPr>
          <a:xfrm>
            <a:off x="1537153" y="1707700"/>
            <a:ext cx="202500" cy="2025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4" name="Google Shape;954;p51"/>
          <p:cNvGrpSpPr/>
          <p:nvPr/>
        </p:nvGrpSpPr>
        <p:grpSpPr>
          <a:xfrm rot="-544829" flipH="1">
            <a:off x="462069" y="2323981"/>
            <a:ext cx="322982" cy="326452"/>
            <a:chOff x="2079900" y="3077638"/>
            <a:chExt cx="367775" cy="382800"/>
          </a:xfrm>
        </p:grpSpPr>
        <p:sp>
          <p:nvSpPr>
            <p:cNvPr id="955" name="Google Shape;955;p51"/>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51"/>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51"/>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51"/>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9" name="Google Shape;959;p51"/>
          <p:cNvGrpSpPr/>
          <p:nvPr/>
        </p:nvGrpSpPr>
        <p:grpSpPr>
          <a:xfrm rot="632919">
            <a:off x="8039421" y="852037"/>
            <a:ext cx="641652" cy="668105"/>
            <a:chOff x="2079900" y="3077638"/>
            <a:chExt cx="367775" cy="382800"/>
          </a:xfrm>
        </p:grpSpPr>
        <p:sp>
          <p:nvSpPr>
            <p:cNvPr id="960" name="Google Shape;960;p51"/>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51"/>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51"/>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51"/>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64" name="Google Shape;964;p51"/>
          <p:cNvGrpSpPr/>
          <p:nvPr/>
        </p:nvGrpSpPr>
        <p:grpSpPr>
          <a:xfrm rot="-148811" flipH="1">
            <a:off x="700019" y="4141253"/>
            <a:ext cx="371396" cy="375435"/>
            <a:chOff x="2079900" y="3077638"/>
            <a:chExt cx="367775" cy="382800"/>
          </a:xfrm>
        </p:grpSpPr>
        <p:sp>
          <p:nvSpPr>
            <p:cNvPr id="965" name="Google Shape;965;p51"/>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51"/>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51"/>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51"/>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Rectangle 3">
            <a:extLst>
              <a:ext uri="{FF2B5EF4-FFF2-40B4-BE49-F238E27FC236}">
                <a16:creationId xmlns:a16="http://schemas.microsoft.com/office/drawing/2014/main" id="{42E17C15-C66C-42E9-A4CB-E5DB7B10B9B4}"/>
              </a:ext>
            </a:extLst>
          </p:cNvPr>
          <p:cNvSpPr/>
          <p:nvPr/>
        </p:nvSpPr>
        <p:spPr>
          <a:xfrm>
            <a:off x="1979688" y="1567316"/>
            <a:ext cx="5726315" cy="4832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TextBox 4">
            <a:extLst>
              <a:ext uri="{FF2B5EF4-FFF2-40B4-BE49-F238E27FC236}">
                <a16:creationId xmlns:a16="http://schemas.microsoft.com/office/drawing/2014/main" id="{AFCC72D3-6973-436E-A243-EB9397218524}"/>
              </a:ext>
            </a:extLst>
          </p:cNvPr>
          <p:cNvSpPr txBox="1"/>
          <p:nvPr/>
        </p:nvSpPr>
        <p:spPr>
          <a:xfrm>
            <a:off x="2020565" y="1588920"/>
            <a:ext cx="5925473" cy="461665"/>
          </a:xfrm>
          <a:prstGeom prst="rect">
            <a:avLst/>
          </a:prstGeom>
          <a:noFill/>
        </p:spPr>
        <p:txBody>
          <a:bodyPr wrap="square" rtlCol="0">
            <a:spAutoFit/>
          </a:bodyPr>
          <a:lstStyle/>
          <a:p>
            <a:r>
              <a:rPr lang="en-US" sz="1200" dirty="0" err="1">
                <a:solidFill>
                  <a:schemeClr val="bg1"/>
                </a:solidFill>
                <a:latin typeface="Fredoka One" panose="020B0604020202020204" charset="0"/>
              </a:rPr>
              <a:t>Gunakan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gunting</a:t>
            </a:r>
            <a:r>
              <a:rPr lang="en-US" sz="1200" dirty="0">
                <a:solidFill>
                  <a:schemeClr val="bg1"/>
                </a:solidFill>
                <a:latin typeface="Fredoka One" panose="020B0604020202020204" charset="0"/>
              </a:rPr>
              <a:t> kuku </a:t>
            </a:r>
            <a:r>
              <a:rPr lang="en-US" sz="1200" dirty="0" err="1">
                <a:solidFill>
                  <a:schemeClr val="bg1"/>
                </a:solidFill>
                <a:latin typeface="Fredoka One" panose="020B0604020202020204" charset="0"/>
              </a:rPr>
              <a:t>khusus</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bayi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atau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gunting</a:t>
            </a:r>
            <a:r>
              <a:rPr lang="en-US" sz="1200" dirty="0">
                <a:solidFill>
                  <a:schemeClr val="bg1"/>
                </a:solidFill>
                <a:latin typeface="Fredoka One" panose="020B0604020202020204" charset="0"/>
              </a:rPr>
              <a:t> kuku </a:t>
            </a:r>
            <a:r>
              <a:rPr lang="en-US" sz="1200" dirty="0" err="1">
                <a:solidFill>
                  <a:schemeClr val="bg1"/>
                </a:solidFill>
                <a:latin typeface="Fredoka One" panose="020B0604020202020204" charset="0"/>
              </a:rPr>
              <a:t>khusus</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tumpul</a:t>
            </a:r>
            <a:r>
              <a:rPr lang="en-US" sz="1200" dirty="0">
                <a:solidFill>
                  <a:schemeClr val="bg1"/>
                </a:solidFill>
                <a:latin typeface="Fredoka One" panose="020B0604020202020204" charset="0"/>
              </a:rPr>
              <a:t>. Dan </a:t>
            </a:r>
            <a:r>
              <a:rPr lang="en-US" sz="1200" dirty="0" err="1">
                <a:solidFill>
                  <a:schemeClr val="bg1"/>
                </a:solidFill>
                <a:latin typeface="Fredoka One" panose="020B0604020202020204" charset="0"/>
              </a:rPr>
              <a:t>akan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lebih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mudah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untuk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memotong</a:t>
            </a:r>
            <a:r>
              <a:rPr lang="en-US" sz="1200" dirty="0">
                <a:solidFill>
                  <a:schemeClr val="bg1"/>
                </a:solidFill>
                <a:latin typeface="Fredoka One" panose="020B0604020202020204" charset="0"/>
              </a:rPr>
              <a:t> kuku </a:t>
            </a:r>
            <a:r>
              <a:rPr lang="en-US" sz="1200" dirty="0" err="1">
                <a:solidFill>
                  <a:schemeClr val="bg1"/>
                </a:solidFill>
                <a:latin typeface="Fredoka One" panose="020B0604020202020204" charset="0"/>
              </a:rPr>
              <a:t>bayi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saat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tidur</a:t>
            </a:r>
            <a:r>
              <a:rPr lang="en-US" sz="1200" dirty="0">
                <a:solidFill>
                  <a:schemeClr val="bg1"/>
                </a:solidFill>
                <a:latin typeface="Fredoka One" panose="020B0604020202020204" charset="0"/>
              </a:rPr>
              <a:t>.</a:t>
            </a:r>
            <a:endParaRPr lang="en-ID" dirty="0"/>
          </a:p>
        </p:txBody>
      </p:sp>
      <p:sp>
        <p:nvSpPr>
          <p:cNvPr id="36" name="Google Shape;945;p51">
            <a:extLst>
              <a:ext uri="{FF2B5EF4-FFF2-40B4-BE49-F238E27FC236}">
                <a16:creationId xmlns:a16="http://schemas.microsoft.com/office/drawing/2014/main" id="{AD02E39E-C420-4918-A85B-6953D8086A0F}"/>
              </a:ext>
            </a:extLst>
          </p:cNvPr>
          <p:cNvSpPr/>
          <p:nvPr/>
        </p:nvSpPr>
        <p:spPr>
          <a:xfrm>
            <a:off x="1531934" y="2487207"/>
            <a:ext cx="202500" cy="2025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945;p51">
            <a:extLst>
              <a:ext uri="{FF2B5EF4-FFF2-40B4-BE49-F238E27FC236}">
                <a16:creationId xmlns:a16="http://schemas.microsoft.com/office/drawing/2014/main" id="{DC92469E-8AD5-44BD-8694-F53DA3090144}"/>
              </a:ext>
            </a:extLst>
          </p:cNvPr>
          <p:cNvSpPr/>
          <p:nvPr/>
        </p:nvSpPr>
        <p:spPr>
          <a:xfrm>
            <a:off x="1527667" y="3402825"/>
            <a:ext cx="202500" cy="2025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Rectangle 5">
            <a:extLst>
              <a:ext uri="{FF2B5EF4-FFF2-40B4-BE49-F238E27FC236}">
                <a16:creationId xmlns:a16="http://schemas.microsoft.com/office/drawing/2014/main" id="{101C9E9D-8C95-49D3-BDC3-640843B7B5A4}"/>
              </a:ext>
            </a:extLst>
          </p:cNvPr>
          <p:cNvSpPr/>
          <p:nvPr/>
        </p:nvSpPr>
        <p:spPr>
          <a:xfrm>
            <a:off x="1990407" y="2207448"/>
            <a:ext cx="5708104" cy="8668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DFD1D901-6858-4E44-B351-C5C4C4971EFC}"/>
              </a:ext>
            </a:extLst>
          </p:cNvPr>
          <p:cNvSpPr txBox="1"/>
          <p:nvPr/>
        </p:nvSpPr>
        <p:spPr>
          <a:xfrm>
            <a:off x="1979688" y="2202866"/>
            <a:ext cx="5692089" cy="830997"/>
          </a:xfrm>
          <a:prstGeom prst="rect">
            <a:avLst/>
          </a:prstGeom>
          <a:noFill/>
        </p:spPr>
        <p:txBody>
          <a:bodyPr wrap="square" rtlCol="0">
            <a:spAutoFit/>
          </a:bodyPr>
          <a:lstStyle/>
          <a:p>
            <a:r>
              <a:rPr lang="en-US" sz="1200" dirty="0" err="1">
                <a:solidFill>
                  <a:schemeClr val="bg1"/>
                </a:solidFill>
                <a:latin typeface="Fredoka One" panose="020B0604020202020204" charset="0"/>
              </a:rPr>
              <a:t>Jangan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mengambil</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kotoran</a:t>
            </a:r>
            <a:r>
              <a:rPr lang="en-US" sz="1200" dirty="0">
                <a:solidFill>
                  <a:schemeClr val="bg1"/>
                </a:solidFill>
                <a:latin typeface="Fredoka One" panose="020B0604020202020204" charset="0"/>
              </a:rPr>
              <a:t> di </a:t>
            </a:r>
            <a:r>
              <a:rPr lang="en-US" sz="1200" dirty="0" err="1">
                <a:solidFill>
                  <a:schemeClr val="bg1"/>
                </a:solidFill>
                <a:latin typeface="Fredoka One" panose="020B0604020202020204" charset="0"/>
              </a:rPr>
              <a:t>bawah</a:t>
            </a:r>
            <a:r>
              <a:rPr lang="en-US" sz="1200" dirty="0">
                <a:solidFill>
                  <a:schemeClr val="bg1"/>
                </a:solidFill>
                <a:latin typeface="Fredoka One" panose="020B0604020202020204" charset="0"/>
              </a:rPr>
              <a:t> kuku </a:t>
            </a:r>
            <a:r>
              <a:rPr lang="en-US" sz="1200" dirty="0" err="1">
                <a:solidFill>
                  <a:schemeClr val="bg1"/>
                </a:solidFill>
                <a:latin typeface="Fredoka One" panose="020B0604020202020204" charset="0"/>
              </a:rPr>
              <a:t>dengan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benda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tajam</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Kotoran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itu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dapat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dihilangkan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dengan</a:t>
            </a:r>
            <a:r>
              <a:rPr lang="en-US" sz="1200" dirty="0">
                <a:solidFill>
                  <a:schemeClr val="bg1"/>
                </a:solidFill>
                <a:latin typeface="Fredoka One" panose="020B0604020202020204" charset="0"/>
              </a:rPr>
              <a:t> air. </a:t>
            </a:r>
            <a:r>
              <a:rPr lang="en-US" sz="1200" dirty="0" err="1">
                <a:solidFill>
                  <a:schemeClr val="bg1"/>
                </a:solidFill>
                <a:latin typeface="Fredoka One" panose="020B0604020202020204" charset="0"/>
              </a:rPr>
              <a:t>Begitu</a:t>
            </a:r>
            <a:r>
              <a:rPr lang="en-US" sz="1200" dirty="0">
                <a:solidFill>
                  <a:schemeClr val="bg1"/>
                </a:solidFill>
                <a:latin typeface="Fredoka One" panose="020B0604020202020204" charset="0"/>
              </a:rPr>
              <a:t> juga </a:t>
            </a:r>
            <a:r>
              <a:rPr lang="en-US" sz="1200" dirty="0" err="1">
                <a:solidFill>
                  <a:schemeClr val="bg1"/>
                </a:solidFill>
                <a:latin typeface="Fredoka One" panose="020B0604020202020204" charset="0"/>
              </a:rPr>
              <a:t>dengan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kotoran</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mengering</a:t>
            </a:r>
            <a:r>
              <a:rPr lang="en-US" sz="1200" dirty="0">
                <a:solidFill>
                  <a:schemeClr val="bg1"/>
                </a:solidFill>
                <a:latin typeface="Fredoka One" panose="020B0604020202020204" charset="0"/>
              </a:rPr>
              <a:t> di </a:t>
            </a:r>
            <a:r>
              <a:rPr lang="en-US" sz="1200" dirty="0" err="1">
                <a:solidFill>
                  <a:schemeClr val="bg1"/>
                </a:solidFill>
                <a:latin typeface="Fredoka One" panose="020B0604020202020204" charset="0"/>
              </a:rPr>
              <a:t>dalam</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hidung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kecil</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Bisa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dibersihkan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dengan</a:t>
            </a:r>
            <a:r>
              <a:rPr lang="en-US" sz="1200" dirty="0">
                <a:solidFill>
                  <a:schemeClr val="bg1"/>
                </a:solidFill>
                <a:latin typeface="Fredoka One" panose="020B0604020202020204" charset="0"/>
              </a:rPr>
              <a:t> air </a:t>
            </a:r>
            <a:r>
              <a:rPr lang="en-US" sz="1200" dirty="0" err="1">
                <a:solidFill>
                  <a:schemeClr val="bg1"/>
                </a:solidFill>
                <a:latin typeface="Fredoka One" panose="020B0604020202020204" charset="0"/>
              </a:rPr>
              <a:t>ketika</a:t>
            </a:r>
            <a:r>
              <a:rPr lang="en-US" sz="1200" dirty="0">
                <a:solidFill>
                  <a:schemeClr val="bg1"/>
                </a:solidFill>
                <a:latin typeface="Fredoka One" panose="020B0604020202020204" charset="0"/>
              </a:rPr>
              <a:t> mandi </a:t>
            </a:r>
            <a:r>
              <a:rPr lang="en-US" sz="1200" dirty="0" err="1">
                <a:solidFill>
                  <a:schemeClr val="bg1"/>
                </a:solidFill>
                <a:latin typeface="Fredoka One" panose="020B0604020202020204" charset="0"/>
              </a:rPr>
              <a:t>maupun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dengan</a:t>
            </a:r>
            <a:r>
              <a:rPr lang="en-US" sz="1200" dirty="0">
                <a:solidFill>
                  <a:schemeClr val="bg1"/>
                </a:solidFill>
                <a:latin typeface="Fredoka One" panose="020B0604020202020204" charset="0"/>
              </a:rPr>
              <a:t> cotton bud </a:t>
            </a:r>
            <a:r>
              <a:rPr lang="en-US" sz="1200" dirty="0" err="1">
                <a:solidFill>
                  <a:schemeClr val="bg1"/>
                </a:solidFill>
                <a:latin typeface="Fredoka One" panose="020B0604020202020204" charset="0"/>
              </a:rPr>
              <a:t>khusus</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bayi</a:t>
            </a:r>
            <a:r>
              <a:rPr lang="en-US" sz="1200" dirty="0">
                <a:solidFill>
                  <a:schemeClr val="bg1"/>
                </a:solidFill>
                <a:latin typeface="Fredoka One" panose="020B0604020202020204" charset="0"/>
              </a:rPr>
              <a:t>.</a:t>
            </a:r>
            <a:endParaRPr lang="en-ID" sz="1200" dirty="0">
              <a:solidFill>
                <a:schemeClr val="bg1"/>
              </a:solidFill>
              <a:latin typeface="Fredoka One" panose="020B0604020202020204" charset="0"/>
            </a:endParaRPr>
          </a:p>
        </p:txBody>
      </p:sp>
      <p:sp>
        <p:nvSpPr>
          <p:cNvPr id="9" name="TextBox 8">
            <a:extLst>
              <a:ext uri="{FF2B5EF4-FFF2-40B4-BE49-F238E27FC236}">
                <a16:creationId xmlns:a16="http://schemas.microsoft.com/office/drawing/2014/main" id="{FA7C4AA4-8AF2-4A79-83B1-19D7CABF7675}"/>
              </a:ext>
            </a:extLst>
          </p:cNvPr>
          <p:cNvSpPr txBox="1"/>
          <p:nvPr/>
        </p:nvSpPr>
        <p:spPr>
          <a:xfrm>
            <a:off x="1979688" y="3278638"/>
            <a:ext cx="6068457" cy="461665"/>
          </a:xfrm>
          <a:prstGeom prst="rect">
            <a:avLst/>
          </a:prstGeom>
          <a:noFill/>
        </p:spPr>
        <p:txBody>
          <a:bodyPr wrap="square" rtlCol="0">
            <a:spAutoFit/>
          </a:bodyPr>
          <a:lstStyle/>
          <a:p>
            <a:r>
              <a:rPr lang="en-US" sz="1200" dirty="0" err="1">
                <a:solidFill>
                  <a:schemeClr val="bg1"/>
                </a:solidFill>
                <a:latin typeface="Fredoka One" panose="020B0604020202020204" charset="0"/>
              </a:rPr>
              <a:t>Sebaiknya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intens</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menggunting</a:t>
            </a:r>
            <a:r>
              <a:rPr lang="en-US" sz="1200" dirty="0">
                <a:solidFill>
                  <a:schemeClr val="bg1"/>
                </a:solidFill>
                <a:latin typeface="Fredoka One" panose="020B0604020202020204" charset="0"/>
              </a:rPr>
              <a:t> kuku </a:t>
            </a:r>
            <a:r>
              <a:rPr lang="en-US" sz="1200" dirty="0" err="1">
                <a:solidFill>
                  <a:schemeClr val="bg1"/>
                </a:solidFill>
                <a:latin typeface="Fredoka One" panose="020B0604020202020204" charset="0"/>
              </a:rPr>
              <a:t>anak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jika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sudah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mulai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memanjang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karena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bayi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cenderung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memegang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segala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benda</a:t>
            </a:r>
            <a:r>
              <a:rPr lang="en-US" sz="1200" dirty="0">
                <a:solidFill>
                  <a:schemeClr val="bg1"/>
                </a:solidFill>
                <a:latin typeface="Fredoka One" panose="020B0604020202020204" charset="0"/>
              </a:rPr>
              <a:t> dan </a:t>
            </a:r>
            <a:r>
              <a:rPr lang="en-US" sz="1200" dirty="0" err="1">
                <a:solidFill>
                  <a:schemeClr val="bg1"/>
                </a:solidFill>
                <a:latin typeface="Fredoka One" panose="020B0604020202020204" charset="0"/>
              </a:rPr>
              <a:t>terkadang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menggores</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wajahnya</a:t>
            </a:r>
            <a:r>
              <a:rPr lang="en-US" sz="1200" dirty="0">
                <a:solidFill>
                  <a:schemeClr val="bg1"/>
                </a:solidFill>
                <a:latin typeface="Fredoka One" panose="020B0604020202020204" charset="0"/>
              </a:rPr>
              <a:t>.</a:t>
            </a:r>
            <a:endParaRPr lang="en-ID" sz="1200" dirty="0">
              <a:solidFill>
                <a:schemeClr val="bg1"/>
              </a:solidFill>
              <a:latin typeface="Fredoka One" panose="020B0604020202020204" charset="0"/>
            </a:endParaRPr>
          </a:p>
        </p:txBody>
      </p:sp>
      <p:sp>
        <p:nvSpPr>
          <p:cNvPr id="45" name="Google Shape;945;p51">
            <a:extLst>
              <a:ext uri="{FF2B5EF4-FFF2-40B4-BE49-F238E27FC236}">
                <a16:creationId xmlns:a16="http://schemas.microsoft.com/office/drawing/2014/main" id="{96155138-B67F-42E6-AE59-B3B1E2D4DADE}"/>
              </a:ext>
            </a:extLst>
          </p:cNvPr>
          <p:cNvSpPr/>
          <p:nvPr/>
        </p:nvSpPr>
        <p:spPr>
          <a:xfrm>
            <a:off x="1531084" y="4233901"/>
            <a:ext cx="202500" cy="2025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TextBox 11">
            <a:extLst>
              <a:ext uri="{FF2B5EF4-FFF2-40B4-BE49-F238E27FC236}">
                <a16:creationId xmlns:a16="http://schemas.microsoft.com/office/drawing/2014/main" id="{E8D4B5AB-4D4E-42DC-A872-7B7E9FE97DE9}"/>
              </a:ext>
            </a:extLst>
          </p:cNvPr>
          <p:cNvSpPr txBox="1"/>
          <p:nvPr/>
        </p:nvSpPr>
        <p:spPr>
          <a:xfrm>
            <a:off x="2001980" y="3956873"/>
            <a:ext cx="6237999" cy="830997"/>
          </a:xfrm>
          <a:prstGeom prst="rect">
            <a:avLst/>
          </a:prstGeom>
          <a:noFill/>
        </p:spPr>
        <p:txBody>
          <a:bodyPr wrap="square" rtlCol="0">
            <a:spAutoFit/>
          </a:bodyPr>
          <a:lstStyle/>
          <a:p>
            <a:r>
              <a:rPr lang="en-US" sz="1200" dirty="0" err="1">
                <a:solidFill>
                  <a:schemeClr val="bg1"/>
                </a:solidFill>
                <a:latin typeface="Fredoka One" panose="020B0604020202020204" charset="0"/>
              </a:rPr>
              <a:t>Jangan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lupa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untuk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membersihkan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lidah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gigi</a:t>
            </a:r>
            <a:r>
              <a:rPr lang="en-US" sz="1200" dirty="0">
                <a:solidFill>
                  <a:schemeClr val="bg1"/>
                </a:solidFill>
                <a:latin typeface="Fredoka One" panose="020B0604020202020204" charset="0"/>
              </a:rPr>
              <a:t>, dan </a:t>
            </a:r>
            <a:r>
              <a:rPr lang="en-US" sz="1200" dirty="0" err="1">
                <a:solidFill>
                  <a:schemeClr val="bg1"/>
                </a:solidFill>
                <a:latin typeface="Fredoka One" panose="020B0604020202020204" charset="0"/>
              </a:rPr>
              <a:t>mulut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setiap</a:t>
            </a:r>
            <a:r>
              <a:rPr lang="en-US" sz="1200" dirty="0">
                <a:solidFill>
                  <a:schemeClr val="bg1"/>
                </a:solidFill>
                <a:latin typeface="Fredoka One" panose="020B0604020202020204" charset="0"/>
              </a:rPr>
              <a:t> kali </a:t>
            </a:r>
            <a:r>
              <a:rPr lang="en-US" sz="1200" dirty="0" err="1">
                <a:solidFill>
                  <a:schemeClr val="bg1"/>
                </a:solidFill>
                <a:latin typeface="Fredoka One" panose="020B0604020202020204" charset="0"/>
              </a:rPr>
              <a:t>hendak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ingin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tidur</a:t>
            </a:r>
            <a:r>
              <a:rPr lang="en-US" sz="1200" dirty="0">
                <a:solidFill>
                  <a:schemeClr val="bg1"/>
                </a:solidFill>
                <a:latin typeface="Fredoka One" panose="020B0604020202020204" charset="0"/>
              </a:rPr>
              <a:t>, dan </a:t>
            </a:r>
            <a:r>
              <a:rPr lang="en-US" sz="1200" dirty="0" err="1">
                <a:solidFill>
                  <a:schemeClr val="bg1"/>
                </a:solidFill>
                <a:latin typeface="Fredoka One" panose="020B0604020202020204" charset="0"/>
              </a:rPr>
              <a:t>bangun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tidur</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Untuk</a:t>
            </a:r>
            <a:r>
              <a:rPr lang="en-US" sz="1200" dirty="0">
                <a:solidFill>
                  <a:schemeClr val="bg1"/>
                </a:solidFill>
                <a:latin typeface="Fredoka One" panose="020B0604020202020204" charset="0"/>
              </a:rPr>
              <a:t> pasta </a:t>
            </a:r>
            <a:r>
              <a:rPr lang="en-US" sz="1200" dirty="0" err="1">
                <a:solidFill>
                  <a:schemeClr val="bg1"/>
                </a:solidFill>
                <a:latin typeface="Fredoka One" panose="020B0604020202020204" charset="0"/>
              </a:rPr>
              <a:t>gigi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bayi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pilih</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berfluoride</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Selain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itu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mencuci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dengan</a:t>
            </a:r>
            <a:r>
              <a:rPr lang="en-US" sz="1200" dirty="0">
                <a:solidFill>
                  <a:schemeClr val="bg1"/>
                </a:solidFill>
                <a:latin typeface="Fredoka One" panose="020B0604020202020204" charset="0"/>
              </a:rPr>
              <a:t> air </a:t>
            </a:r>
            <a:r>
              <a:rPr lang="en-US" sz="1200" dirty="0" err="1">
                <a:solidFill>
                  <a:schemeClr val="bg1"/>
                </a:solidFill>
                <a:latin typeface="Fredoka One" panose="020B0604020202020204" charset="0"/>
              </a:rPr>
              <a:t>bagian</a:t>
            </a:r>
            <a:r>
              <a:rPr lang="en-US" sz="1200" dirty="0">
                <a:solidFill>
                  <a:schemeClr val="bg1"/>
                </a:solidFill>
                <a:latin typeface="Fredoka One" panose="020B0604020202020204" charset="0"/>
              </a:rPr>
              <a:t> area </a:t>
            </a:r>
            <a:r>
              <a:rPr lang="en-US" sz="1200" dirty="0" err="1">
                <a:solidFill>
                  <a:schemeClr val="bg1"/>
                </a:solidFill>
                <a:latin typeface="Fredoka One" panose="020B0604020202020204" charset="0"/>
              </a:rPr>
              <a:t>mulut</a:t>
            </a:r>
            <a:r>
              <a:rPr lang="en-US" sz="1200" dirty="0">
                <a:solidFill>
                  <a:schemeClr val="bg1"/>
                </a:solidFill>
                <a:latin typeface="Fredoka One" panose="020B0604020202020204" charset="0"/>
              </a:rPr>
              <a:t> pada </a:t>
            </a:r>
            <a:r>
              <a:rPr lang="en-US" sz="1200" dirty="0" err="1">
                <a:solidFill>
                  <a:schemeClr val="bg1"/>
                </a:solidFill>
                <a:latin typeface="Fredoka One" panose="020B0604020202020204" charset="0"/>
              </a:rPr>
              <a:t>wajah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maupun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leher</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jika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terkena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sisa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makanan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sehabis</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makan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Kemudian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telapak</a:t>
            </a:r>
            <a:r>
              <a:rPr lang="en-US" sz="1200" dirty="0">
                <a:solidFill>
                  <a:schemeClr val="bg1"/>
                </a:solidFill>
                <a:latin typeface="Fredoka One" panose="020B0604020202020204" charset="0"/>
              </a:rPr>
              <a:t> kaki </a:t>
            </a:r>
            <a:r>
              <a:rPr lang="en-US" sz="1200" dirty="0" err="1">
                <a:solidFill>
                  <a:schemeClr val="bg1"/>
                </a:solidFill>
                <a:latin typeface="Fredoka One" panose="020B0604020202020204" charset="0"/>
              </a:rPr>
              <a:t>ketika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bayi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sudah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mulai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berjalan</a:t>
            </a:r>
            <a:r>
              <a:rPr lang="en-US" sz="1200" dirty="0">
                <a:solidFill>
                  <a:schemeClr val="bg1"/>
                </a:solidFill>
                <a:latin typeface="Fredoka One" panose="020B0604020202020204" charset="0"/>
              </a:rPr>
              <a:t>.</a:t>
            </a:r>
            <a:endParaRPr lang="en-ID" sz="1200" dirty="0">
              <a:solidFill>
                <a:schemeClr val="bg1"/>
              </a:solidFill>
              <a:latin typeface="Fredoka One" panose="020B060402020202020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22"/>
        <p:cNvGrpSpPr/>
        <p:nvPr/>
      </p:nvGrpSpPr>
      <p:grpSpPr>
        <a:xfrm>
          <a:off x="0" y="0"/>
          <a:ext cx="0" cy="0"/>
          <a:chOff x="0" y="0"/>
          <a:chExt cx="0" cy="0"/>
        </a:xfrm>
      </p:grpSpPr>
      <p:pic>
        <p:nvPicPr>
          <p:cNvPr id="11" name="Picture 10">
            <a:extLst>
              <a:ext uri="{FF2B5EF4-FFF2-40B4-BE49-F238E27FC236}">
                <a16:creationId xmlns:a16="http://schemas.microsoft.com/office/drawing/2014/main" id="{5BDE7B81-FB34-46A8-A8C2-BCD7E31BB0A1}"/>
              </a:ext>
            </a:extLst>
          </p:cNvPr>
          <p:cNvPicPr>
            <a:picLocks noChangeAspect="1"/>
          </p:cNvPicPr>
          <p:nvPr/>
        </p:nvPicPr>
        <p:blipFill>
          <a:blip r:embed="rId3"/>
          <a:stretch>
            <a:fillRect/>
          </a:stretch>
        </p:blipFill>
        <p:spPr>
          <a:xfrm>
            <a:off x="2028585" y="4145815"/>
            <a:ext cx="5346711" cy="713294"/>
          </a:xfrm>
          <a:prstGeom prst="rect">
            <a:avLst/>
          </a:prstGeom>
        </p:spPr>
      </p:pic>
      <p:pic>
        <p:nvPicPr>
          <p:cNvPr id="9" name="Picture 8">
            <a:extLst>
              <a:ext uri="{FF2B5EF4-FFF2-40B4-BE49-F238E27FC236}">
                <a16:creationId xmlns:a16="http://schemas.microsoft.com/office/drawing/2014/main" id="{A67218F3-C3DC-43F1-AA47-83A092459D89}"/>
              </a:ext>
            </a:extLst>
          </p:cNvPr>
          <p:cNvPicPr>
            <a:picLocks noChangeAspect="1"/>
          </p:cNvPicPr>
          <p:nvPr/>
        </p:nvPicPr>
        <p:blipFill>
          <a:blip r:embed="rId4"/>
          <a:stretch>
            <a:fillRect/>
          </a:stretch>
        </p:blipFill>
        <p:spPr>
          <a:xfrm>
            <a:off x="1275550" y="3349899"/>
            <a:ext cx="4848625" cy="707197"/>
          </a:xfrm>
          <a:prstGeom prst="rect">
            <a:avLst/>
          </a:prstGeom>
        </p:spPr>
      </p:pic>
      <p:pic>
        <p:nvPicPr>
          <p:cNvPr id="7" name="Picture 6">
            <a:extLst>
              <a:ext uri="{FF2B5EF4-FFF2-40B4-BE49-F238E27FC236}">
                <a16:creationId xmlns:a16="http://schemas.microsoft.com/office/drawing/2014/main" id="{7A8899BC-1D50-43D5-93C4-4E0B0220C35B}"/>
              </a:ext>
            </a:extLst>
          </p:cNvPr>
          <p:cNvPicPr>
            <a:picLocks noChangeAspect="1"/>
          </p:cNvPicPr>
          <p:nvPr/>
        </p:nvPicPr>
        <p:blipFill>
          <a:blip r:embed="rId5"/>
          <a:stretch>
            <a:fillRect/>
          </a:stretch>
        </p:blipFill>
        <p:spPr>
          <a:xfrm>
            <a:off x="1874430" y="2545101"/>
            <a:ext cx="5925628" cy="710460"/>
          </a:xfrm>
          <a:prstGeom prst="rect">
            <a:avLst/>
          </a:prstGeom>
        </p:spPr>
      </p:pic>
      <p:pic>
        <p:nvPicPr>
          <p:cNvPr id="5" name="Picture 4">
            <a:extLst>
              <a:ext uri="{FF2B5EF4-FFF2-40B4-BE49-F238E27FC236}">
                <a16:creationId xmlns:a16="http://schemas.microsoft.com/office/drawing/2014/main" id="{99F9A30C-6B5D-4902-BAC9-EBE555075E69}"/>
              </a:ext>
            </a:extLst>
          </p:cNvPr>
          <p:cNvPicPr>
            <a:picLocks noChangeAspect="1"/>
          </p:cNvPicPr>
          <p:nvPr/>
        </p:nvPicPr>
        <p:blipFill>
          <a:blip r:embed="rId6"/>
          <a:stretch>
            <a:fillRect/>
          </a:stretch>
        </p:blipFill>
        <p:spPr>
          <a:xfrm>
            <a:off x="366803" y="1659039"/>
            <a:ext cx="8146288" cy="798227"/>
          </a:xfrm>
          <a:prstGeom prst="rect">
            <a:avLst/>
          </a:prstGeom>
        </p:spPr>
      </p:pic>
      <p:pic>
        <p:nvPicPr>
          <p:cNvPr id="3" name="Picture 2">
            <a:extLst>
              <a:ext uri="{FF2B5EF4-FFF2-40B4-BE49-F238E27FC236}">
                <a16:creationId xmlns:a16="http://schemas.microsoft.com/office/drawing/2014/main" id="{24DDC8C5-507A-47D5-A6CE-2174C61C2833}"/>
              </a:ext>
            </a:extLst>
          </p:cNvPr>
          <p:cNvPicPr>
            <a:picLocks noChangeAspect="1"/>
          </p:cNvPicPr>
          <p:nvPr/>
        </p:nvPicPr>
        <p:blipFill>
          <a:blip r:embed="rId7"/>
          <a:stretch>
            <a:fillRect/>
          </a:stretch>
        </p:blipFill>
        <p:spPr>
          <a:xfrm>
            <a:off x="1333296" y="1010467"/>
            <a:ext cx="5864752" cy="557133"/>
          </a:xfrm>
          <a:prstGeom prst="rect">
            <a:avLst/>
          </a:prstGeom>
        </p:spPr>
      </p:pic>
      <p:sp>
        <p:nvSpPr>
          <p:cNvPr id="1423" name="Google Shape;1423;p63"/>
          <p:cNvSpPr txBox="1">
            <a:spLocks noGrp="1"/>
          </p:cNvSpPr>
          <p:nvPr>
            <p:ph type="ctrTitle"/>
          </p:nvPr>
        </p:nvSpPr>
        <p:spPr>
          <a:xfrm>
            <a:off x="758482" y="363522"/>
            <a:ext cx="7708500" cy="657600"/>
          </a:xfrm>
          <a:prstGeom prst="rect">
            <a:avLst/>
          </a:prstGeom>
        </p:spPr>
        <p:txBody>
          <a:bodyPr spcFirstLastPara="1" wrap="square" lIns="91425" tIns="91425" rIns="91425" bIns="91425" anchor="t" anchorCtr="0">
            <a:noAutofit/>
          </a:bodyPr>
          <a:lstStyle/>
          <a:p>
            <a:r>
              <a:rPr lang="en-ID" sz="2400" b="1" dirty="0" err="1"/>
              <a:t>Menangkal</a:t>
            </a:r>
            <a:r>
              <a:rPr lang="en-ID" sz="2400" b="1" dirty="0"/>
              <a:t> </a:t>
            </a:r>
            <a:r>
              <a:rPr lang="en-ID" sz="2400" b="1" dirty="0" err="1"/>
              <a:t>Biang</a:t>
            </a:r>
            <a:r>
              <a:rPr lang="en-ID" sz="2400" b="1" dirty="0"/>
              <a:t> </a:t>
            </a:r>
            <a:r>
              <a:rPr lang="en-ID" sz="2400" b="1" dirty="0" err="1"/>
              <a:t>Keringat</a:t>
            </a:r>
            <a:br>
              <a:rPr lang="en-ID" b="1" dirty="0"/>
            </a:br>
            <a:endParaRPr dirty="0"/>
          </a:p>
        </p:txBody>
      </p:sp>
      <p:grpSp>
        <p:nvGrpSpPr>
          <p:cNvPr id="1441" name="Google Shape;1441;p63"/>
          <p:cNvGrpSpPr/>
          <p:nvPr/>
        </p:nvGrpSpPr>
        <p:grpSpPr>
          <a:xfrm rot="544829">
            <a:off x="8389968" y="3088686"/>
            <a:ext cx="322982" cy="326452"/>
            <a:chOff x="2079900" y="3077638"/>
            <a:chExt cx="367775" cy="382800"/>
          </a:xfrm>
        </p:grpSpPr>
        <p:sp>
          <p:nvSpPr>
            <p:cNvPr id="1442" name="Google Shape;1442;p63"/>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63"/>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63"/>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63"/>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6" name="Google Shape;1446;p63"/>
          <p:cNvGrpSpPr/>
          <p:nvPr/>
        </p:nvGrpSpPr>
        <p:grpSpPr>
          <a:xfrm rot="-632919" flipH="1">
            <a:off x="392397" y="912662"/>
            <a:ext cx="641652" cy="668105"/>
            <a:chOff x="2079900" y="3077638"/>
            <a:chExt cx="367775" cy="382800"/>
          </a:xfrm>
        </p:grpSpPr>
        <p:sp>
          <p:nvSpPr>
            <p:cNvPr id="1447" name="Google Shape;1447;p63"/>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63"/>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63"/>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63"/>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1" name="Google Shape;1451;p63"/>
          <p:cNvGrpSpPr/>
          <p:nvPr/>
        </p:nvGrpSpPr>
        <p:grpSpPr>
          <a:xfrm rot="148811">
            <a:off x="644629" y="2780682"/>
            <a:ext cx="371396" cy="375435"/>
            <a:chOff x="2079900" y="3077638"/>
            <a:chExt cx="367775" cy="382800"/>
          </a:xfrm>
        </p:grpSpPr>
        <p:sp>
          <p:nvSpPr>
            <p:cNvPr id="1452" name="Google Shape;1452;p63"/>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63"/>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63"/>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63"/>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6" name="Google Shape;1456;p63"/>
          <p:cNvGrpSpPr/>
          <p:nvPr/>
        </p:nvGrpSpPr>
        <p:grpSpPr>
          <a:xfrm rot="1765296" flipH="1">
            <a:off x="7338143" y="3595691"/>
            <a:ext cx="661771" cy="680768"/>
            <a:chOff x="2510200" y="3361463"/>
            <a:chExt cx="488700" cy="510950"/>
          </a:xfrm>
        </p:grpSpPr>
        <p:sp>
          <p:nvSpPr>
            <p:cNvPr id="1457" name="Google Shape;1457;p63"/>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63"/>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63"/>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63"/>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a:extLst>
              <a:ext uri="{FF2B5EF4-FFF2-40B4-BE49-F238E27FC236}">
                <a16:creationId xmlns:a16="http://schemas.microsoft.com/office/drawing/2014/main" id="{E4F1BACF-34F2-4FFB-9178-7A503F4F4063}"/>
              </a:ext>
            </a:extLst>
          </p:cNvPr>
          <p:cNvSpPr/>
          <p:nvPr/>
        </p:nvSpPr>
        <p:spPr>
          <a:xfrm>
            <a:off x="689971" y="1806302"/>
            <a:ext cx="7610770" cy="523220"/>
          </a:xfrm>
          <a:prstGeom prst="rect">
            <a:avLst/>
          </a:prstGeom>
        </p:spPr>
        <p:txBody>
          <a:bodyPr wrap="square">
            <a:spAutoFit/>
          </a:bodyPr>
          <a:lstStyle/>
          <a:p>
            <a:pPr>
              <a:buClr>
                <a:schemeClr val="bg1"/>
              </a:buClr>
            </a:pPr>
            <a:r>
              <a:rPr lang="en-ID" dirty="0">
                <a:solidFill>
                  <a:schemeClr val="bg1"/>
                </a:solidFill>
                <a:latin typeface="Fredoka One" panose="020B0604020202020204" charset="0"/>
              </a:rPr>
              <a:t>Jaga </a:t>
            </a:r>
            <a:r>
              <a:rPr lang="en-ID" dirty="0" err="1">
                <a:solidFill>
                  <a:schemeClr val="bg1"/>
                </a:solidFill>
                <a:latin typeface="Fredoka One" panose="020B0604020202020204" charset="0"/>
              </a:rPr>
              <a:t>kulit</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bayi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tetap</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kering</a:t>
            </a:r>
            <a:r>
              <a:rPr lang="en-ID" dirty="0">
                <a:solidFill>
                  <a:schemeClr val="bg1"/>
                </a:solidFill>
                <a:latin typeface="Fredoka One" panose="020B0604020202020204" charset="0"/>
              </a:rPr>
              <a:t> dan </a:t>
            </a:r>
            <a:r>
              <a:rPr lang="en-ID" dirty="0" err="1">
                <a:solidFill>
                  <a:schemeClr val="bg1"/>
                </a:solidFill>
                <a:latin typeface="Fredoka One" panose="020B0604020202020204" charset="0"/>
              </a:rPr>
              <a:t>dingin</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Sehabis</a:t>
            </a:r>
            <a:r>
              <a:rPr lang="en-ID" dirty="0">
                <a:solidFill>
                  <a:schemeClr val="bg1"/>
                </a:solidFill>
                <a:latin typeface="Fredoka One" panose="020B0604020202020204" charset="0"/>
              </a:rPr>
              <a:t> mandi </a:t>
            </a:r>
            <a:r>
              <a:rPr lang="en-ID" dirty="0" err="1">
                <a:solidFill>
                  <a:schemeClr val="bg1"/>
                </a:solidFill>
                <a:latin typeface="Fredoka One" panose="020B0604020202020204" charset="0"/>
              </a:rPr>
              <a:t>bagian</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tubuh</a:t>
            </a:r>
            <a:r>
              <a:rPr lang="en-ID" dirty="0">
                <a:solidFill>
                  <a:schemeClr val="bg1"/>
                </a:solidFill>
                <a:latin typeface="Fredoka One" panose="020B0604020202020204" charset="0"/>
              </a:rPr>
              <a:t> yang </a:t>
            </a:r>
            <a:r>
              <a:rPr lang="en-ID" dirty="0" err="1">
                <a:solidFill>
                  <a:schemeClr val="bg1"/>
                </a:solidFill>
                <a:latin typeface="Fredoka One" panose="020B0604020202020204" charset="0"/>
              </a:rPr>
              <a:t>berlipat</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seperti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lipatan</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paha</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ketiak</a:t>
            </a:r>
            <a:r>
              <a:rPr lang="en-ID" dirty="0">
                <a:solidFill>
                  <a:schemeClr val="bg1"/>
                </a:solidFill>
                <a:latin typeface="Fredoka One" panose="020B0604020202020204" charset="0"/>
              </a:rPr>
              <a:t>, dan </a:t>
            </a:r>
            <a:r>
              <a:rPr lang="en-ID" dirty="0" err="1">
                <a:solidFill>
                  <a:schemeClr val="bg1"/>
                </a:solidFill>
                <a:latin typeface="Fredoka One" panose="020B0604020202020204" charset="0"/>
              </a:rPr>
              <a:t>leher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harus</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benar-benar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kering</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menggunakan</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handuk</a:t>
            </a:r>
            <a:endParaRPr lang="en-ID" dirty="0">
              <a:solidFill>
                <a:schemeClr val="bg1"/>
              </a:solidFill>
              <a:latin typeface="Fredoka One" panose="020B0604020202020204" charset="0"/>
            </a:endParaRPr>
          </a:p>
        </p:txBody>
      </p:sp>
      <p:sp>
        <p:nvSpPr>
          <p:cNvPr id="4" name="Rectangle 3">
            <a:extLst>
              <a:ext uri="{FF2B5EF4-FFF2-40B4-BE49-F238E27FC236}">
                <a16:creationId xmlns:a16="http://schemas.microsoft.com/office/drawing/2014/main" id="{3CAB6097-949E-4BD3-AD4C-3F60C1079CC9}"/>
              </a:ext>
            </a:extLst>
          </p:cNvPr>
          <p:cNvSpPr/>
          <p:nvPr/>
        </p:nvSpPr>
        <p:spPr>
          <a:xfrm>
            <a:off x="1683875" y="1116995"/>
            <a:ext cx="5163593" cy="338554"/>
          </a:xfrm>
          <a:prstGeom prst="rect">
            <a:avLst/>
          </a:prstGeom>
        </p:spPr>
        <p:txBody>
          <a:bodyPr wrap="none">
            <a:spAutoFit/>
          </a:bodyPr>
          <a:lstStyle/>
          <a:p>
            <a:pPr>
              <a:buClr>
                <a:schemeClr val="bg1"/>
              </a:buClr>
            </a:pPr>
            <a:r>
              <a:rPr lang="it-IT" sz="1600" dirty="0">
                <a:solidFill>
                  <a:schemeClr val="bg1"/>
                </a:solidFill>
                <a:latin typeface="Fredoka One" panose="020B0604020202020204" charset="0"/>
              </a:rPr>
              <a:t>Mandikan si kecil secara teratur pagi dan sore hari</a:t>
            </a:r>
          </a:p>
        </p:txBody>
      </p:sp>
      <p:sp>
        <p:nvSpPr>
          <p:cNvPr id="6" name="Rectangle 5">
            <a:extLst>
              <a:ext uri="{FF2B5EF4-FFF2-40B4-BE49-F238E27FC236}">
                <a16:creationId xmlns:a16="http://schemas.microsoft.com/office/drawing/2014/main" id="{3C8695E0-FE3C-47D7-80B4-518E74D2FC00}"/>
              </a:ext>
            </a:extLst>
          </p:cNvPr>
          <p:cNvSpPr/>
          <p:nvPr/>
        </p:nvSpPr>
        <p:spPr>
          <a:xfrm>
            <a:off x="2183111" y="2637597"/>
            <a:ext cx="5743815" cy="523220"/>
          </a:xfrm>
          <a:prstGeom prst="rect">
            <a:avLst/>
          </a:prstGeom>
        </p:spPr>
        <p:txBody>
          <a:bodyPr wrap="square">
            <a:spAutoFit/>
          </a:bodyPr>
          <a:lstStyle/>
          <a:p>
            <a:r>
              <a:rPr lang="en-ID" dirty="0" err="1">
                <a:solidFill>
                  <a:schemeClr val="bg1"/>
                </a:solidFill>
                <a:latin typeface="Fredoka One" panose="020B0604020202020204" charset="0"/>
              </a:rPr>
              <a:t>Ketika</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berkeringat</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bayi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jangan</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langsung</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diberi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bedak</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Basuh</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dulu</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kecil</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dengan</a:t>
            </a:r>
            <a:r>
              <a:rPr lang="en-ID" dirty="0">
                <a:solidFill>
                  <a:schemeClr val="bg1"/>
                </a:solidFill>
                <a:latin typeface="Fredoka One" panose="020B0604020202020204" charset="0"/>
              </a:rPr>
              <a:t> lap </a:t>
            </a:r>
            <a:r>
              <a:rPr lang="en-ID" dirty="0" err="1">
                <a:solidFill>
                  <a:schemeClr val="bg1"/>
                </a:solidFill>
                <a:latin typeface="Fredoka One" panose="020B0604020202020204" charset="0"/>
              </a:rPr>
              <a:t>basah</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kemudian</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baru</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dikeringkan</a:t>
            </a:r>
            <a:r>
              <a:rPr lang="en-ID" dirty="0">
                <a:solidFill>
                  <a:schemeClr val="bg1"/>
                </a:solidFill>
                <a:latin typeface="Fredoka One" panose="020B0604020202020204" charset="0"/>
              </a:rPr>
              <a:t>.</a:t>
            </a:r>
          </a:p>
        </p:txBody>
      </p:sp>
      <p:sp>
        <p:nvSpPr>
          <p:cNvPr id="8" name="Rectangle 7">
            <a:extLst>
              <a:ext uri="{FF2B5EF4-FFF2-40B4-BE49-F238E27FC236}">
                <a16:creationId xmlns:a16="http://schemas.microsoft.com/office/drawing/2014/main" id="{A14A28CF-8FEE-40FB-AFDD-11A5F21BE015}"/>
              </a:ext>
            </a:extLst>
          </p:cNvPr>
          <p:cNvSpPr/>
          <p:nvPr/>
        </p:nvSpPr>
        <p:spPr>
          <a:xfrm>
            <a:off x="1497036" y="3468845"/>
            <a:ext cx="4572000" cy="523220"/>
          </a:xfrm>
          <a:prstGeom prst="rect">
            <a:avLst/>
          </a:prstGeom>
        </p:spPr>
        <p:txBody>
          <a:bodyPr>
            <a:spAutoFit/>
          </a:bodyPr>
          <a:lstStyle/>
          <a:p>
            <a:r>
              <a:rPr lang="en-ID" dirty="0">
                <a:solidFill>
                  <a:schemeClr val="bg1"/>
                </a:solidFill>
                <a:latin typeface="Fredoka One" panose="020B0604020202020204" charset="0"/>
              </a:rPr>
              <a:t>Jaga </a:t>
            </a:r>
            <a:r>
              <a:rPr lang="en-ID" dirty="0" err="1">
                <a:solidFill>
                  <a:schemeClr val="bg1"/>
                </a:solidFill>
                <a:latin typeface="Fredoka One" panose="020B0604020202020204" charset="0"/>
              </a:rPr>
              <a:t>ventilasi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dalam</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kamar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Usahakan</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ada</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udara</a:t>
            </a:r>
            <a:r>
              <a:rPr lang="en-ID" dirty="0">
                <a:solidFill>
                  <a:schemeClr val="bg1"/>
                </a:solidFill>
                <a:latin typeface="Fredoka One" panose="020B0604020202020204" charset="0"/>
              </a:rPr>
              <a:t> yang </a:t>
            </a:r>
            <a:r>
              <a:rPr lang="en-ID" dirty="0" err="1">
                <a:solidFill>
                  <a:schemeClr val="bg1"/>
                </a:solidFill>
                <a:latin typeface="Fredoka One" panose="020B0604020202020204" charset="0"/>
              </a:rPr>
              <a:t>mengalir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sehingga</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kamar</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terasa</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sejuk</a:t>
            </a:r>
            <a:endParaRPr lang="en-ID" dirty="0">
              <a:solidFill>
                <a:schemeClr val="bg1"/>
              </a:solidFill>
              <a:latin typeface="Fredoka One" panose="020B0604020202020204" charset="0"/>
            </a:endParaRPr>
          </a:p>
        </p:txBody>
      </p:sp>
      <p:sp>
        <p:nvSpPr>
          <p:cNvPr id="10" name="Rectangle 9">
            <a:extLst>
              <a:ext uri="{FF2B5EF4-FFF2-40B4-BE49-F238E27FC236}">
                <a16:creationId xmlns:a16="http://schemas.microsoft.com/office/drawing/2014/main" id="{9193DE1C-D102-4E3E-98ED-8A036067617A}"/>
              </a:ext>
            </a:extLst>
          </p:cNvPr>
          <p:cNvSpPr/>
          <p:nvPr/>
        </p:nvSpPr>
        <p:spPr>
          <a:xfrm>
            <a:off x="2342555" y="4237127"/>
            <a:ext cx="5096276" cy="954107"/>
          </a:xfrm>
          <a:prstGeom prst="rect">
            <a:avLst/>
          </a:prstGeom>
        </p:spPr>
        <p:txBody>
          <a:bodyPr wrap="square">
            <a:spAutoFit/>
          </a:bodyPr>
          <a:lstStyle/>
          <a:p>
            <a:r>
              <a:rPr lang="en-ID" dirty="0" err="1">
                <a:solidFill>
                  <a:schemeClr val="bg1"/>
                </a:solidFill>
                <a:latin typeface="Fredoka One" panose="020B0604020202020204" charset="0"/>
              </a:rPr>
              <a:t>Pilih</a:t>
            </a:r>
            <a:r>
              <a:rPr lang="en-ID" dirty="0">
                <a:solidFill>
                  <a:schemeClr val="bg1"/>
                </a:solidFill>
                <a:latin typeface="Fredoka One" panose="020B0604020202020204" charset="0"/>
              </a:rPr>
              <a:t> baju yang </a:t>
            </a:r>
            <a:r>
              <a:rPr lang="en-ID" dirty="0" err="1">
                <a:solidFill>
                  <a:schemeClr val="bg1"/>
                </a:solidFill>
                <a:latin typeface="Fredoka One" panose="020B0604020202020204" charset="0"/>
              </a:rPr>
              <a:t>tepat</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jangan</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terlalu</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ketat</a:t>
            </a:r>
            <a:r>
              <a:rPr lang="en-ID" dirty="0">
                <a:solidFill>
                  <a:schemeClr val="bg1"/>
                </a:solidFill>
                <a:latin typeface="Fredoka One" panose="020B0604020202020204" charset="0"/>
              </a:rPr>
              <a:t> dan </a:t>
            </a:r>
            <a:r>
              <a:rPr lang="en-ID" dirty="0" err="1">
                <a:solidFill>
                  <a:schemeClr val="bg1"/>
                </a:solidFill>
                <a:latin typeface="Fredoka One" panose="020B0604020202020204" charset="0"/>
              </a:rPr>
              <a:t>tebal</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karena</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bayi</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mudah</a:t>
            </a:r>
            <a:r>
              <a:rPr lang="en-ID" dirty="0">
                <a:solidFill>
                  <a:schemeClr val="bg1"/>
                </a:solidFill>
                <a:latin typeface="Fredoka One" panose="020B0604020202020204" charset="0"/>
              </a:rPr>
              <a:t> </a:t>
            </a:r>
            <a:r>
              <a:rPr lang="en-ID" dirty="0" err="1">
                <a:solidFill>
                  <a:schemeClr val="bg1"/>
                </a:solidFill>
                <a:latin typeface="Fredoka One" panose="020B0604020202020204" charset="0"/>
              </a:rPr>
              <a:t>berkeringat</a:t>
            </a:r>
            <a:r>
              <a:rPr lang="en-ID" dirty="0">
                <a:solidFill>
                  <a:schemeClr val="bg1"/>
                </a:solidFill>
                <a:latin typeface="Fredoka One" panose="020B0604020202020204" charset="0"/>
              </a:rPr>
              <a:t>.</a:t>
            </a:r>
          </a:p>
          <a:p>
            <a:br>
              <a:rPr lang="en-ID" dirty="0"/>
            </a:br>
            <a:endParaRPr lang="en-ID"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09"/>
        <p:cNvGrpSpPr/>
        <p:nvPr/>
      </p:nvGrpSpPr>
      <p:grpSpPr>
        <a:xfrm>
          <a:off x="0" y="0"/>
          <a:ext cx="0" cy="0"/>
          <a:chOff x="0" y="0"/>
          <a:chExt cx="0" cy="0"/>
        </a:xfrm>
      </p:grpSpPr>
      <p:sp>
        <p:nvSpPr>
          <p:cNvPr id="910" name="Google Shape;910;p50"/>
          <p:cNvSpPr/>
          <p:nvPr/>
        </p:nvSpPr>
        <p:spPr>
          <a:xfrm>
            <a:off x="1309221" y="344688"/>
            <a:ext cx="6389668" cy="910466"/>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2" name="Google Shape;912;p50"/>
          <p:cNvSpPr txBox="1">
            <a:spLocks noGrp="1"/>
          </p:cNvSpPr>
          <p:nvPr>
            <p:ph type="ctrTitle"/>
          </p:nvPr>
        </p:nvSpPr>
        <p:spPr>
          <a:xfrm>
            <a:off x="1379203" y="540776"/>
            <a:ext cx="6610692" cy="58340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800" dirty="0"/>
              <a:t>Fakta dan Mitos Seputar ASI</a:t>
            </a:r>
            <a:endParaRPr sz="2800" dirty="0"/>
          </a:p>
        </p:txBody>
      </p:sp>
      <p:sp>
        <p:nvSpPr>
          <p:cNvPr id="916" name="Google Shape;916;p50"/>
          <p:cNvSpPr/>
          <p:nvPr/>
        </p:nvSpPr>
        <p:spPr>
          <a:xfrm>
            <a:off x="1099492" y="1606105"/>
            <a:ext cx="201600" cy="201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50"/>
          <p:cNvSpPr/>
          <p:nvPr/>
        </p:nvSpPr>
        <p:spPr>
          <a:xfrm>
            <a:off x="1099492" y="2728015"/>
            <a:ext cx="201600" cy="201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50"/>
          <p:cNvSpPr/>
          <p:nvPr/>
        </p:nvSpPr>
        <p:spPr>
          <a:xfrm>
            <a:off x="1107621" y="2164834"/>
            <a:ext cx="201600" cy="201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19" name="Google Shape;919;p50"/>
          <p:cNvGrpSpPr/>
          <p:nvPr/>
        </p:nvGrpSpPr>
        <p:grpSpPr>
          <a:xfrm rot="-544829" flipH="1">
            <a:off x="366370" y="3088686"/>
            <a:ext cx="322982" cy="326452"/>
            <a:chOff x="2079900" y="3077638"/>
            <a:chExt cx="367775" cy="382800"/>
          </a:xfrm>
        </p:grpSpPr>
        <p:sp>
          <p:nvSpPr>
            <p:cNvPr id="920" name="Google Shape;920;p50"/>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50"/>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50"/>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50"/>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4" name="Google Shape;924;p50"/>
          <p:cNvGrpSpPr/>
          <p:nvPr/>
        </p:nvGrpSpPr>
        <p:grpSpPr>
          <a:xfrm rot="632919">
            <a:off x="8039421" y="852037"/>
            <a:ext cx="641652" cy="668105"/>
            <a:chOff x="2079900" y="3077638"/>
            <a:chExt cx="367775" cy="382800"/>
          </a:xfrm>
        </p:grpSpPr>
        <p:sp>
          <p:nvSpPr>
            <p:cNvPr id="925" name="Google Shape;925;p50"/>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50"/>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50"/>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50"/>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9" name="Google Shape;929;p50"/>
          <p:cNvGrpSpPr/>
          <p:nvPr/>
        </p:nvGrpSpPr>
        <p:grpSpPr>
          <a:xfrm rot="350284" flipH="1">
            <a:off x="1413041" y="182639"/>
            <a:ext cx="582103" cy="695032"/>
            <a:chOff x="2279175" y="2462338"/>
            <a:chExt cx="376175" cy="449125"/>
          </a:xfrm>
        </p:grpSpPr>
        <p:sp>
          <p:nvSpPr>
            <p:cNvPr id="930" name="Google Shape;930;p50"/>
            <p:cNvSpPr/>
            <p:nvPr/>
          </p:nvSpPr>
          <p:spPr>
            <a:xfrm>
              <a:off x="2279175" y="2665988"/>
              <a:ext cx="210525" cy="245475"/>
            </a:xfrm>
            <a:custGeom>
              <a:avLst/>
              <a:gdLst/>
              <a:ahLst/>
              <a:cxnLst/>
              <a:rect l="l" t="t" r="r" b="b"/>
              <a:pathLst>
                <a:path w="8421" h="9819" extrusionOk="0">
                  <a:moveTo>
                    <a:pt x="6688" y="0"/>
                  </a:moveTo>
                  <a:cubicBezTo>
                    <a:pt x="183" y="8390"/>
                    <a:pt x="1" y="9818"/>
                    <a:pt x="1824" y="7843"/>
                  </a:cubicBezTo>
                  <a:cubicBezTo>
                    <a:pt x="3679" y="5867"/>
                    <a:pt x="8420" y="152"/>
                    <a:pt x="8420" y="15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50"/>
            <p:cNvSpPr/>
            <p:nvPr/>
          </p:nvSpPr>
          <p:spPr>
            <a:xfrm>
              <a:off x="2342250" y="2564163"/>
              <a:ext cx="243200" cy="216600"/>
            </a:xfrm>
            <a:custGeom>
              <a:avLst/>
              <a:gdLst/>
              <a:ahLst/>
              <a:cxnLst/>
              <a:rect l="l" t="t" r="r" b="b"/>
              <a:pathLst>
                <a:path w="9728" h="8664" extrusionOk="0">
                  <a:moveTo>
                    <a:pt x="1064" y="1399"/>
                  </a:moveTo>
                  <a:cubicBezTo>
                    <a:pt x="2128" y="0"/>
                    <a:pt x="4712" y="183"/>
                    <a:pt x="6809" y="1794"/>
                  </a:cubicBezTo>
                  <a:cubicBezTo>
                    <a:pt x="8907" y="3374"/>
                    <a:pt x="9727" y="5836"/>
                    <a:pt x="8663" y="7265"/>
                  </a:cubicBezTo>
                  <a:cubicBezTo>
                    <a:pt x="7599" y="8663"/>
                    <a:pt x="5016" y="8481"/>
                    <a:pt x="2949" y="6870"/>
                  </a:cubicBezTo>
                  <a:cubicBezTo>
                    <a:pt x="852" y="5229"/>
                    <a:pt x="1" y="2797"/>
                    <a:pt x="1064" y="139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50"/>
            <p:cNvSpPr/>
            <p:nvPr/>
          </p:nvSpPr>
          <p:spPr>
            <a:xfrm>
              <a:off x="2405325" y="2462338"/>
              <a:ext cx="250025" cy="260675"/>
            </a:xfrm>
            <a:custGeom>
              <a:avLst/>
              <a:gdLst/>
              <a:ahLst/>
              <a:cxnLst/>
              <a:rect l="l" t="t" r="r" b="b"/>
              <a:pathLst>
                <a:path w="10001" h="10427" extrusionOk="0">
                  <a:moveTo>
                    <a:pt x="578" y="6536"/>
                  </a:moveTo>
                  <a:cubicBezTo>
                    <a:pt x="1125" y="5776"/>
                    <a:pt x="4317" y="0"/>
                    <a:pt x="7143" y="2159"/>
                  </a:cubicBezTo>
                  <a:cubicBezTo>
                    <a:pt x="10001" y="4347"/>
                    <a:pt x="5198" y="8906"/>
                    <a:pt x="4590" y="9666"/>
                  </a:cubicBezTo>
                  <a:cubicBezTo>
                    <a:pt x="4013" y="10426"/>
                    <a:pt x="2645" y="10305"/>
                    <a:pt x="1520" y="9453"/>
                  </a:cubicBezTo>
                  <a:cubicBezTo>
                    <a:pt x="426" y="8602"/>
                    <a:pt x="0" y="7295"/>
                    <a:pt x="578" y="653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50"/>
            <p:cNvSpPr/>
            <p:nvPr/>
          </p:nvSpPr>
          <p:spPr>
            <a:xfrm>
              <a:off x="2457750" y="2473738"/>
              <a:ext cx="188475" cy="167950"/>
            </a:xfrm>
            <a:custGeom>
              <a:avLst/>
              <a:gdLst/>
              <a:ahLst/>
              <a:cxnLst/>
              <a:rect l="l" t="t" r="r" b="b"/>
              <a:pathLst>
                <a:path w="7539" h="6718" extrusionOk="0">
                  <a:moveTo>
                    <a:pt x="821" y="1095"/>
                  </a:moveTo>
                  <a:cubicBezTo>
                    <a:pt x="1672" y="0"/>
                    <a:pt x="3679" y="152"/>
                    <a:pt x="5259" y="1399"/>
                  </a:cubicBezTo>
                  <a:cubicBezTo>
                    <a:pt x="6901" y="2675"/>
                    <a:pt x="7539" y="4560"/>
                    <a:pt x="6718" y="5624"/>
                  </a:cubicBezTo>
                  <a:cubicBezTo>
                    <a:pt x="5867" y="6718"/>
                    <a:pt x="3861" y="6566"/>
                    <a:pt x="2280" y="5320"/>
                  </a:cubicBezTo>
                  <a:cubicBezTo>
                    <a:pt x="639" y="4104"/>
                    <a:pt x="1" y="2219"/>
                    <a:pt x="821" y="109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50"/>
            <p:cNvSpPr/>
            <p:nvPr/>
          </p:nvSpPr>
          <p:spPr>
            <a:xfrm>
              <a:off x="2451675" y="2614313"/>
              <a:ext cx="127700" cy="107175"/>
            </a:xfrm>
            <a:custGeom>
              <a:avLst/>
              <a:gdLst/>
              <a:ahLst/>
              <a:cxnLst/>
              <a:rect l="l" t="t" r="r" b="b"/>
              <a:pathLst>
                <a:path w="5108" h="4287" extrusionOk="0">
                  <a:moveTo>
                    <a:pt x="2827" y="92"/>
                  </a:moveTo>
                  <a:cubicBezTo>
                    <a:pt x="2371" y="882"/>
                    <a:pt x="1763" y="1612"/>
                    <a:pt x="1247" y="2219"/>
                  </a:cubicBezTo>
                  <a:cubicBezTo>
                    <a:pt x="760" y="2767"/>
                    <a:pt x="396" y="3192"/>
                    <a:pt x="244" y="3374"/>
                  </a:cubicBezTo>
                  <a:cubicBezTo>
                    <a:pt x="153" y="3466"/>
                    <a:pt x="92" y="3587"/>
                    <a:pt x="1" y="3618"/>
                  </a:cubicBezTo>
                  <a:cubicBezTo>
                    <a:pt x="92" y="3648"/>
                    <a:pt x="183" y="3739"/>
                    <a:pt x="274" y="3770"/>
                  </a:cubicBezTo>
                  <a:cubicBezTo>
                    <a:pt x="1247" y="4286"/>
                    <a:pt x="2280" y="4256"/>
                    <a:pt x="2767" y="3618"/>
                  </a:cubicBezTo>
                  <a:cubicBezTo>
                    <a:pt x="2979" y="3374"/>
                    <a:pt x="3618" y="2706"/>
                    <a:pt x="4286" y="1855"/>
                  </a:cubicBezTo>
                  <a:cubicBezTo>
                    <a:pt x="4560" y="1520"/>
                    <a:pt x="4864" y="1125"/>
                    <a:pt x="5107" y="760"/>
                  </a:cubicBezTo>
                  <a:cubicBezTo>
                    <a:pt x="4408" y="730"/>
                    <a:pt x="3618" y="457"/>
                    <a:pt x="2888" y="1"/>
                  </a:cubicBezTo>
                  <a:cubicBezTo>
                    <a:pt x="2858" y="1"/>
                    <a:pt x="2858" y="31"/>
                    <a:pt x="2827" y="9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50"/>
            <p:cNvSpPr/>
            <p:nvPr/>
          </p:nvSpPr>
          <p:spPr>
            <a:xfrm>
              <a:off x="2493475" y="2495763"/>
              <a:ext cx="126150" cy="110975"/>
            </a:xfrm>
            <a:custGeom>
              <a:avLst/>
              <a:gdLst/>
              <a:ahLst/>
              <a:cxnLst/>
              <a:rect l="l" t="t" r="r" b="b"/>
              <a:pathLst>
                <a:path w="5046" h="4439" extrusionOk="0">
                  <a:moveTo>
                    <a:pt x="578" y="730"/>
                  </a:moveTo>
                  <a:cubicBezTo>
                    <a:pt x="1155" y="1"/>
                    <a:pt x="2462" y="62"/>
                    <a:pt x="3526" y="913"/>
                  </a:cubicBezTo>
                  <a:cubicBezTo>
                    <a:pt x="4651" y="1733"/>
                    <a:pt x="5046" y="3010"/>
                    <a:pt x="4499" y="3709"/>
                  </a:cubicBezTo>
                  <a:cubicBezTo>
                    <a:pt x="3921" y="4439"/>
                    <a:pt x="2584" y="4378"/>
                    <a:pt x="1520" y="3527"/>
                  </a:cubicBezTo>
                  <a:cubicBezTo>
                    <a:pt x="426" y="2706"/>
                    <a:pt x="0" y="1429"/>
                    <a:pt x="578" y="73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Box 2"/>
          <p:cNvSpPr txBox="1"/>
          <p:nvPr/>
        </p:nvSpPr>
        <p:spPr>
          <a:xfrm>
            <a:off x="1379203" y="1508381"/>
            <a:ext cx="7223778" cy="523220"/>
          </a:xfrm>
          <a:prstGeom prst="rect">
            <a:avLst/>
          </a:prstGeom>
          <a:noFill/>
        </p:spPr>
        <p:txBody>
          <a:bodyPr wrap="square" rtlCol="0">
            <a:spAutoFit/>
          </a:bodyPr>
          <a:lstStyle/>
          <a:p>
            <a:r>
              <a:rPr lang="en-US" dirty="0" err="1">
                <a:latin typeface="Fredoka One" panose="020B0604020202020204" charset="0"/>
              </a:rPr>
              <a:t>Mitos</a:t>
            </a:r>
            <a:r>
              <a:rPr lang="en-US" dirty="0">
                <a:latin typeface="Fredoka One" panose="020B0604020202020204" charset="0"/>
              </a:rPr>
              <a:t> : </a:t>
            </a:r>
            <a:r>
              <a:rPr lang="en-US" dirty="0" err="1">
                <a:latin typeface="Fredoka One" panose="020B0604020202020204" charset="0"/>
              </a:rPr>
              <a:t>Menyusui</a:t>
            </a:r>
            <a:r>
              <a:rPr lang="en-US" dirty="0">
                <a:latin typeface="Fredoka One" panose="020B0604020202020204" charset="0"/>
              </a:rPr>
              <a:t> </a:t>
            </a:r>
            <a:r>
              <a:rPr lang="en-US" dirty="0" err="1">
                <a:latin typeface="Fredoka One" panose="020B0604020202020204" charset="0"/>
              </a:rPr>
              <a:t>menyebabkan</a:t>
            </a:r>
            <a:r>
              <a:rPr lang="en-US" dirty="0">
                <a:latin typeface="Fredoka One" panose="020B0604020202020204" charset="0"/>
              </a:rPr>
              <a:t> </a:t>
            </a:r>
            <a:r>
              <a:rPr lang="en-US" dirty="0" err="1">
                <a:latin typeface="Fredoka One" panose="020B0604020202020204" charset="0"/>
              </a:rPr>
              <a:t>payudara</a:t>
            </a:r>
            <a:r>
              <a:rPr lang="en-US" dirty="0">
                <a:latin typeface="Fredoka One" panose="020B0604020202020204" charset="0"/>
              </a:rPr>
              <a:t> </a:t>
            </a:r>
            <a:r>
              <a:rPr lang="en-US" dirty="0" err="1">
                <a:latin typeface="Fredoka One" panose="020B0604020202020204" charset="0"/>
              </a:rPr>
              <a:t>menjadi</a:t>
            </a:r>
            <a:r>
              <a:rPr lang="en-US" dirty="0">
                <a:latin typeface="Fredoka One" panose="020B0604020202020204" charset="0"/>
              </a:rPr>
              <a:t> </a:t>
            </a:r>
            <a:r>
              <a:rPr lang="en-US" dirty="0" err="1">
                <a:latin typeface="Fredoka One" panose="020B0604020202020204" charset="0"/>
              </a:rPr>
              <a:t>kendur</a:t>
            </a:r>
            <a:endParaRPr lang="en-US" dirty="0">
              <a:latin typeface="Fredoka One" panose="020B0604020202020204" charset="0"/>
            </a:endParaRPr>
          </a:p>
          <a:p>
            <a:r>
              <a:rPr lang="en-US" dirty="0" err="1">
                <a:latin typeface="Fredoka One" panose="020B0604020202020204" charset="0"/>
              </a:rPr>
              <a:t>Fakta</a:t>
            </a:r>
            <a:r>
              <a:rPr lang="en-US" dirty="0">
                <a:latin typeface="Fredoka One" panose="020B0604020202020204" charset="0"/>
              </a:rPr>
              <a:t> : </a:t>
            </a:r>
            <a:r>
              <a:rPr lang="en-US" dirty="0" err="1">
                <a:latin typeface="Fredoka One" panose="020B0604020202020204" charset="0"/>
              </a:rPr>
              <a:t>Payudara</a:t>
            </a:r>
            <a:r>
              <a:rPr lang="en-US" dirty="0">
                <a:latin typeface="Fredoka One" panose="020B0604020202020204" charset="0"/>
              </a:rPr>
              <a:t> </a:t>
            </a:r>
            <a:r>
              <a:rPr lang="en-US" dirty="0" err="1">
                <a:latin typeface="Fredoka One" panose="020B0604020202020204" charset="0"/>
              </a:rPr>
              <a:t>kendur</a:t>
            </a:r>
            <a:r>
              <a:rPr lang="en-US" dirty="0">
                <a:latin typeface="Fredoka One" panose="020B0604020202020204" charset="0"/>
              </a:rPr>
              <a:t> </a:t>
            </a:r>
            <a:r>
              <a:rPr lang="en-US" dirty="0" err="1">
                <a:latin typeface="Fredoka One" panose="020B0604020202020204" charset="0"/>
              </a:rPr>
              <a:t>disebabkan</a:t>
            </a:r>
            <a:r>
              <a:rPr lang="en-US" dirty="0">
                <a:latin typeface="Fredoka One" panose="020B0604020202020204" charset="0"/>
              </a:rPr>
              <a:t> </a:t>
            </a:r>
            <a:r>
              <a:rPr lang="en-US" dirty="0" err="1">
                <a:latin typeface="Fredoka One" panose="020B0604020202020204" charset="0"/>
              </a:rPr>
              <a:t>oleh</a:t>
            </a:r>
            <a:r>
              <a:rPr lang="en-US" dirty="0">
                <a:latin typeface="Fredoka One" panose="020B0604020202020204" charset="0"/>
              </a:rPr>
              <a:t> </a:t>
            </a:r>
            <a:r>
              <a:rPr lang="en-US" dirty="0" err="1">
                <a:latin typeface="Fredoka One" panose="020B0604020202020204" charset="0"/>
              </a:rPr>
              <a:t>bertambahnya</a:t>
            </a:r>
            <a:r>
              <a:rPr lang="en-US" dirty="0">
                <a:latin typeface="Fredoka One" panose="020B0604020202020204" charset="0"/>
              </a:rPr>
              <a:t> </a:t>
            </a:r>
            <a:r>
              <a:rPr lang="en-US" dirty="0" err="1">
                <a:latin typeface="Fredoka One" panose="020B0604020202020204" charset="0"/>
              </a:rPr>
              <a:t>usia</a:t>
            </a:r>
            <a:r>
              <a:rPr lang="en-US" dirty="0">
                <a:latin typeface="Fredoka One" panose="020B0604020202020204" charset="0"/>
              </a:rPr>
              <a:t> </a:t>
            </a:r>
            <a:r>
              <a:rPr lang="en-US" dirty="0" err="1">
                <a:latin typeface="Fredoka One" panose="020B0604020202020204" charset="0"/>
              </a:rPr>
              <a:t>dan</a:t>
            </a:r>
            <a:r>
              <a:rPr lang="en-US" dirty="0">
                <a:latin typeface="Fredoka One" panose="020B0604020202020204" charset="0"/>
              </a:rPr>
              <a:t> </a:t>
            </a:r>
            <a:r>
              <a:rPr lang="en-US" dirty="0" err="1">
                <a:latin typeface="Fredoka One" panose="020B0604020202020204" charset="0"/>
              </a:rPr>
              <a:t>kehamilan</a:t>
            </a:r>
            <a:r>
              <a:rPr lang="en-US" dirty="0">
                <a:latin typeface="Fredoka One" panose="020B0604020202020204" charset="0"/>
              </a:rPr>
              <a:t>.</a:t>
            </a:r>
          </a:p>
        </p:txBody>
      </p:sp>
      <p:sp>
        <p:nvSpPr>
          <p:cNvPr id="4" name="TextBox 3"/>
          <p:cNvSpPr txBox="1"/>
          <p:nvPr/>
        </p:nvSpPr>
        <p:spPr>
          <a:xfrm>
            <a:off x="1364977" y="2061988"/>
            <a:ext cx="6361037" cy="523220"/>
          </a:xfrm>
          <a:prstGeom prst="rect">
            <a:avLst/>
          </a:prstGeom>
          <a:noFill/>
        </p:spPr>
        <p:txBody>
          <a:bodyPr wrap="none" rtlCol="0">
            <a:spAutoFit/>
          </a:bodyPr>
          <a:lstStyle/>
          <a:p>
            <a:r>
              <a:rPr lang="en-US" dirty="0" err="1">
                <a:latin typeface="Fredoka One" panose="020B0604020202020204" charset="0"/>
              </a:rPr>
              <a:t>Mitos</a:t>
            </a:r>
            <a:r>
              <a:rPr lang="en-US" dirty="0">
                <a:latin typeface="Fredoka One" panose="020B0604020202020204" charset="0"/>
              </a:rPr>
              <a:t> : </a:t>
            </a:r>
            <a:r>
              <a:rPr lang="en-US" dirty="0" err="1">
                <a:latin typeface="Fredoka One" panose="020B0604020202020204" charset="0"/>
              </a:rPr>
              <a:t>Payudara</a:t>
            </a:r>
            <a:r>
              <a:rPr lang="en-US" dirty="0">
                <a:latin typeface="Fredoka One" panose="020B0604020202020204" charset="0"/>
              </a:rPr>
              <a:t> yang </a:t>
            </a:r>
            <a:r>
              <a:rPr lang="en-US" dirty="0" err="1">
                <a:latin typeface="Fredoka One" panose="020B0604020202020204" charset="0"/>
              </a:rPr>
              <a:t>kecil</a:t>
            </a:r>
            <a:r>
              <a:rPr lang="en-US" dirty="0">
                <a:latin typeface="Fredoka One" panose="020B0604020202020204" charset="0"/>
              </a:rPr>
              <a:t>, </a:t>
            </a:r>
            <a:r>
              <a:rPr lang="en-US" dirty="0" err="1">
                <a:latin typeface="Fredoka One" panose="020B0604020202020204" charset="0"/>
              </a:rPr>
              <a:t>tidak</a:t>
            </a:r>
            <a:r>
              <a:rPr lang="en-US" dirty="0">
                <a:latin typeface="Fredoka One" panose="020B0604020202020204" charset="0"/>
              </a:rPr>
              <a:t> </a:t>
            </a:r>
            <a:r>
              <a:rPr lang="en-US" dirty="0" err="1">
                <a:latin typeface="Fredoka One" panose="020B0604020202020204" charset="0"/>
              </a:rPr>
              <a:t>dapat</a:t>
            </a:r>
            <a:r>
              <a:rPr lang="en-US" dirty="0">
                <a:latin typeface="Fredoka One" panose="020B0604020202020204" charset="0"/>
              </a:rPr>
              <a:t> </a:t>
            </a:r>
            <a:r>
              <a:rPr lang="en-US" dirty="0" err="1">
                <a:latin typeface="Fredoka One" panose="020B0604020202020204" charset="0"/>
              </a:rPr>
              <a:t>menghasilkan</a:t>
            </a:r>
            <a:r>
              <a:rPr lang="en-US" dirty="0">
                <a:latin typeface="Fredoka One" panose="020B0604020202020204" charset="0"/>
              </a:rPr>
              <a:t> </a:t>
            </a:r>
            <a:r>
              <a:rPr lang="en-US" dirty="0" err="1">
                <a:latin typeface="Fredoka One" panose="020B0604020202020204" charset="0"/>
              </a:rPr>
              <a:t>banyak</a:t>
            </a:r>
            <a:r>
              <a:rPr lang="en-US" dirty="0">
                <a:latin typeface="Fredoka One" panose="020B0604020202020204" charset="0"/>
              </a:rPr>
              <a:t> </a:t>
            </a:r>
            <a:r>
              <a:rPr lang="en-US" dirty="0" err="1">
                <a:latin typeface="Fredoka One" panose="020B0604020202020204" charset="0"/>
              </a:rPr>
              <a:t>susu</a:t>
            </a:r>
            <a:endParaRPr lang="en-US" dirty="0">
              <a:latin typeface="Fredoka One" panose="020B0604020202020204" charset="0"/>
            </a:endParaRPr>
          </a:p>
          <a:p>
            <a:r>
              <a:rPr lang="en-US" dirty="0" err="1">
                <a:latin typeface="Fredoka One" panose="020B0604020202020204" charset="0"/>
              </a:rPr>
              <a:t>Fakta</a:t>
            </a:r>
            <a:r>
              <a:rPr lang="en-US" dirty="0">
                <a:latin typeface="Fredoka One" panose="020B0604020202020204" charset="0"/>
              </a:rPr>
              <a:t> : </a:t>
            </a:r>
            <a:r>
              <a:rPr lang="en-US" dirty="0" err="1">
                <a:latin typeface="Fredoka One" panose="020B0604020202020204" charset="0"/>
              </a:rPr>
              <a:t>Payudara</a:t>
            </a:r>
            <a:r>
              <a:rPr lang="en-US" dirty="0">
                <a:latin typeface="Fredoka One" panose="020B0604020202020204" charset="0"/>
              </a:rPr>
              <a:t> </a:t>
            </a:r>
            <a:r>
              <a:rPr lang="en-US" dirty="0" err="1">
                <a:latin typeface="Fredoka One" panose="020B0604020202020204" charset="0"/>
              </a:rPr>
              <a:t>kecil</a:t>
            </a:r>
            <a:r>
              <a:rPr lang="en-US" dirty="0">
                <a:latin typeface="Fredoka One" panose="020B0604020202020204" charset="0"/>
              </a:rPr>
              <a:t> </a:t>
            </a:r>
            <a:r>
              <a:rPr lang="en-US" dirty="0" err="1">
                <a:latin typeface="Fredoka One" panose="020B0604020202020204" charset="0"/>
              </a:rPr>
              <a:t>ataupun</a:t>
            </a:r>
            <a:r>
              <a:rPr lang="en-US" dirty="0">
                <a:latin typeface="Fredoka One" panose="020B0604020202020204" charset="0"/>
              </a:rPr>
              <a:t> </a:t>
            </a:r>
            <a:r>
              <a:rPr lang="en-US" dirty="0" err="1">
                <a:latin typeface="Fredoka One" panose="020B0604020202020204" charset="0"/>
              </a:rPr>
              <a:t>besar</a:t>
            </a:r>
            <a:r>
              <a:rPr lang="en-US" dirty="0">
                <a:latin typeface="Fredoka One" panose="020B0604020202020204" charset="0"/>
              </a:rPr>
              <a:t> </a:t>
            </a:r>
            <a:r>
              <a:rPr lang="en-US" dirty="0" err="1">
                <a:latin typeface="Fredoka One" panose="020B0604020202020204" charset="0"/>
              </a:rPr>
              <a:t>dapat</a:t>
            </a:r>
            <a:r>
              <a:rPr lang="en-US" dirty="0">
                <a:latin typeface="Fredoka One" panose="020B0604020202020204" charset="0"/>
              </a:rPr>
              <a:t> </a:t>
            </a:r>
            <a:r>
              <a:rPr lang="en-US" dirty="0" err="1">
                <a:latin typeface="Fredoka One" panose="020B0604020202020204" charset="0"/>
              </a:rPr>
              <a:t>menghasilkan</a:t>
            </a:r>
            <a:r>
              <a:rPr lang="en-US" dirty="0">
                <a:latin typeface="Fredoka One" panose="020B0604020202020204" charset="0"/>
              </a:rPr>
              <a:t> </a:t>
            </a:r>
            <a:r>
              <a:rPr lang="en-US" dirty="0" err="1">
                <a:latin typeface="Fredoka One" panose="020B0604020202020204" charset="0"/>
              </a:rPr>
              <a:t>banyak</a:t>
            </a:r>
            <a:r>
              <a:rPr lang="en-US" dirty="0">
                <a:latin typeface="Fredoka One" panose="020B0604020202020204" charset="0"/>
              </a:rPr>
              <a:t> </a:t>
            </a:r>
            <a:r>
              <a:rPr lang="en-US" dirty="0" err="1">
                <a:latin typeface="Fredoka One" panose="020B0604020202020204" charset="0"/>
              </a:rPr>
              <a:t>susu</a:t>
            </a:r>
            <a:r>
              <a:rPr lang="en-US" dirty="0">
                <a:latin typeface="Fredoka One" panose="020B0604020202020204" charset="0"/>
              </a:rPr>
              <a:t>.</a:t>
            </a:r>
          </a:p>
        </p:txBody>
      </p:sp>
      <p:sp>
        <p:nvSpPr>
          <p:cNvPr id="5" name="TextBox 4"/>
          <p:cNvSpPr txBox="1"/>
          <p:nvPr/>
        </p:nvSpPr>
        <p:spPr>
          <a:xfrm>
            <a:off x="1364977" y="2615468"/>
            <a:ext cx="7223778" cy="738664"/>
          </a:xfrm>
          <a:prstGeom prst="rect">
            <a:avLst/>
          </a:prstGeom>
          <a:noFill/>
        </p:spPr>
        <p:txBody>
          <a:bodyPr wrap="square" rtlCol="0">
            <a:spAutoFit/>
          </a:bodyPr>
          <a:lstStyle/>
          <a:p>
            <a:r>
              <a:rPr lang="en-US" dirty="0" err="1">
                <a:latin typeface="Fredoka One" panose="020B0604020202020204" charset="0"/>
              </a:rPr>
              <a:t>Mitos</a:t>
            </a:r>
            <a:r>
              <a:rPr lang="en-US" dirty="0">
                <a:latin typeface="Fredoka One" panose="020B0604020202020204" charset="0"/>
              </a:rPr>
              <a:t> : </a:t>
            </a:r>
            <a:r>
              <a:rPr lang="en-US" dirty="0" err="1">
                <a:latin typeface="Fredoka One" panose="020B0604020202020204" charset="0"/>
              </a:rPr>
              <a:t>Payudara</a:t>
            </a:r>
            <a:r>
              <a:rPr lang="en-US" dirty="0">
                <a:latin typeface="Fredoka One" panose="020B0604020202020204" charset="0"/>
              </a:rPr>
              <a:t> </a:t>
            </a:r>
            <a:r>
              <a:rPr lang="en-US" dirty="0" err="1">
                <a:latin typeface="Fredoka One" panose="020B0604020202020204" charset="0"/>
              </a:rPr>
              <a:t>dengan</a:t>
            </a:r>
            <a:r>
              <a:rPr lang="en-US" dirty="0">
                <a:latin typeface="Fredoka One" panose="020B0604020202020204" charset="0"/>
              </a:rPr>
              <a:t> </a:t>
            </a:r>
            <a:r>
              <a:rPr lang="en-US" dirty="0" err="1">
                <a:latin typeface="Fredoka One" panose="020B0604020202020204" charset="0"/>
              </a:rPr>
              <a:t>puting</a:t>
            </a:r>
            <a:r>
              <a:rPr lang="en-US" dirty="0">
                <a:latin typeface="Fredoka One" panose="020B0604020202020204" charset="0"/>
              </a:rPr>
              <a:t> </a:t>
            </a:r>
            <a:r>
              <a:rPr lang="en-US" dirty="0" err="1">
                <a:latin typeface="Fredoka One" panose="020B0604020202020204" charset="0"/>
              </a:rPr>
              <a:t>terbenam</a:t>
            </a:r>
            <a:r>
              <a:rPr lang="en-US" dirty="0">
                <a:latin typeface="Fredoka One" panose="020B0604020202020204" charset="0"/>
              </a:rPr>
              <a:t> </a:t>
            </a:r>
            <a:r>
              <a:rPr lang="en-US" dirty="0" err="1">
                <a:latin typeface="Fredoka One" panose="020B0604020202020204" charset="0"/>
              </a:rPr>
              <a:t>tidak</a:t>
            </a:r>
            <a:r>
              <a:rPr lang="en-US" dirty="0">
                <a:latin typeface="Fredoka One" panose="020B0604020202020204" charset="0"/>
              </a:rPr>
              <a:t> </a:t>
            </a:r>
            <a:r>
              <a:rPr lang="en-US" dirty="0" err="1">
                <a:latin typeface="Fredoka One" panose="020B0604020202020204" charset="0"/>
              </a:rPr>
              <a:t>dapat</a:t>
            </a:r>
            <a:r>
              <a:rPr lang="en-US" dirty="0">
                <a:latin typeface="Fredoka One" panose="020B0604020202020204" charset="0"/>
              </a:rPr>
              <a:t> </a:t>
            </a:r>
            <a:r>
              <a:rPr lang="en-US" dirty="0" err="1">
                <a:latin typeface="Fredoka One" panose="020B0604020202020204" charset="0"/>
              </a:rPr>
              <a:t>menyusui</a:t>
            </a:r>
            <a:endParaRPr lang="en-US" dirty="0">
              <a:latin typeface="Fredoka One" panose="020B0604020202020204" charset="0"/>
            </a:endParaRPr>
          </a:p>
          <a:p>
            <a:pPr marL="628650" indent="-628650"/>
            <a:r>
              <a:rPr lang="en-US" dirty="0" err="1">
                <a:latin typeface="Fredoka One" panose="020B0604020202020204" charset="0"/>
              </a:rPr>
              <a:t>Fakta</a:t>
            </a:r>
            <a:r>
              <a:rPr lang="en-US" dirty="0">
                <a:latin typeface="Fredoka One" panose="020B0604020202020204" charset="0"/>
              </a:rPr>
              <a:t> : </a:t>
            </a:r>
            <a:r>
              <a:rPr lang="en-US" dirty="0" err="1">
                <a:latin typeface="Fredoka One" panose="020B0604020202020204" charset="0"/>
              </a:rPr>
              <a:t>Puting</a:t>
            </a:r>
            <a:r>
              <a:rPr lang="en-US" dirty="0">
                <a:latin typeface="Fredoka One" panose="020B0604020202020204" charset="0"/>
              </a:rPr>
              <a:t> </a:t>
            </a:r>
            <a:r>
              <a:rPr lang="en-US" dirty="0" err="1">
                <a:latin typeface="Fredoka One" panose="020B0604020202020204" charset="0"/>
              </a:rPr>
              <a:t>terbenam</a:t>
            </a:r>
            <a:r>
              <a:rPr lang="en-US" dirty="0">
                <a:latin typeface="Fredoka One" panose="020B0604020202020204" charset="0"/>
              </a:rPr>
              <a:t> </a:t>
            </a:r>
            <a:r>
              <a:rPr lang="en-US" dirty="0" err="1">
                <a:latin typeface="Fredoka One" panose="020B0604020202020204" charset="0"/>
              </a:rPr>
              <a:t>bukan</a:t>
            </a:r>
            <a:r>
              <a:rPr lang="en-US" dirty="0">
                <a:latin typeface="Fredoka One" panose="020B0604020202020204" charset="0"/>
              </a:rPr>
              <a:t> </a:t>
            </a:r>
            <a:r>
              <a:rPr lang="en-US" dirty="0" err="1">
                <a:latin typeface="Fredoka One" panose="020B0604020202020204" charset="0"/>
              </a:rPr>
              <a:t>berarti</a:t>
            </a:r>
            <a:r>
              <a:rPr lang="en-US" dirty="0">
                <a:latin typeface="Fredoka One" panose="020B0604020202020204" charset="0"/>
              </a:rPr>
              <a:t> </a:t>
            </a:r>
            <a:r>
              <a:rPr lang="en-US" dirty="0" err="1">
                <a:latin typeface="Fredoka One" panose="020B0604020202020204" charset="0"/>
              </a:rPr>
              <a:t>tidak</a:t>
            </a:r>
            <a:r>
              <a:rPr lang="en-US" dirty="0">
                <a:latin typeface="Fredoka One" panose="020B0604020202020204" charset="0"/>
              </a:rPr>
              <a:t> </a:t>
            </a:r>
            <a:r>
              <a:rPr lang="en-US" dirty="0" err="1">
                <a:latin typeface="Fredoka One" panose="020B0604020202020204" charset="0"/>
              </a:rPr>
              <a:t>dapat</a:t>
            </a:r>
            <a:r>
              <a:rPr lang="en-US" dirty="0">
                <a:latin typeface="Fredoka One" panose="020B0604020202020204" charset="0"/>
              </a:rPr>
              <a:t> </a:t>
            </a:r>
            <a:r>
              <a:rPr lang="en-US" dirty="0" err="1">
                <a:latin typeface="Fredoka One" panose="020B0604020202020204" charset="0"/>
              </a:rPr>
              <a:t>menyusui</a:t>
            </a:r>
            <a:r>
              <a:rPr lang="en-US" dirty="0">
                <a:latin typeface="Fredoka One" panose="020B0604020202020204" charset="0"/>
              </a:rPr>
              <a:t>, </a:t>
            </a:r>
            <a:r>
              <a:rPr lang="en-US" dirty="0" err="1">
                <a:latin typeface="Fredoka One" panose="020B0604020202020204" charset="0"/>
              </a:rPr>
              <a:t>karena</a:t>
            </a:r>
            <a:r>
              <a:rPr lang="en-US" dirty="0">
                <a:latin typeface="Fredoka One" panose="020B0604020202020204" charset="0"/>
              </a:rPr>
              <a:t> </a:t>
            </a:r>
            <a:r>
              <a:rPr lang="en-US" dirty="0" err="1">
                <a:latin typeface="Fredoka One" panose="020B0604020202020204" charset="0"/>
              </a:rPr>
              <a:t>bayi</a:t>
            </a:r>
            <a:r>
              <a:rPr lang="en-US" dirty="0">
                <a:latin typeface="Fredoka One" panose="020B0604020202020204" charset="0"/>
              </a:rPr>
              <a:t> </a:t>
            </a:r>
            <a:r>
              <a:rPr lang="en-US" dirty="0" err="1">
                <a:latin typeface="Fredoka One" panose="020B0604020202020204" charset="0"/>
              </a:rPr>
              <a:t>menyusu</a:t>
            </a:r>
            <a:r>
              <a:rPr lang="en-US" dirty="0">
                <a:latin typeface="Fredoka One" panose="020B0604020202020204" charset="0"/>
              </a:rPr>
              <a:t> </a:t>
            </a:r>
            <a:r>
              <a:rPr lang="en-US" dirty="0" err="1">
                <a:latin typeface="Fredoka One" panose="020B0604020202020204" charset="0"/>
              </a:rPr>
              <a:t>dengan</a:t>
            </a:r>
            <a:r>
              <a:rPr lang="en-US" dirty="0">
                <a:latin typeface="Fredoka One" panose="020B0604020202020204" charset="0"/>
              </a:rPr>
              <a:t> </a:t>
            </a:r>
            <a:r>
              <a:rPr lang="en-US" dirty="0" err="1">
                <a:latin typeface="Fredoka One" panose="020B0604020202020204" charset="0"/>
              </a:rPr>
              <a:t>payudara</a:t>
            </a:r>
            <a:r>
              <a:rPr lang="en-US" dirty="0">
                <a:latin typeface="Fredoka One" panose="020B0604020202020204" charset="0"/>
              </a:rPr>
              <a:t> </a:t>
            </a:r>
            <a:r>
              <a:rPr lang="en-US" dirty="0" err="1">
                <a:latin typeface="Fredoka One" panose="020B0604020202020204" charset="0"/>
              </a:rPr>
              <a:t>bukan</a:t>
            </a:r>
            <a:r>
              <a:rPr lang="en-US" dirty="0">
                <a:latin typeface="Fredoka One" panose="020B0604020202020204" charset="0"/>
              </a:rPr>
              <a:t> </a:t>
            </a:r>
            <a:r>
              <a:rPr lang="en-US" dirty="0" err="1">
                <a:latin typeface="Fredoka One" panose="020B0604020202020204" charset="0"/>
              </a:rPr>
              <a:t>puting</a:t>
            </a:r>
            <a:r>
              <a:rPr lang="en-US" dirty="0">
                <a:latin typeface="Fredoka One" panose="020B0604020202020204" charset="0"/>
              </a:rPr>
              <a:t>.</a:t>
            </a:r>
          </a:p>
        </p:txBody>
      </p:sp>
      <p:sp>
        <p:nvSpPr>
          <p:cNvPr id="32" name="Google Shape;917;p50"/>
          <p:cNvSpPr/>
          <p:nvPr/>
        </p:nvSpPr>
        <p:spPr>
          <a:xfrm>
            <a:off x="1107621" y="3477715"/>
            <a:ext cx="201600" cy="201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TextBox 5"/>
          <p:cNvSpPr txBox="1"/>
          <p:nvPr/>
        </p:nvSpPr>
        <p:spPr>
          <a:xfrm>
            <a:off x="1373106" y="3383521"/>
            <a:ext cx="5966698" cy="523220"/>
          </a:xfrm>
          <a:prstGeom prst="rect">
            <a:avLst/>
          </a:prstGeom>
          <a:noFill/>
        </p:spPr>
        <p:txBody>
          <a:bodyPr wrap="none" rtlCol="0">
            <a:spAutoFit/>
          </a:bodyPr>
          <a:lstStyle/>
          <a:p>
            <a:r>
              <a:rPr lang="en-US" dirty="0" err="1">
                <a:latin typeface="Fredoka One" panose="020B0604020202020204" charset="0"/>
              </a:rPr>
              <a:t>Mitos</a:t>
            </a:r>
            <a:r>
              <a:rPr lang="en-US" dirty="0">
                <a:latin typeface="Fredoka One" panose="020B0604020202020204" charset="0"/>
              </a:rPr>
              <a:t> : ASI </a:t>
            </a:r>
            <a:r>
              <a:rPr lang="en-US" dirty="0" err="1">
                <a:latin typeface="Fredoka One" panose="020B0604020202020204" charset="0"/>
              </a:rPr>
              <a:t>pertama</a:t>
            </a:r>
            <a:r>
              <a:rPr lang="en-US" dirty="0">
                <a:latin typeface="Fredoka One" panose="020B0604020202020204" charset="0"/>
              </a:rPr>
              <a:t> yang </a:t>
            </a:r>
            <a:r>
              <a:rPr lang="en-US" dirty="0" err="1">
                <a:latin typeface="Fredoka One" panose="020B0604020202020204" charset="0"/>
              </a:rPr>
              <a:t>berwarna</a:t>
            </a:r>
            <a:r>
              <a:rPr lang="en-US" dirty="0">
                <a:latin typeface="Fredoka One" panose="020B0604020202020204" charset="0"/>
              </a:rPr>
              <a:t> </a:t>
            </a:r>
            <a:r>
              <a:rPr lang="en-US" dirty="0" err="1">
                <a:latin typeface="Fredoka One" panose="020B0604020202020204" charset="0"/>
              </a:rPr>
              <a:t>kekuningan</a:t>
            </a:r>
            <a:r>
              <a:rPr lang="en-US" dirty="0">
                <a:latin typeface="Fredoka One" panose="020B0604020202020204" charset="0"/>
              </a:rPr>
              <a:t> </a:t>
            </a:r>
            <a:r>
              <a:rPr lang="en-US" dirty="0" err="1">
                <a:latin typeface="Fredoka One" panose="020B0604020202020204" charset="0"/>
              </a:rPr>
              <a:t>tidak</a:t>
            </a:r>
            <a:r>
              <a:rPr lang="en-US" dirty="0">
                <a:latin typeface="Fredoka One" panose="020B0604020202020204" charset="0"/>
              </a:rPr>
              <a:t> </a:t>
            </a:r>
            <a:r>
              <a:rPr lang="en-US" dirty="0" err="1">
                <a:latin typeface="Fredoka One" panose="020B0604020202020204" charset="0"/>
              </a:rPr>
              <a:t>baik</a:t>
            </a:r>
            <a:r>
              <a:rPr lang="en-US" dirty="0">
                <a:latin typeface="Fredoka One" panose="020B0604020202020204" charset="0"/>
              </a:rPr>
              <a:t> </a:t>
            </a:r>
            <a:r>
              <a:rPr lang="en-US" dirty="0" err="1">
                <a:latin typeface="Fredoka One" panose="020B0604020202020204" charset="0"/>
              </a:rPr>
              <a:t>bagi</a:t>
            </a:r>
            <a:r>
              <a:rPr lang="en-US" dirty="0">
                <a:latin typeface="Fredoka One" panose="020B0604020202020204" charset="0"/>
              </a:rPr>
              <a:t> </a:t>
            </a:r>
            <a:r>
              <a:rPr lang="en-US" dirty="0" err="1">
                <a:latin typeface="Fredoka One" panose="020B0604020202020204" charset="0"/>
              </a:rPr>
              <a:t>bayi</a:t>
            </a:r>
            <a:endParaRPr lang="en-US" dirty="0">
              <a:latin typeface="Fredoka One" panose="020B0604020202020204" charset="0"/>
            </a:endParaRPr>
          </a:p>
          <a:p>
            <a:r>
              <a:rPr lang="en-US" dirty="0" err="1">
                <a:latin typeface="Fredoka One" panose="020B0604020202020204" charset="0"/>
              </a:rPr>
              <a:t>Fakta</a:t>
            </a:r>
            <a:r>
              <a:rPr lang="en-US" dirty="0">
                <a:latin typeface="Fredoka One" panose="020B0604020202020204" charset="0"/>
              </a:rPr>
              <a:t> : </a:t>
            </a:r>
            <a:r>
              <a:rPr lang="en-US" dirty="0" err="1">
                <a:latin typeface="Fredoka One" panose="020B0604020202020204" charset="0"/>
              </a:rPr>
              <a:t>Asi</a:t>
            </a:r>
            <a:r>
              <a:rPr lang="en-US" dirty="0">
                <a:latin typeface="Fredoka One" panose="020B0604020202020204" charset="0"/>
              </a:rPr>
              <a:t> </a:t>
            </a:r>
            <a:r>
              <a:rPr lang="en-US" dirty="0" err="1">
                <a:latin typeface="Fredoka One" panose="020B0604020202020204" charset="0"/>
              </a:rPr>
              <a:t>pertama</a:t>
            </a:r>
            <a:r>
              <a:rPr lang="en-US" dirty="0">
                <a:latin typeface="Fredoka One" panose="020B0604020202020204" charset="0"/>
              </a:rPr>
              <a:t> (colostrum) </a:t>
            </a:r>
            <a:r>
              <a:rPr lang="en-US" dirty="0" err="1">
                <a:latin typeface="Fredoka One" panose="020B0604020202020204" charset="0"/>
              </a:rPr>
              <a:t>adalah</a:t>
            </a:r>
            <a:r>
              <a:rPr lang="en-US" dirty="0">
                <a:latin typeface="Fredoka One" panose="020B0604020202020204" charset="0"/>
              </a:rPr>
              <a:t> </a:t>
            </a:r>
            <a:r>
              <a:rPr lang="en-US" dirty="0" err="1">
                <a:latin typeface="Fredoka One" panose="020B0604020202020204" charset="0"/>
              </a:rPr>
              <a:t>zat</a:t>
            </a:r>
            <a:r>
              <a:rPr lang="en-US" dirty="0">
                <a:latin typeface="Fredoka One" panose="020B0604020202020204" charset="0"/>
              </a:rPr>
              <a:t> yang </a:t>
            </a:r>
            <a:r>
              <a:rPr lang="en-US" dirty="0" err="1">
                <a:latin typeface="Fredoka One" panose="020B0604020202020204" charset="0"/>
              </a:rPr>
              <a:t>terbaik</a:t>
            </a:r>
            <a:r>
              <a:rPr lang="en-US" dirty="0">
                <a:latin typeface="Fredoka One" panose="020B0604020202020204" charset="0"/>
              </a:rPr>
              <a:t> </a:t>
            </a:r>
            <a:r>
              <a:rPr lang="en-US" dirty="0" err="1">
                <a:latin typeface="Fredoka One" panose="020B0604020202020204" charset="0"/>
              </a:rPr>
              <a:t>bagi</a:t>
            </a:r>
            <a:r>
              <a:rPr lang="en-US" dirty="0">
                <a:latin typeface="Fredoka One" panose="020B0604020202020204" charset="0"/>
              </a:rPr>
              <a:t> </a:t>
            </a:r>
            <a:r>
              <a:rPr lang="en-US" dirty="0" err="1">
                <a:latin typeface="Fredoka One" panose="020B0604020202020204" charset="0"/>
              </a:rPr>
              <a:t>bayi</a:t>
            </a:r>
            <a:r>
              <a:rPr lang="en-US" dirty="0">
                <a:latin typeface="Fredoka One" panose="020B0604020202020204" charset="0"/>
              </a:rPr>
              <a:t>.</a:t>
            </a:r>
          </a:p>
        </p:txBody>
      </p:sp>
      <p:sp>
        <p:nvSpPr>
          <p:cNvPr id="34" name="Google Shape;917;p50"/>
          <p:cNvSpPr/>
          <p:nvPr/>
        </p:nvSpPr>
        <p:spPr>
          <a:xfrm>
            <a:off x="1099492" y="4098885"/>
            <a:ext cx="201600" cy="201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p:cNvSpPr txBox="1"/>
          <p:nvPr/>
        </p:nvSpPr>
        <p:spPr>
          <a:xfrm>
            <a:off x="1373106" y="3996777"/>
            <a:ext cx="6928500" cy="523220"/>
          </a:xfrm>
          <a:prstGeom prst="rect">
            <a:avLst/>
          </a:prstGeom>
          <a:noFill/>
        </p:spPr>
        <p:txBody>
          <a:bodyPr wrap="none" rtlCol="0">
            <a:spAutoFit/>
          </a:bodyPr>
          <a:lstStyle/>
          <a:p>
            <a:r>
              <a:rPr lang="en-US" dirty="0" err="1">
                <a:latin typeface="Fredoka One" panose="020B0604020202020204" charset="0"/>
              </a:rPr>
              <a:t>Mitos</a:t>
            </a:r>
            <a:r>
              <a:rPr lang="en-US" dirty="0">
                <a:latin typeface="Fredoka One" panose="020B0604020202020204" charset="0"/>
              </a:rPr>
              <a:t> : ASI </a:t>
            </a:r>
            <a:r>
              <a:rPr lang="en-US" dirty="0" err="1">
                <a:latin typeface="Fredoka One" panose="020B0604020202020204" charset="0"/>
              </a:rPr>
              <a:t>eksklusif</a:t>
            </a:r>
            <a:r>
              <a:rPr lang="en-US" dirty="0">
                <a:latin typeface="Fredoka One" panose="020B0604020202020204" charset="0"/>
              </a:rPr>
              <a:t> </a:t>
            </a:r>
            <a:r>
              <a:rPr lang="en-US" dirty="0" err="1">
                <a:latin typeface="Fredoka One" panose="020B0604020202020204" charset="0"/>
              </a:rPr>
              <a:t>berarti</a:t>
            </a:r>
            <a:r>
              <a:rPr lang="en-US" dirty="0">
                <a:latin typeface="Fredoka One" panose="020B0604020202020204" charset="0"/>
              </a:rPr>
              <a:t> </a:t>
            </a:r>
            <a:r>
              <a:rPr lang="en-US" dirty="0" err="1">
                <a:latin typeface="Fredoka One" panose="020B0604020202020204" charset="0"/>
              </a:rPr>
              <a:t>tidak</a:t>
            </a:r>
            <a:r>
              <a:rPr lang="en-US" dirty="0">
                <a:latin typeface="Fredoka One" panose="020B0604020202020204" charset="0"/>
              </a:rPr>
              <a:t> </a:t>
            </a:r>
            <a:r>
              <a:rPr lang="en-US" dirty="0" err="1">
                <a:latin typeface="Fredoka One" panose="020B0604020202020204" charset="0"/>
              </a:rPr>
              <a:t>boleh</a:t>
            </a:r>
            <a:r>
              <a:rPr lang="en-US" dirty="0">
                <a:latin typeface="Fredoka One" panose="020B0604020202020204" charset="0"/>
              </a:rPr>
              <a:t> </a:t>
            </a:r>
            <a:r>
              <a:rPr lang="en-US" dirty="0" err="1">
                <a:latin typeface="Fredoka One" panose="020B0604020202020204" charset="0"/>
              </a:rPr>
              <a:t>memberikan</a:t>
            </a:r>
            <a:r>
              <a:rPr lang="en-US" dirty="0">
                <a:latin typeface="Fredoka One" panose="020B0604020202020204" charset="0"/>
              </a:rPr>
              <a:t> </a:t>
            </a:r>
            <a:r>
              <a:rPr lang="en-US" dirty="0" err="1">
                <a:latin typeface="Fredoka One" panose="020B0604020202020204" charset="0"/>
              </a:rPr>
              <a:t>makanan</a:t>
            </a:r>
            <a:r>
              <a:rPr lang="en-US" dirty="0">
                <a:latin typeface="Fredoka One" panose="020B0604020202020204" charset="0"/>
              </a:rPr>
              <a:t>, yang lain </a:t>
            </a:r>
            <a:r>
              <a:rPr lang="en-US" dirty="0" err="1">
                <a:latin typeface="Fredoka One" panose="020B0604020202020204" charset="0"/>
              </a:rPr>
              <a:t>boleh</a:t>
            </a:r>
            <a:endParaRPr lang="en-US" dirty="0">
              <a:latin typeface="Fredoka One" panose="020B0604020202020204" charset="0"/>
            </a:endParaRPr>
          </a:p>
          <a:p>
            <a:r>
              <a:rPr lang="en-US" dirty="0" err="1">
                <a:latin typeface="Fredoka One" panose="020B0604020202020204" charset="0"/>
              </a:rPr>
              <a:t>Fakta</a:t>
            </a:r>
            <a:r>
              <a:rPr lang="en-US" dirty="0">
                <a:latin typeface="Fredoka One" panose="020B0604020202020204" charset="0"/>
              </a:rPr>
              <a:t> : ASI </a:t>
            </a:r>
            <a:r>
              <a:rPr lang="en-US" dirty="0" err="1">
                <a:latin typeface="Fredoka One" panose="020B0604020202020204" charset="0"/>
              </a:rPr>
              <a:t>eksklusif</a:t>
            </a:r>
            <a:r>
              <a:rPr lang="en-US" dirty="0">
                <a:latin typeface="Fredoka One" panose="020B0604020202020204" charset="0"/>
              </a:rPr>
              <a:t> </a:t>
            </a:r>
            <a:r>
              <a:rPr lang="en-US" dirty="0" err="1">
                <a:latin typeface="Fredoka One" panose="020B0604020202020204" charset="0"/>
              </a:rPr>
              <a:t>berarti</a:t>
            </a:r>
            <a:r>
              <a:rPr lang="en-US" dirty="0">
                <a:latin typeface="Fredoka One" panose="020B0604020202020204" charset="0"/>
              </a:rPr>
              <a:t> </a:t>
            </a:r>
            <a:r>
              <a:rPr lang="en-US" dirty="0" err="1">
                <a:latin typeface="Fredoka One" panose="020B0604020202020204" charset="0"/>
              </a:rPr>
              <a:t>hanya</a:t>
            </a:r>
            <a:r>
              <a:rPr lang="en-US" dirty="0">
                <a:latin typeface="Fredoka One" panose="020B0604020202020204" charset="0"/>
              </a:rPr>
              <a:t> </a:t>
            </a:r>
            <a:r>
              <a:rPr lang="en-US" dirty="0" err="1">
                <a:latin typeface="Fredoka One" panose="020B0604020202020204" charset="0"/>
              </a:rPr>
              <a:t>memberikan</a:t>
            </a:r>
            <a:r>
              <a:rPr lang="en-US" dirty="0">
                <a:latin typeface="Fredoka One" panose="020B0604020202020204" charset="0"/>
              </a:rPr>
              <a:t> ASI </a:t>
            </a:r>
            <a:r>
              <a:rPr lang="en-US" dirty="0" err="1">
                <a:latin typeface="Fredoka One" panose="020B0604020202020204" charset="0"/>
              </a:rPr>
              <a:t>saja</a:t>
            </a:r>
            <a:r>
              <a:rPr lang="en-US" dirty="0">
                <a:latin typeface="Fredoka One" panose="020B0604020202020204" charset="0"/>
              </a:rPr>
              <a:t>, yang lain </a:t>
            </a:r>
            <a:r>
              <a:rPr lang="en-US" dirty="0" err="1">
                <a:latin typeface="Fredoka One" panose="020B0604020202020204" charset="0"/>
              </a:rPr>
              <a:t>tidak</a:t>
            </a:r>
            <a:r>
              <a:rPr lang="en-US" dirty="0">
                <a:latin typeface="Fredoka One" panose="020B0604020202020204" charset="0"/>
              </a:rPr>
              <a:t> </a:t>
            </a:r>
            <a:r>
              <a:rPr lang="en-US" dirty="0" err="1">
                <a:latin typeface="Fredoka One" panose="020B0604020202020204" charset="0"/>
              </a:rPr>
              <a:t>boleh</a:t>
            </a:r>
            <a:r>
              <a:rPr lang="en-US" dirty="0">
                <a:latin typeface="Fredoka One" panose="020B0604020202020204" charset="0"/>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78"/>
        <p:cNvGrpSpPr/>
        <p:nvPr/>
      </p:nvGrpSpPr>
      <p:grpSpPr>
        <a:xfrm>
          <a:off x="0" y="0"/>
          <a:ext cx="0" cy="0"/>
          <a:chOff x="0" y="0"/>
          <a:chExt cx="0" cy="0"/>
        </a:xfrm>
      </p:grpSpPr>
      <p:sp>
        <p:nvSpPr>
          <p:cNvPr id="1279" name="Google Shape;1279;p59"/>
          <p:cNvSpPr/>
          <p:nvPr/>
        </p:nvSpPr>
        <p:spPr>
          <a:xfrm>
            <a:off x="-181367" y="915060"/>
            <a:ext cx="9150438" cy="3720035"/>
          </a:xfrm>
          <a:custGeom>
            <a:avLst/>
            <a:gdLst/>
            <a:ahLst/>
            <a:cxnLst/>
            <a:rect l="l" t="t" r="r" b="b"/>
            <a:pathLst>
              <a:path w="43198" h="30328" extrusionOk="0">
                <a:moveTo>
                  <a:pt x="21526" y="0"/>
                </a:moveTo>
                <a:cubicBezTo>
                  <a:pt x="15938" y="0"/>
                  <a:pt x="9543" y="411"/>
                  <a:pt x="5904" y="3875"/>
                </a:cubicBezTo>
                <a:cubicBezTo>
                  <a:pt x="1401" y="8211"/>
                  <a:pt x="0" y="19186"/>
                  <a:pt x="5337" y="23389"/>
                </a:cubicBezTo>
                <a:cubicBezTo>
                  <a:pt x="8864" y="26197"/>
                  <a:pt x="14236" y="26811"/>
                  <a:pt x="19274" y="26811"/>
                </a:cubicBezTo>
                <a:cubicBezTo>
                  <a:pt x="21717" y="26811"/>
                  <a:pt x="24082" y="26667"/>
                  <a:pt x="26119" y="26558"/>
                </a:cubicBezTo>
                <a:lnTo>
                  <a:pt x="26119" y="26558"/>
                </a:lnTo>
                <a:cubicBezTo>
                  <a:pt x="25719" y="27492"/>
                  <a:pt x="23550" y="30227"/>
                  <a:pt x="24584" y="30327"/>
                </a:cubicBezTo>
                <a:cubicBezTo>
                  <a:pt x="24594" y="30328"/>
                  <a:pt x="24604" y="30328"/>
                  <a:pt x="24614" y="30328"/>
                </a:cubicBezTo>
                <a:cubicBezTo>
                  <a:pt x="26048" y="30328"/>
                  <a:pt x="32757" y="25724"/>
                  <a:pt x="32757" y="25724"/>
                </a:cubicBezTo>
                <a:cubicBezTo>
                  <a:pt x="32757" y="25724"/>
                  <a:pt x="34558" y="25324"/>
                  <a:pt x="35192" y="25057"/>
                </a:cubicBezTo>
                <a:cubicBezTo>
                  <a:pt x="41230" y="22655"/>
                  <a:pt x="43198" y="16217"/>
                  <a:pt x="42597" y="10246"/>
                </a:cubicBezTo>
                <a:cubicBezTo>
                  <a:pt x="42230" y="6744"/>
                  <a:pt x="41063" y="3174"/>
                  <a:pt x="37727" y="1473"/>
                </a:cubicBezTo>
                <a:cubicBezTo>
                  <a:pt x="35247" y="194"/>
                  <a:pt x="32092" y="18"/>
                  <a:pt x="29159" y="18"/>
                </a:cubicBezTo>
                <a:cubicBezTo>
                  <a:pt x="28344" y="18"/>
                  <a:pt x="27547" y="32"/>
                  <a:pt x="26786" y="39"/>
                </a:cubicBezTo>
                <a:cubicBezTo>
                  <a:pt x="26657" y="40"/>
                  <a:pt x="26526" y="40"/>
                  <a:pt x="26394" y="40"/>
                </a:cubicBezTo>
                <a:cubicBezTo>
                  <a:pt x="24920" y="40"/>
                  <a:pt x="23262" y="0"/>
                  <a:pt x="215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0" name="Google Shape;1280;p59"/>
          <p:cNvSpPr txBox="1">
            <a:spLocks noGrp="1"/>
          </p:cNvSpPr>
          <p:nvPr>
            <p:ph type="title"/>
          </p:nvPr>
        </p:nvSpPr>
        <p:spPr>
          <a:xfrm>
            <a:off x="1320997" y="2045606"/>
            <a:ext cx="6450300" cy="2207234"/>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endParaRPr sz="1400" dirty="0"/>
          </a:p>
        </p:txBody>
      </p:sp>
      <p:grpSp>
        <p:nvGrpSpPr>
          <p:cNvPr id="1282" name="Google Shape;1282;p59"/>
          <p:cNvGrpSpPr/>
          <p:nvPr/>
        </p:nvGrpSpPr>
        <p:grpSpPr>
          <a:xfrm rot="544829">
            <a:off x="8389968" y="3088686"/>
            <a:ext cx="322982" cy="326452"/>
            <a:chOff x="2079900" y="3077638"/>
            <a:chExt cx="367775" cy="382800"/>
          </a:xfrm>
        </p:grpSpPr>
        <p:sp>
          <p:nvSpPr>
            <p:cNvPr id="1283" name="Google Shape;1283;p59"/>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59"/>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59"/>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59"/>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87" name="Google Shape;1287;p59"/>
          <p:cNvGrpSpPr/>
          <p:nvPr/>
        </p:nvGrpSpPr>
        <p:grpSpPr>
          <a:xfrm rot="-632919" flipH="1">
            <a:off x="392397" y="892187"/>
            <a:ext cx="641652" cy="668105"/>
            <a:chOff x="2079900" y="3077638"/>
            <a:chExt cx="367775" cy="382800"/>
          </a:xfrm>
        </p:grpSpPr>
        <p:sp>
          <p:nvSpPr>
            <p:cNvPr id="1288" name="Google Shape;1288;p59"/>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59"/>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59"/>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59"/>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2" name="Google Shape;1292;p59"/>
          <p:cNvGrpSpPr/>
          <p:nvPr/>
        </p:nvGrpSpPr>
        <p:grpSpPr>
          <a:xfrm rot="148811">
            <a:off x="6913934" y="4411704"/>
            <a:ext cx="371396" cy="375435"/>
            <a:chOff x="2079900" y="3077638"/>
            <a:chExt cx="367775" cy="382800"/>
          </a:xfrm>
        </p:grpSpPr>
        <p:sp>
          <p:nvSpPr>
            <p:cNvPr id="1293" name="Google Shape;1293;p59"/>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59"/>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59"/>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59"/>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7" name="Google Shape;1297;p59"/>
          <p:cNvGrpSpPr/>
          <p:nvPr/>
        </p:nvGrpSpPr>
        <p:grpSpPr>
          <a:xfrm rot="1765296" flipH="1">
            <a:off x="1222717" y="454161"/>
            <a:ext cx="661771" cy="680768"/>
            <a:chOff x="2510200" y="3361463"/>
            <a:chExt cx="488700" cy="510950"/>
          </a:xfrm>
        </p:grpSpPr>
        <p:sp>
          <p:nvSpPr>
            <p:cNvPr id="1298" name="Google Shape;1298;p59"/>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59"/>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59"/>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59"/>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2" name="Google Shape;1302;p59"/>
          <p:cNvGrpSpPr/>
          <p:nvPr/>
        </p:nvGrpSpPr>
        <p:grpSpPr>
          <a:xfrm rot="1153345">
            <a:off x="3917992" y="3578406"/>
            <a:ext cx="951720" cy="1348866"/>
            <a:chOff x="1091475" y="2382538"/>
            <a:chExt cx="610200" cy="895175"/>
          </a:xfrm>
        </p:grpSpPr>
        <p:sp>
          <p:nvSpPr>
            <p:cNvPr id="1303" name="Google Shape;1303;p59"/>
            <p:cNvSpPr/>
            <p:nvPr/>
          </p:nvSpPr>
          <p:spPr>
            <a:xfrm>
              <a:off x="1238875" y="2878763"/>
              <a:ext cx="105650" cy="114000"/>
            </a:xfrm>
            <a:custGeom>
              <a:avLst/>
              <a:gdLst/>
              <a:ahLst/>
              <a:cxnLst/>
              <a:rect l="l" t="t" r="r" b="b"/>
              <a:pathLst>
                <a:path w="4226" h="4560" extrusionOk="0">
                  <a:moveTo>
                    <a:pt x="4104" y="1733"/>
                  </a:moveTo>
                  <a:lnTo>
                    <a:pt x="2980" y="4134"/>
                  </a:lnTo>
                  <a:cubicBezTo>
                    <a:pt x="2828" y="4438"/>
                    <a:pt x="2493" y="4560"/>
                    <a:pt x="2189" y="4438"/>
                  </a:cubicBezTo>
                  <a:lnTo>
                    <a:pt x="427" y="3587"/>
                  </a:lnTo>
                  <a:cubicBezTo>
                    <a:pt x="123" y="3435"/>
                    <a:pt x="1" y="3101"/>
                    <a:pt x="123" y="2797"/>
                  </a:cubicBezTo>
                  <a:lnTo>
                    <a:pt x="1217" y="395"/>
                  </a:lnTo>
                  <a:cubicBezTo>
                    <a:pt x="1369" y="91"/>
                    <a:pt x="1703" y="0"/>
                    <a:pt x="2007" y="91"/>
                  </a:cubicBezTo>
                  <a:lnTo>
                    <a:pt x="3800" y="943"/>
                  </a:lnTo>
                  <a:cubicBezTo>
                    <a:pt x="4104" y="1094"/>
                    <a:pt x="4226" y="1429"/>
                    <a:pt x="4104" y="173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59"/>
            <p:cNvSpPr/>
            <p:nvPr/>
          </p:nvSpPr>
          <p:spPr>
            <a:xfrm>
              <a:off x="1128700" y="2382538"/>
              <a:ext cx="572975" cy="573000"/>
            </a:xfrm>
            <a:custGeom>
              <a:avLst/>
              <a:gdLst/>
              <a:ahLst/>
              <a:cxnLst/>
              <a:rect l="l" t="t" r="r" b="b"/>
              <a:pathLst>
                <a:path w="22919" h="22920" extrusionOk="0">
                  <a:moveTo>
                    <a:pt x="15685" y="2311"/>
                  </a:moveTo>
                  <a:cubicBezTo>
                    <a:pt x="10639" y="1"/>
                    <a:pt x="4621" y="2159"/>
                    <a:pt x="2311" y="7235"/>
                  </a:cubicBezTo>
                  <a:cubicBezTo>
                    <a:pt x="1" y="12281"/>
                    <a:pt x="2159" y="18269"/>
                    <a:pt x="7204" y="20609"/>
                  </a:cubicBezTo>
                  <a:cubicBezTo>
                    <a:pt x="12280" y="22919"/>
                    <a:pt x="18268" y="20761"/>
                    <a:pt x="20579" y="15685"/>
                  </a:cubicBezTo>
                  <a:cubicBezTo>
                    <a:pt x="22919" y="10639"/>
                    <a:pt x="20700" y="4651"/>
                    <a:pt x="15685" y="231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59"/>
            <p:cNvSpPr/>
            <p:nvPr/>
          </p:nvSpPr>
          <p:spPr>
            <a:xfrm>
              <a:off x="1091475" y="2934238"/>
              <a:ext cx="242425" cy="343475"/>
            </a:xfrm>
            <a:custGeom>
              <a:avLst/>
              <a:gdLst/>
              <a:ahLst/>
              <a:cxnLst/>
              <a:rect l="l" t="t" r="r" b="b"/>
              <a:pathLst>
                <a:path w="9697" h="13739" extrusionOk="0">
                  <a:moveTo>
                    <a:pt x="9453" y="2766"/>
                  </a:moveTo>
                  <a:lnTo>
                    <a:pt x="4712" y="13040"/>
                  </a:lnTo>
                  <a:cubicBezTo>
                    <a:pt x="4499" y="13496"/>
                    <a:pt x="3921" y="13739"/>
                    <a:pt x="3465" y="13496"/>
                  </a:cubicBezTo>
                  <a:lnTo>
                    <a:pt x="699" y="12219"/>
                  </a:lnTo>
                  <a:cubicBezTo>
                    <a:pt x="243" y="11976"/>
                    <a:pt x="0" y="11398"/>
                    <a:pt x="243" y="10943"/>
                  </a:cubicBezTo>
                  <a:lnTo>
                    <a:pt x="4985" y="699"/>
                  </a:lnTo>
                  <a:cubicBezTo>
                    <a:pt x="5198" y="243"/>
                    <a:pt x="5775" y="0"/>
                    <a:pt x="6231" y="243"/>
                  </a:cubicBezTo>
                  <a:lnTo>
                    <a:pt x="8997" y="1520"/>
                  </a:lnTo>
                  <a:cubicBezTo>
                    <a:pt x="9453" y="1763"/>
                    <a:pt x="9696" y="2280"/>
                    <a:pt x="9453" y="276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59"/>
            <p:cNvSpPr/>
            <p:nvPr/>
          </p:nvSpPr>
          <p:spPr>
            <a:xfrm>
              <a:off x="1210000" y="2463088"/>
              <a:ext cx="409625" cy="409625"/>
            </a:xfrm>
            <a:custGeom>
              <a:avLst/>
              <a:gdLst/>
              <a:ahLst/>
              <a:cxnLst/>
              <a:rect l="l" t="t" r="r" b="b"/>
              <a:pathLst>
                <a:path w="16385" h="16385" extrusionOk="0">
                  <a:moveTo>
                    <a:pt x="11217" y="1673"/>
                  </a:moveTo>
                  <a:cubicBezTo>
                    <a:pt x="7600" y="1"/>
                    <a:pt x="3314" y="1581"/>
                    <a:pt x="1673" y="5168"/>
                  </a:cubicBezTo>
                  <a:cubicBezTo>
                    <a:pt x="1" y="8785"/>
                    <a:pt x="1582" y="13071"/>
                    <a:pt x="5168" y="14712"/>
                  </a:cubicBezTo>
                  <a:cubicBezTo>
                    <a:pt x="8785" y="16384"/>
                    <a:pt x="13071" y="14834"/>
                    <a:pt x="14712" y="11217"/>
                  </a:cubicBezTo>
                  <a:cubicBezTo>
                    <a:pt x="16384" y="7661"/>
                    <a:pt x="14834" y="3344"/>
                    <a:pt x="11217" y="1673"/>
                  </a:cubicBezTo>
                  <a:close/>
                </a:path>
              </a:pathLst>
            </a:custGeom>
            <a:solidFill>
              <a:srgbClr val="FFFF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p:cNvSpPr txBox="1"/>
          <p:nvPr/>
        </p:nvSpPr>
        <p:spPr>
          <a:xfrm>
            <a:off x="1867392" y="327192"/>
            <a:ext cx="5525872" cy="461665"/>
          </a:xfrm>
          <a:prstGeom prst="rect">
            <a:avLst/>
          </a:prstGeom>
          <a:noFill/>
        </p:spPr>
        <p:txBody>
          <a:bodyPr wrap="none" rtlCol="0">
            <a:spAutoFit/>
          </a:bodyPr>
          <a:lstStyle/>
          <a:p>
            <a:pPr algn="ctr"/>
            <a:r>
              <a:rPr lang="en-US" sz="2400" dirty="0" err="1">
                <a:latin typeface="Fredoka One" panose="020B0604020202020204" charset="0"/>
              </a:rPr>
              <a:t>Perintah</a:t>
            </a:r>
            <a:r>
              <a:rPr lang="en-US" sz="2400" dirty="0">
                <a:latin typeface="Fredoka One" panose="020B0604020202020204" charset="0"/>
              </a:rPr>
              <a:t> </a:t>
            </a:r>
            <a:r>
              <a:rPr lang="en-US" sz="2400" dirty="0" err="1">
                <a:latin typeface="Fredoka One" panose="020B0604020202020204" charset="0"/>
              </a:rPr>
              <a:t>Menyusui</a:t>
            </a:r>
            <a:r>
              <a:rPr lang="en-US" sz="2400" dirty="0">
                <a:latin typeface="Fredoka One" panose="020B0604020202020204" charset="0"/>
              </a:rPr>
              <a:t> </a:t>
            </a:r>
            <a:r>
              <a:rPr lang="en-US" sz="2400" dirty="0" err="1">
                <a:latin typeface="Fredoka One" panose="020B0604020202020204" charset="0"/>
              </a:rPr>
              <a:t>dalam</a:t>
            </a:r>
            <a:r>
              <a:rPr lang="en-US" sz="2400" dirty="0">
                <a:latin typeface="Fredoka One" panose="020B0604020202020204" charset="0"/>
              </a:rPr>
              <a:t> Al-Qur’an</a:t>
            </a:r>
          </a:p>
        </p:txBody>
      </p:sp>
      <p:sp>
        <p:nvSpPr>
          <p:cNvPr id="3" name="Rectangle 2"/>
          <p:cNvSpPr/>
          <p:nvPr/>
        </p:nvSpPr>
        <p:spPr>
          <a:xfrm>
            <a:off x="707308" y="1148876"/>
            <a:ext cx="7691723" cy="2693045"/>
          </a:xfrm>
          <a:prstGeom prst="rect">
            <a:avLst/>
          </a:prstGeom>
        </p:spPr>
        <p:txBody>
          <a:bodyPr wrap="square">
            <a:spAutoFit/>
          </a:bodyPr>
          <a:lstStyle/>
          <a:p>
            <a:pPr algn="ctr"/>
            <a:r>
              <a:rPr lang="en-US" sz="1200" dirty="0">
                <a:solidFill>
                  <a:schemeClr val="bg1"/>
                </a:solidFill>
                <a:latin typeface="Fredoka One" panose="020B0604020202020204" charset="0"/>
              </a:rPr>
              <a:t>Allah  ‘</a:t>
            </a:r>
            <a:r>
              <a:rPr lang="en-US" sz="1200" dirty="0" err="1">
                <a:solidFill>
                  <a:schemeClr val="bg1"/>
                </a:solidFill>
                <a:latin typeface="Fredoka One" panose="020B0604020202020204" charset="0"/>
              </a:rPr>
              <a:t>azza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wa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jalla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berfirman</a:t>
            </a:r>
            <a:r>
              <a:rPr lang="en-US" sz="1200" dirty="0">
                <a:solidFill>
                  <a:schemeClr val="bg1"/>
                </a:solidFill>
                <a:latin typeface="Fredoka One" panose="020B0604020202020204" charset="0"/>
              </a:rPr>
              <a:t> :</a:t>
            </a:r>
          </a:p>
          <a:p>
            <a:pPr algn="ctr"/>
            <a:endParaRPr lang="en-US" sz="1100" dirty="0">
              <a:solidFill>
                <a:schemeClr val="bg1"/>
              </a:solidFill>
              <a:latin typeface="Fredoka One" panose="020B0604020202020204" charset="0"/>
            </a:endParaRPr>
          </a:p>
          <a:p>
            <a:pPr algn="ctr"/>
            <a:r>
              <a:rPr lang="ar-AE" sz="1100" dirty="0">
                <a:solidFill>
                  <a:schemeClr val="bg1"/>
                </a:solidFill>
                <a:latin typeface="Fredoka One" panose="020B0604020202020204" charset="0"/>
              </a:rPr>
              <a:t>وَالْوَالِدَاتُ يُرْضِعْنَ أَوْلاَدَهُنَّ حَوْلَيْنِ كَامِلَيْنِ لِمَنْ أَرَادَ أَن يُتِمَّ الرَّضَاعَةَ وَعَلَى الْمَوْلُودِ لَهُ رِزْقُهُنَّ وَكِسْوَتُهُنَّ بِالْمَعْرُوفِ لاَ تُكَلَّفُ نَفْسٌ إِلاَّ وُسْعَهَا لاَ تُضَآرَّ وَالِدَةُ بِوَلَدِهَا وَلاَ مَوْلُودُُلَّهُ بِوَلَدِهِ وَعَلَى الْوَارِثِ مِثْلُ ذَلِكَ فَإِنْ أَرَادَا فِصَالاً عَن تَرَاضٍ مِّنْهُمَا وَتَشَاوُرٍ فَلاَ جُنَاحَ عَلَيْهِمَا وَإِنْ أَرَدْتُمْ أَن تَسْتَرْضِعُوا أَوْلاَدَكُمْ فَلاَ جُنَاحَ عَلَيْكُمْ إِذَا سَلَّمْتُم مَّآءَاتَيْتُم بِالْمَعْرُوفِ وَاتَّقُوا اللهَ وَاعْلَمُوا أَنَّ اللهَ بِمَا تَعْمَلُونَ بَصِيرُُ “</a:t>
            </a:r>
            <a:endParaRPr lang="en-US" sz="1100" dirty="0">
              <a:solidFill>
                <a:schemeClr val="bg1"/>
              </a:solidFill>
              <a:latin typeface="Fredoka One" panose="020B0604020202020204" charset="0"/>
            </a:endParaRPr>
          </a:p>
          <a:p>
            <a:pPr algn="ctr"/>
            <a:endParaRPr lang="en-US" sz="1100" dirty="0">
              <a:solidFill>
                <a:schemeClr val="bg1"/>
              </a:solidFill>
              <a:latin typeface="Fredoka One" panose="020B0604020202020204" charset="0"/>
            </a:endParaRPr>
          </a:p>
          <a:p>
            <a:pPr algn="ctr"/>
            <a:r>
              <a:rPr lang="en-US" sz="1100" dirty="0">
                <a:solidFill>
                  <a:schemeClr val="bg1"/>
                </a:solidFill>
                <a:latin typeface="Fredoka One" panose="020B0604020202020204" charset="0"/>
              </a:rPr>
              <a:t>Para </a:t>
            </a:r>
            <a:r>
              <a:rPr lang="en-US" sz="1100" dirty="0" err="1">
                <a:solidFill>
                  <a:schemeClr val="bg1"/>
                </a:solidFill>
                <a:latin typeface="Fredoka One" panose="020B0604020202020204" charset="0"/>
              </a:rPr>
              <a:t>ibu</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hendaklah</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menyusukan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anak-anaknya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selama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dua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tahun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penuh</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yaitu</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bagi</a:t>
            </a:r>
            <a:r>
              <a:rPr lang="en-US" sz="1100" dirty="0">
                <a:solidFill>
                  <a:schemeClr val="bg1"/>
                </a:solidFill>
                <a:latin typeface="Fredoka One" panose="020B0604020202020204" charset="0"/>
              </a:rPr>
              <a:t> yang </a:t>
            </a:r>
            <a:r>
              <a:rPr lang="en-US" sz="1100" dirty="0" err="1">
                <a:solidFill>
                  <a:schemeClr val="bg1"/>
                </a:solidFill>
                <a:latin typeface="Fredoka One" panose="020B0604020202020204" charset="0"/>
              </a:rPr>
              <a:t>ingin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menyempurnakan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penyusuan</a:t>
            </a:r>
            <a:r>
              <a:rPr lang="en-US" sz="1100" dirty="0">
                <a:solidFill>
                  <a:schemeClr val="bg1"/>
                </a:solidFill>
                <a:latin typeface="Fredoka One" panose="020B0604020202020204" charset="0"/>
              </a:rPr>
              <a:t>. Dan </a:t>
            </a:r>
            <a:r>
              <a:rPr lang="en-US" sz="1100" dirty="0" err="1">
                <a:solidFill>
                  <a:schemeClr val="bg1"/>
                </a:solidFill>
                <a:latin typeface="Fredoka One" panose="020B0604020202020204" charset="0"/>
              </a:rPr>
              <a:t>kewajiban</a:t>
            </a:r>
            <a:r>
              <a:rPr lang="en-US" sz="1100" dirty="0">
                <a:solidFill>
                  <a:schemeClr val="bg1"/>
                </a:solidFill>
                <a:latin typeface="Fredoka One" panose="020B0604020202020204" charset="0"/>
              </a:rPr>
              <a:t> ayah </a:t>
            </a:r>
            <a:r>
              <a:rPr lang="en-US" sz="1100" dirty="0" err="1">
                <a:solidFill>
                  <a:schemeClr val="bg1"/>
                </a:solidFill>
                <a:latin typeface="Fredoka One" panose="020B0604020202020204" charset="0"/>
              </a:rPr>
              <a:t>memberi</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makan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pakaian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kepada</a:t>
            </a:r>
            <a:r>
              <a:rPr lang="en-US" sz="1100" dirty="0">
                <a:solidFill>
                  <a:schemeClr val="bg1"/>
                </a:solidFill>
                <a:latin typeface="Fredoka One" panose="020B0604020202020204" charset="0"/>
              </a:rPr>
              <a:t> para </a:t>
            </a:r>
            <a:r>
              <a:rPr lang="en-US" sz="1100" dirty="0" err="1">
                <a:solidFill>
                  <a:schemeClr val="bg1"/>
                </a:solidFill>
                <a:latin typeface="Fredoka One" panose="020B0604020202020204" charset="0"/>
              </a:rPr>
              <a:t>ibu</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dengan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cara</a:t>
            </a:r>
            <a:r>
              <a:rPr lang="en-US" sz="1100" dirty="0">
                <a:solidFill>
                  <a:schemeClr val="bg1"/>
                </a:solidFill>
                <a:latin typeface="Fredoka One" panose="020B0604020202020204" charset="0"/>
              </a:rPr>
              <a:t> yang </a:t>
            </a:r>
            <a:r>
              <a:rPr lang="en-US" sz="1100" dirty="0" err="1">
                <a:solidFill>
                  <a:schemeClr val="bg1"/>
                </a:solidFill>
                <a:latin typeface="Fredoka One" panose="020B0604020202020204" charset="0"/>
              </a:rPr>
              <a:t>ma’ruf</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Seseorang</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tidak</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dibebani</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melainkan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menurut</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kadar</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kesanggupannya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Janganlah</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seorang</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itu</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menderita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kesengsaraan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karena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anaknya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seorang</a:t>
            </a:r>
            <a:r>
              <a:rPr lang="en-US" sz="1100" dirty="0">
                <a:solidFill>
                  <a:schemeClr val="bg1"/>
                </a:solidFill>
                <a:latin typeface="Fredoka One" panose="020B0604020202020204" charset="0"/>
              </a:rPr>
              <a:t> ayah </a:t>
            </a:r>
            <a:r>
              <a:rPr lang="en-US" sz="1100" dirty="0" err="1">
                <a:solidFill>
                  <a:schemeClr val="bg1"/>
                </a:solidFill>
                <a:latin typeface="Fredoka One" panose="020B0604020202020204" charset="0"/>
              </a:rPr>
              <a:t>karena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anaknya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warispun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berkewajiban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demikian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Apabila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keduanya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ingin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menyapih</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sebelum</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dua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tahun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dengan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kerelaan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keduanya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permusyawaratan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maka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tidak</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ada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dosa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atas</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keduanya</a:t>
            </a:r>
            <a:r>
              <a:rPr lang="en-US" sz="1100" dirty="0">
                <a:solidFill>
                  <a:schemeClr val="bg1"/>
                </a:solidFill>
                <a:latin typeface="Fredoka One" panose="020B0604020202020204" charset="0"/>
              </a:rPr>
              <a:t>. Dan </a:t>
            </a:r>
            <a:r>
              <a:rPr lang="en-US" sz="1100" dirty="0" err="1">
                <a:solidFill>
                  <a:schemeClr val="bg1"/>
                </a:solidFill>
                <a:latin typeface="Fredoka One" panose="020B0604020202020204" charset="0"/>
              </a:rPr>
              <a:t>jika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kamu</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ingin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anakmu</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disusukan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oleh</a:t>
            </a:r>
            <a:r>
              <a:rPr lang="en-US" sz="1100" dirty="0">
                <a:solidFill>
                  <a:schemeClr val="bg1"/>
                </a:solidFill>
                <a:latin typeface="Fredoka One" panose="020B0604020202020204" charset="0"/>
              </a:rPr>
              <a:t> orang lain, </a:t>
            </a:r>
            <a:r>
              <a:rPr lang="en-US" sz="1100" dirty="0" err="1">
                <a:solidFill>
                  <a:schemeClr val="bg1"/>
                </a:solidFill>
                <a:latin typeface="Fredoka One" panose="020B0604020202020204" charset="0"/>
              </a:rPr>
              <a:t>maka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tidak</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ada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dosa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bagimu</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bila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kamu</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memberikan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pembayaran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menurut</a:t>
            </a:r>
            <a:r>
              <a:rPr lang="en-US" sz="1100" dirty="0">
                <a:solidFill>
                  <a:schemeClr val="bg1"/>
                </a:solidFill>
                <a:latin typeface="Fredoka One" panose="020B0604020202020204" charset="0"/>
              </a:rPr>
              <a:t> yang </a:t>
            </a:r>
            <a:r>
              <a:rPr lang="en-US" sz="1100" dirty="0" err="1">
                <a:solidFill>
                  <a:schemeClr val="bg1"/>
                </a:solidFill>
                <a:latin typeface="Fredoka One" panose="020B0604020202020204" charset="0"/>
              </a:rPr>
              <a:t>patut</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Bertakwalah</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kamu</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kepada</a:t>
            </a:r>
            <a:r>
              <a:rPr lang="en-US" sz="1100" dirty="0">
                <a:solidFill>
                  <a:schemeClr val="bg1"/>
                </a:solidFill>
                <a:latin typeface="Fredoka One" panose="020B0604020202020204" charset="0"/>
              </a:rPr>
              <a:t> Allah </a:t>
            </a:r>
            <a:r>
              <a:rPr lang="en-US" sz="1100" dirty="0" err="1">
                <a:solidFill>
                  <a:schemeClr val="bg1"/>
                </a:solidFill>
                <a:latin typeface="Fredoka One" panose="020B0604020202020204" charset="0"/>
              </a:rPr>
              <a:t>dan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ketahuilah</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bahwa</a:t>
            </a:r>
            <a:r>
              <a:rPr lang="en-US" sz="1100" dirty="0">
                <a:solidFill>
                  <a:schemeClr val="bg1"/>
                </a:solidFill>
                <a:latin typeface="Fredoka One" panose="020B0604020202020204" charset="0"/>
              </a:rPr>
              <a:t> Allah </a:t>
            </a:r>
            <a:r>
              <a:rPr lang="en-US" sz="1100" dirty="0" err="1">
                <a:solidFill>
                  <a:schemeClr val="bg1"/>
                </a:solidFill>
                <a:latin typeface="Fredoka One" panose="020B0604020202020204" charset="0"/>
              </a:rPr>
              <a:t>Maha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Melihat</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apa</a:t>
            </a:r>
            <a:r>
              <a:rPr lang="en-US" sz="1100" dirty="0">
                <a:solidFill>
                  <a:schemeClr val="bg1"/>
                </a:solidFill>
                <a:latin typeface="Fredoka One" panose="020B0604020202020204" charset="0"/>
              </a:rPr>
              <a:t> yang </a:t>
            </a:r>
            <a:r>
              <a:rPr lang="en-US" sz="1100" dirty="0" err="1">
                <a:solidFill>
                  <a:schemeClr val="bg1"/>
                </a:solidFill>
                <a:latin typeface="Fredoka One" panose="020B0604020202020204" charset="0"/>
              </a:rPr>
              <a:t>kamu</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kerjakan</a:t>
            </a:r>
            <a:r>
              <a:rPr lang="en-US" sz="1100" dirty="0">
                <a:solidFill>
                  <a:schemeClr val="bg1"/>
                </a:solidFill>
                <a:latin typeface="Fredoka One" panose="020B0604020202020204" charset="0"/>
              </a:rPr>
              <a:t>” [al </a:t>
            </a:r>
            <a:r>
              <a:rPr lang="en-US" sz="1100" dirty="0" err="1">
                <a:solidFill>
                  <a:schemeClr val="bg1"/>
                </a:solidFill>
                <a:latin typeface="Fredoka One" panose="020B0604020202020204" charset="0"/>
              </a:rPr>
              <a:t>Baqarah</a:t>
            </a:r>
            <a:r>
              <a:rPr lang="en-US" sz="1100" dirty="0">
                <a:solidFill>
                  <a:schemeClr val="bg1"/>
                </a:solidFill>
                <a:latin typeface="Fredoka One" panose="020B0604020202020204" charset="0"/>
              </a:rPr>
              <a:t>/2 : 233]</a:t>
            </a:r>
            <a:br>
              <a:rPr lang="en-US" sz="1200" dirty="0">
                <a:latin typeface="Fredoka One" panose="020B0604020202020204" charset="0"/>
              </a:rPr>
            </a:br>
            <a:endParaRPr lang="en-US" sz="1200" dirty="0">
              <a:latin typeface="Fredoka One" panose="020B060402020202020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sp>
        <p:nvSpPr>
          <p:cNvPr id="714" name="Google Shape;714;p43"/>
          <p:cNvSpPr txBox="1">
            <a:spLocks noGrp="1"/>
          </p:cNvSpPr>
          <p:nvPr>
            <p:ph type="subTitle" idx="1"/>
          </p:nvPr>
        </p:nvSpPr>
        <p:spPr>
          <a:xfrm>
            <a:off x="1247569" y="1078720"/>
            <a:ext cx="6161304" cy="2699569"/>
          </a:xfrm>
          <a:prstGeom prst="rect">
            <a:avLst/>
          </a:prstGeom>
        </p:spPr>
        <p:txBody>
          <a:bodyPr spcFirstLastPara="1" wrap="square" lIns="91425" tIns="91425" rIns="91425" bIns="91425" anchor="ctr" anchorCtr="0">
            <a:noAutofit/>
          </a:bodyPr>
          <a:lstStyle/>
          <a:p>
            <a:pPr marL="457200" lvl="0" indent="-330200" rtl="0">
              <a:spcBef>
                <a:spcPts val="0"/>
              </a:spcBef>
              <a:spcAft>
                <a:spcPts val="0"/>
              </a:spcAft>
              <a:buClr>
                <a:schemeClr val="lt2"/>
              </a:buClr>
              <a:buSzPts val="1600"/>
              <a:buChar char="●"/>
            </a:pPr>
            <a:r>
              <a:rPr lang="en-US" sz="1400" dirty="0" err="1">
                <a:latin typeface="Fredoka One" panose="020B0604020202020204" charset="0"/>
              </a:rPr>
              <a:t>Memiliki</a:t>
            </a:r>
            <a:r>
              <a:rPr lang="en-US" sz="1400" dirty="0">
                <a:latin typeface="Fredoka One" panose="020B0604020202020204" charset="0"/>
              </a:rPr>
              <a:t> </a:t>
            </a:r>
            <a:r>
              <a:rPr lang="en-US" sz="1400" dirty="0" err="1">
                <a:latin typeface="Fredoka One" panose="020B0604020202020204" charset="0"/>
              </a:rPr>
              <a:t>nutrisi</a:t>
            </a:r>
            <a:r>
              <a:rPr lang="en-US" sz="1400" dirty="0">
                <a:latin typeface="Fredoka One" panose="020B0604020202020204" charset="0"/>
              </a:rPr>
              <a:t> </a:t>
            </a:r>
            <a:r>
              <a:rPr lang="en-US" sz="1400" dirty="0" err="1">
                <a:latin typeface="Fredoka One" panose="020B0604020202020204" charset="0"/>
              </a:rPr>
              <a:t>sebagai</a:t>
            </a:r>
            <a:r>
              <a:rPr lang="en-US" sz="1400" dirty="0">
                <a:latin typeface="Fredoka One" panose="020B0604020202020204" charset="0"/>
              </a:rPr>
              <a:t> </a:t>
            </a:r>
            <a:r>
              <a:rPr lang="en-US" sz="1400" dirty="0" err="1">
                <a:latin typeface="Fredoka One" panose="020B0604020202020204" charset="0"/>
              </a:rPr>
              <a:t>tumbuh</a:t>
            </a:r>
            <a:r>
              <a:rPr lang="en-US" sz="1400" dirty="0">
                <a:latin typeface="Fredoka One" panose="020B0604020202020204" charset="0"/>
              </a:rPr>
              <a:t> </a:t>
            </a:r>
            <a:r>
              <a:rPr lang="en-US" sz="1400" dirty="0" err="1">
                <a:latin typeface="Fredoka One" panose="020B0604020202020204" charset="0"/>
              </a:rPr>
              <a:t>kembang</a:t>
            </a:r>
            <a:r>
              <a:rPr lang="en-US" sz="1400" dirty="0">
                <a:latin typeface="Fredoka One" panose="020B0604020202020204" charset="0"/>
              </a:rPr>
              <a:t> </a:t>
            </a:r>
            <a:r>
              <a:rPr lang="en-US" sz="1400" dirty="0" err="1">
                <a:latin typeface="Fredoka One" panose="020B0604020202020204" charset="0"/>
              </a:rPr>
              <a:t>dan</a:t>
            </a:r>
            <a:r>
              <a:rPr lang="en-US" sz="1400" dirty="0">
                <a:latin typeface="Fredoka One" panose="020B0604020202020204" charset="0"/>
              </a:rPr>
              <a:t> </a:t>
            </a:r>
            <a:r>
              <a:rPr lang="en-US" dirty="0" err="1">
                <a:latin typeface="Fredoka One" panose="020B0604020202020204" charset="0"/>
              </a:rPr>
              <a:t>pertumbuhan</a:t>
            </a:r>
            <a:r>
              <a:rPr lang="en-US" dirty="0">
                <a:latin typeface="Fredoka One" panose="020B0604020202020204" charset="0"/>
              </a:rPr>
              <a:t> </a:t>
            </a:r>
            <a:r>
              <a:rPr lang="en-US" dirty="0" err="1">
                <a:latin typeface="Fredoka One" panose="020B0604020202020204" charset="0"/>
              </a:rPr>
              <a:t>gigi</a:t>
            </a:r>
            <a:r>
              <a:rPr lang="en-US" dirty="0">
                <a:latin typeface="Fredoka One" panose="020B0604020202020204" charset="0"/>
              </a:rPr>
              <a:t> </a:t>
            </a:r>
            <a:r>
              <a:rPr lang="en-US" dirty="0" err="1">
                <a:latin typeface="Fredoka One" panose="020B0604020202020204" charset="0"/>
              </a:rPr>
              <a:t>maupun</a:t>
            </a:r>
            <a:r>
              <a:rPr lang="en-US" dirty="0">
                <a:latin typeface="Fredoka One" panose="020B0604020202020204" charset="0"/>
              </a:rPr>
              <a:t> </a:t>
            </a:r>
            <a:r>
              <a:rPr lang="en-US" dirty="0" err="1">
                <a:latin typeface="Fredoka One" panose="020B0604020202020204" charset="0"/>
              </a:rPr>
              <a:t>geraham</a:t>
            </a:r>
            <a:r>
              <a:rPr lang="en-US" dirty="0">
                <a:latin typeface="Fredoka One" panose="020B0604020202020204" charset="0"/>
              </a:rPr>
              <a:t> </a:t>
            </a:r>
            <a:r>
              <a:rPr lang="en-US" dirty="0" err="1">
                <a:latin typeface="Fredoka One" panose="020B0604020202020204" charset="0"/>
              </a:rPr>
              <a:t>bayi</a:t>
            </a:r>
            <a:r>
              <a:rPr lang="en-US" dirty="0">
                <a:latin typeface="Fredoka One" panose="020B0604020202020204" charset="0"/>
              </a:rPr>
              <a:t> </a:t>
            </a:r>
            <a:r>
              <a:rPr lang="en-US" dirty="0" err="1">
                <a:latin typeface="Fredoka One" panose="020B0604020202020204" charset="0"/>
              </a:rPr>
              <a:t>akan</a:t>
            </a:r>
            <a:r>
              <a:rPr lang="en-US" dirty="0">
                <a:latin typeface="Fredoka One" panose="020B0604020202020204" charset="0"/>
              </a:rPr>
              <a:t> </a:t>
            </a:r>
            <a:r>
              <a:rPr lang="en-US" dirty="0" err="1">
                <a:latin typeface="Fredoka One" panose="020B0604020202020204" charset="0"/>
              </a:rPr>
              <a:t>lebih</a:t>
            </a:r>
            <a:r>
              <a:rPr lang="en-US" dirty="0">
                <a:latin typeface="Fredoka One" panose="020B0604020202020204" charset="0"/>
              </a:rPr>
              <a:t> </a:t>
            </a:r>
            <a:r>
              <a:rPr lang="en-US" dirty="0" err="1">
                <a:latin typeface="Fredoka One" panose="020B0604020202020204" charset="0"/>
              </a:rPr>
              <a:t>baik</a:t>
            </a:r>
            <a:r>
              <a:rPr lang="en-US" dirty="0">
                <a:latin typeface="Fredoka One" panose="020B0604020202020204" charset="0"/>
              </a:rPr>
              <a:t>.</a:t>
            </a:r>
            <a:endParaRPr lang="en-US" sz="1400" dirty="0">
              <a:latin typeface="Fredoka One" panose="020B0604020202020204" charset="0"/>
            </a:endParaRPr>
          </a:p>
          <a:p>
            <a:pPr marL="457200" lvl="0" indent="-330200" rtl="0">
              <a:spcBef>
                <a:spcPts val="0"/>
              </a:spcBef>
              <a:spcAft>
                <a:spcPts val="0"/>
              </a:spcAft>
              <a:buClr>
                <a:schemeClr val="lt2"/>
              </a:buClr>
              <a:buSzPts val="1600"/>
              <a:buChar char="●"/>
            </a:pPr>
            <a:r>
              <a:rPr lang="en-US" sz="1400" dirty="0" err="1">
                <a:latin typeface="Fredoka One" panose="020B0604020202020204" charset="0"/>
              </a:rPr>
              <a:t>Bisa</a:t>
            </a:r>
            <a:r>
              <a:rPr lang="en-US" sz="1400" dirty="0">
                <a:latin typeface="Fredoka One" panose="020B0604020202020204" charset="0"/>
              </a:rPr>
              <a:t> </a:t>
            </a:r>
            <a:r>
              <a:rPr lang="en-US" sz="1400" dirty="0" err="1">
                <a:latin typeface="Fredoka One" panose="020B0604020202020204" charset="0"/>
              </a:rPr>
              <a:t>menghadapi</a:t>
            </a:r>
            <a:r>
              <a:rPr lang="en-US" sz="1400" dirty="0">
                <a:latin typeface="Fredoka One" panose="020B0604020202020204" charset="0"/>
              </a:rPr>
              <a:t> </a:t>
            </a:r>
            <a:r>
              <a:rPr lang="en-US" sz="1400" dirty="0" err="1">
                <a:latin typeface="Fredoka One" panose="020B0604020202020204" charset="0"/>
              </a:rPr>
              <a:t>efek</a:t>
            </a:r>
            <a:r>
              <a:rPr lang="en-US" sz="1400" dirty="0">
                <a:latin typeface="Fredoka One" panose="020B0604020202020204" charset="0"/>
              </a:rPr>
              <a:t> </a:t>
            </a:r>
            <a:r>
              <a:rPr lang="en-US" sz="1400" dirty="0" err="1">
                <a:latin typeface="Fredoka One" panose="020B0604020202020204" charset="0"/>
              </a:rPr>
              <a:t>kuning</a:t>
            </a:r>
            <a:r>
              <a:rPr lang="en-US" sz="1400" dirty="0">
                <a:latin typeface="Fredoka One" panose="020B0604020202020204" charset="0"/>
              </a:rPr>
              <a:t> (jaundice).</a:t>
            </a:r>
          </a:p>
          <a:p>
            <a:pPr marL="457200" lvl="0" indent="-330200" rtl="0">
              <a:spcBef>
                <a:spcPts val="0"/>
              </a:spcBef>
              <a:spcAft>
                <a:spcPts val="0"/>
              </a:spcAft>
              <a:buClr>
                <a:schemeClr val="lt2"/>
              </a:buClr>
              <a:buSzPts val="1600"/>
              <a:buChar char="●"/>
            </a:pPr>
            <a:r>
              <a:rPr lang="en-US" sz="1400" dirty="0" err="1">
                <a:latin typeface="Fredoka One" panose="020B0604020202020204" charset="0"/>
              </a:rPr>
              <a:t>Mengandung</a:t>
            </a:r>
            <a:r>
              <a:rPr lang="en-US" sz="1400" dirty="0">
                <a:latin typeface="Fredoka One" panose="020B0604020202020204" charset="0"/>
              </a:rPr>
              <a:t> </a:t>
            </a:r>
            <a:r>
              <a:rPr lang="en-US" sz="1400" dirty="0" err="1">
                <a:latin typeface="Fredoka One" panose="020B0604020202020204" charset="0"/>
              </a:rPr>
              <a:t>antibodi</a:t>
            </a:r>
            <a:r>
              <a:rPr lang="en-US" sz="1400" dirty="0">
                <a:latin typeface="Fredoka One" panose="020B0604020202020204" charset="0"/>
              </a:rPr>
              <a:t> </a:t>
            </a:r>
            <a:r>
              <a:rPr lang="en-US" sz="1400" dirty="0" err="1">
                <a:latin typeface="Fredoka One" panose="020B0604020202020204" charset="0"/>
              </a:rPr>
              <a:t>untuk</a:t>
            </a:r>
            <a:r>
              <a:rPr lang="en-US" sz="1400" dirty="0">
                <a:latin typeface="Fredoka One" panose="020B0604020202020204" charset="0"/>
              </a:rPr>
              <a:t> </a:t>
            </a:r>
            <a:r>
              <a:rPr lang="en-US" sz="1400" dirty="0" err="1">
                <a:latin typeface="Fredoka One" panose="020B0604020202020204" charset="0"/>
              </a:rPr>
              <a:t>kekebalan</a:t>
            </a:r>
            <a:r>
              <a:rPr lang="en-US" sz="1400" dirty="0">
                <a:latin typeface="Fredoka One" panose="020B0604020202020204" charset="0"/>
              </a:rPr>
              <a:t> </a:t>
            </a:r>
            <a:r>
              <a:rPr lang="en-US" sz="1400" dirty="0" err="1">
                <a:latin typeface="Fredoka One" panose="020B0604020202020204" charset="0"/>
              </a:rPr>
              <a:t>tubuh</a:t>
            </a:r>
            <a:r>
              <a:rPr lang="en-US" sz="1400" dirty="0">
                <a:latin typeface="Fredoka One" panose="020B0604020202020204" charset="0"/>
              </a:rPr>
              <a:t>, </a:t>
            </a:r>
            <a:r>
              <a:rPr lang="en-US" sz="1400" dirty="0" err="1">
                <a:latin typeface="Fredoka One" panose="020B0604020202020204" charset="0"/>
              </a:rPr>
              <a:t>mengandung</a:t>
            </a:r>
            <a:r>
              <a:rPr lang="en-US" sz="1400" dirty="0">
                <a:latin typeface="Fredoka One" panose="020B0604020202020204" charset="0"/>
              </a:rPr>
              <a:t> </a:t>
            </a:r>
            <a:r>
              <a:rPr lang="en-US" sz="1400" dirty="0" err="1">
                <a:latin typeface="Fredoka One" panose="020B0604020202020204" charset="0"/>
              </a:rPr>
              <a:t>jenis</a:t>
            </a:r>
            <a:r>
              <a:rPr lang="en-US" sz="1400" dirty="0">
                <a:latin typeface="Fredoka One" panose="020B0604020202020204" charset="0"/>
              </a:rPr>
              <a:t> protein yang </a:t>
            </a:r>
            <a:r>
              <a:rPr lang="en-US" sz="1400" dirty="0" err="1">
                <a:latin typeface="Fredoka One" panose="020B0604020202020204" charset="0"/>
              </a:rPr>
              <a:t>mudah</a:t>
            </a:r>
            <a:r>
              <a:rPr lang="en-US" sz="1400" dirty="0">
                <a:latin typeface="Fredoka One" panose="020B0604020202020204" charset="0"/>
              </a:rPr>
              <a:t> </a:t>
            </a:r>
            <a:r>
              <a:rPr lang="en-US" sz="1400" dirty="0" err="1">
                <a:latin typeface="Fredoka One" panose="020B0604020202020204" charset="0"/>
              </a:rPr>
              <a:t>dicerna</a:t>
            </a:r>
            <a:r>
              <a:rPr lang="en-US" sz="1400" dirty="0">
                <a:latin typeface="Fredoka One" panose="020B0604020202020204" charset="0"/>
              </a:rPr>
              <a:t> </a:t>
            </a:r>
            <a:r>
              <a:rPr lang="en-US" sz="1400" dirty="0" err="1">
                <a:latin typeface="Fredoka One" panose="020B0604020202020204" charset="0"/>
              </a:rPr>
              <a:t>oleh</a:t>
            </a:r>
            <a:r>
              <a:rPr lang="en-US" sz="1400" dirty="0">
                <a:latin typeface="Fredoka One" panose="020B0604020202020204" charset="0"/>
              </a:rPr>
              <a:t> </a:t>
            </a:r>
            <a:r>
              <a:rPr lang="en-US" sz="1400" dirty="0" err="1">
                <a:latin typeface="Fredoka One" panose="020B0604020202020204" charset="0"/>
              </a:rPr>
              <a:t>usus</a:t>
            </a:r>
            <a:r>
              <a:rPr lang="en-US" sz="1400" dirty="0">
                <a:latin typeface="Fredoka One" panose="020B0604020202020204" charset="0"/>
              </a:rPr>
              <a:t> </a:t>
            </a:r>
            <a:r>
              <a:rPr lang="en-US" sz="1400" dirty="0" err="1">
                <a:latin typeface="Fredoka One" panose="020B0604020202020204" charset="0"/>
              </a:rPr>
              <a:t>bayi</a:t>
            </a:r>
            <a:r>
              <a:rPr lang="en-US" sz="1400" dirty="0">
                <a:latin typeface="Fredoka One" panose="020B0604020202020204" charset="0"/>
              </a:rPr>
              <a:t> yang </a:t>
            </a:r>
            <a:r>
              <a:rPr lang="en-US" sz="1400" dirty="0" err="1">
                <a:latin typeface="Fredoka One" panose="020B0604020202020204" charset="0"/>
              </a:rPr>
              <a:t>masih</a:t>
            </a:r>
            <a:r>
              <a:rPr lang="en-US" sz="1400" dirty="0">
                <a:latin typeface="Fredoka One" panose="020B0604020202020204" charset="0"/>
              </a:rPr>
              <a:t> </a:t>
            </a:r>
            <a:r>
              <a:rPr lang="en-US" sz="1400" dirty="0" err="1">
                <a:latin typeface="Fredoka One" panose="020B0604020202020204" charset="0"/>
              </a:rPr>
              <a:t>lemah</a:t>
            </a:r>
            <a:r>
              <a:rPr lang="en-US" sz="1400" dirty="0">
                <a:latin typeface="Fredoka One" panose="020B0604020202020204" charset="0"/>
              </a:rPr>
              <a:t>, </a:t>
            </a:r>
            <a:r>
              <a:rPr lang="en-US" sz="1400" dirty="0" err="1">
                <a:latin typeface="Fredoka One" panose="020B0604020202020204" charset="0"/>
              </a:rPr>
              <a:t>dan</a:t>
            </a:r>
            <a:r>
              <a:rPr lang="en-US" sz="1400" dirty="0">
                <a:latin typeface="Fredoka One" panose="020B0604020202020204" charset="0"/>
              </a:rPr>
              <a:t> </a:t>
            </a:r>
            <a:r>
              <a:rPr lang="en-US" sz="1400" dirty="0" err="1">
                <a:latin typeface="Fredoka One" panose="020B0604020202020204" charset="0"/>
              </a:rPr>
              <a:t>mengandung</a:t>
            </a:r>
            <a:r>
              <a:rPr lang="en-US" sz="1400" dirty="0">
                <a:latin typeface="Fredoka One" panose="020B0604020202020204" charset="0"/>
              </a:rPr>
              <a:t> </a:t>
            </a:r>
            <a:r>
              <a:rPr lang="en-US" sz="1400" dirty="0" err="1">
                <a:latin typeface="Fredoka One" panose="020B0604020202020204" charset="0"/>
              </a:rPr>
              <a:t>asam</a:t>
            </a:r>
            <a:r>
              <a:rPr lang="en-US" sz="1400" dirty="0">
                <a:latin typeface="Fredoka One" panose="020B0604020202020204" charset="0"/>
              </a:rPr>
              <a:t> amino yang </a:t>
            </a:r>
            <a:r>
              <a:rPr lang="en-US" sz="1400" dirty="0" err="1">
                <a:latin typeface="Fredoka One" panose="020B0604020202020204" charset="0"/>
              </a:rPr>
              <a:t>berguna</a:t>
            </a:r>
            <a:r>
              <a:rPr lang="en-US" sz="1400" dirty="0">
                <a:latin typeface="Fredoka One" panose="020B0604020202020204" charset="0"/>
              </a:rPr>
              <a:t> </a:t>
            </a:r>
            <a:r>
              <a:rPr lang="en-US" sz="1400" dirty="0" err="1">
                <a:latin typeface="Fredoka One" panose="020B0604020202020204" charset="0"/>
              </a:rPr>
              <a:t>untuk</a:t>
            </a:r>
            <a:r>
              <a:rPr lang="en-US" sz="1400" dirty="0">
                <a:latin typeface="Fredoka One" panose="020B0604020202020204" charset="0"/>
              </a:rPr>
              <a:t> </a:t>
            </a:r>
            <a:r>
              <a:rPr lang="en-US" sz="1400" dirty="0" err="1">
                <a:latin typeface="Fredoka One" panose="020B0604020202020204" charset="0"/>
              </a:rPr>
              <a:t>perkembangan</a:t>
            </a:r>
            <a:r>
              <a:rPr lang="en-US" sz="1400" dirty="0">
                <a:latin typeface="Fredoka One" panose="020B0604020202020204" charset="0"/>
              </a:rPr>
              <a:t> </a:t>
            </a:r>
            <a:r>
              <a:rPr lang="en-US" sz="1400" dirty="0" err="1">
                <a:latin typeface="Fredoka One" panose="020B0604020202020204" charset="0"/>
              </a:rPr>
              <a:t>otak</a:t>
            </a:r>
            <a:r>
              <a:rPr lang="en-US" sz="1400" dirty="0">
                <a:latin typeface="Fredoka One" panose="020B0604020202020204" charset="0"/>
              </a:rPr>
              <a:t> </a:t>
            </a:r>
            <a:r>
              <a:rPr lang="en-US" sz="1400" dirty="0" err="1">
                <a:latin typeface="Fredoka One" panose="020B0604020202020204" charset="0"/>
              </a:rPr>
              <a:t>bayi</a:t>
            </a:r>
            <a:r>
              <a:rPr lang="en-US" sz="1400" dirty="0">
                <a:latin typeface="Fredoka One" panose="020B0604020202020204" charset="0"/>
              </a:rPr>
              <a:t>.</a:t>
            </a:r>
          </a:p>
          <a:p>
            <a:pPr marL="457200" lvl="0" indent="-330200" rtl="0">
              <a:spcBef>
                <a:spcPts val="0"/>
              </a:spcBef>
              <a:spcAft>
                <a:spcPts val="0"/>
              </a:spcAft>
              <a:buClr>
                <a:schemeClr val="lt2"/>
              </a:buClr>
              <a:buSzPts val="1600"/>
              <a:buChar char="●"/>
            </a:pPr>
            <a:r>
              <a:rPr lang="en-US" sz="1400" dirty="0" err="1">
                <a:latin typeface="Fredoka One" panose="020B0604020202020204" charset="0"/>
              </a:rPr>
              <a:t>Mengurangi</a:t>
            </a:r>
            <a:r>
              <a:rPr lang="en-US" sz="1400" dirty="0">
                <a:latin typeface="Fredoka One" panose="020B0604020202020204" charset="0"/>
              </a:rPr>
              <a:t> </a:t>
            </a:r>
            <a:r>
              <a:rPr lang="en-US" sz="1400" dirty="0" err="1">
                <a:latin typeface="Fredoka One" panose="020B0604020202020204" charset="0"/>
              </a:rPr>
              <a:t>resiko</a:t>
            </a:r>
            <a:r>
              <a:rPr lang="en-US" sz="1400" dirty="0">
                <a:latin typeface="Fredoka One" panose="020B0604020202020204" charset="0"/>
              </a:rPr>
              <a:t> </a:t>
            </a:r>
            <a:r>
              <a:rPr lang="en-US" sz="1400" dirty="0" err="1">
                <a:latin typeface="Fredoka One" panose="020B0604020202020204" charset="0"/>
              </a:rPr>
              <a:t>kegemukan</a:t>
            </a:r>
            <a:r>
              <a:rPr lang="en-US" sz="1400" dirty="0">
                <a:latin typeface="Fredoka One" panose="020B0604020202020204" charset="0"/>
              </a:rPr>
              <a:t>, </a:t>
            </a:r>
            <a:r>
              <a:rPr lang="en-US" sz="1400" dirty="0" err="1">
                <a:latin typeface="Fredoka One" panose="020B0604020202020204" charset="0"/>
              </a:rPr>
              <a:t>eksim</a:t>
            </a:r>
            <a:r>
              <a:rPr lang="en-US" sz="1400" dirty="0">
                <a:latin typeface="Fredoka One" panose="020B0604020202020204" charset="0"/>
              </a:rPr>
              <a:t>, </a:t>
            </a:r>
            <a:r>
              <a:rPr lang="en-US" sz="1400" dirty="0" err="1">
                <a:latin typeface="Fredoka One" panose="020B0604020202020204" charset="0"/>
              </a:rPr>
              <a:t>asma</a:t>
            </a:r>
            <a:r>
              <a:rPr lang="en-US" sz="1400" dirty="0">
                <a:latin typeface="Fredoka One" panose="020B0604020202020204" charset="0"/>
              </a:rPr>
              <a:t>, </a:t>
            </a:r>
            <a:r>
              <a:rPr lang="en-US" sz="1400" dirty="0" err="1">
                <a:latin typeface="Fredoka One" panose="020B0604020202020204" charset="0"/>
              </a:rPr>
              <a:t>kemudian</a:t>
            </a:r>
            <a:r>
              <a:rPr lang="en-US" sz="1400" dirty="0">
                <a:latin typeface="Fredoka One" panose="020B0604020202020204" charset="0"/>
              </a:rPr>
              <a:t> </a:t>
            </a:r>
            <a:r>
              <a:rPr lang="en-US" sz="1400" dirty="0" err="1">
                <a:latin typeface="Fredoka One" panose="020B0604020202020204" charset="0"/>
              </a:rPr>
              <a:t>tekanan</a:t>
            </a:r>
            <a:r>
              <a:rPr lang="en-US" sz="1400" dirty="0">
                <a:latin typeface="Fredoka One" panose="020B0604020202020204" charset="0"/>
              </a:rPr>
              <a:t> </a:t>
            </a:r>
            <a:r>
              <a:rPr lang="en-US" sz="1400" dirty="0" err="1">
                <a:latin typeface="Fredoka One" panose="020B0604020202020204" charset="0"/>
              </a:rPr>
              <a:t>darah</a:t>
            </a:r>
            <a:r>
              <a:rPr lang="en-US" sz="1400" dirty="0">
                <a:latin typeface="Fredoka One" panose="020B0604020202020204" charset="0"/>
              </a:rPr>
              <a:t> </a:t>
            </a:r>
            <a:r>
              <a:rPr lang="en-US" sz="1400" dirty="0" err="1">
                <a:latin typeface="Fredoka One" panose="020B0604020202020204" charset="0"/>
              </a:rPr>
              <a:t>tinggi</a:t>
            </a:r>
            <a:r>
              <a:rPr lang="en-US" sz="1400" dirty="0">
                <a:latin typeface="Fredoka One" panose="020B0604020202020204" charset="0"/>
              </a:rPr>
              <a:t>, diabetes, </a:t>
            </a:r>
            <a:r>
              <a:rPr lang="en-US" sz="1400" dirty="0" err="1">
                <a:latin typeface="Fredoka One" panose="020B0604020202020204" charset="0"/>
              </a:rPr>
              <a:t>kolestrol</a:t>
            </a:r>
            <a:r>
              <a:rPr lang="en-US" sz="1400" dirty="0">
                <a:latin typeface="Fredoka One" panose="020B0604020202020204" charset="0"/>
              </a:rPr>
              <a:t>, </a:t>
            </a:r>
            <a:r>
              <a:rPr lang="en-US" sz="1400" dirty="0" err="1">
                <a:latin typeface="Fredoka One" panose="020B0604020202020204" charset="0"/>
              </a:rPr>
              <a:t>kelak</a:t>
            </a:r>
            <a:r>
              <a:rPr lang="en-US" sz="1400" dirty="0">
                <a:latin typeface="Fredoka One" panose="020B0604020202020204" charset="0"/>
              </a:rPr>
              <a:t> </a:t>
            </a:r>
            <a:r>
              <a:rPr lang="en-US" sz="1400" dirty="0" err="1">
                <a:latin typeface="Fredoka One" panose="020B0604020202020204" charset="0"/>
              </a:rPr>
              <a:t>ketika</a:t>
            </a:r>
            <a:r>
              <a:rPr lang="en-US" sz="1400" dirty="0">
                <a:latin typeface="Fredoka One" panose="020B0604020202020204" charset="0"/>
              </a:rPr>
              <a:t> </a:t>
            </a:r>
            <a:r>
              <a:rPr lang="en-US" sz="1400" dirty="0" err="1">
                <a:latin typeface="Fredoka One" panose="020B0604020202020204" charset="0"/>
              </a:rPr>
              <a:t>dewasa</a:t>
            </a:r>
            <a:r>
              <a:rPr lang="en-US" sz="1400" dirty="0">
                <a:latin typeface="Fredoka One" panose="020B0604020202020204" charset="0"/>
              </a:rPr>
              <a:t>.</a:t>
            </a:r>
          </a:p>
          <a:p>
            <a:pPr lvl="0">
              <a:buClr>
                <a:schemeClr val="lt2"/>
              </a:buClr>
              <a:buChar char="●"/>
            </a:pPr>
            <a:r>
              <a:rPr lang="en-US" sz="1400" dirty="0" err="1">
                <a:latin typeface="Fredoka One" panose="020B0604020202020204" charset="0"/>
              </a:rPr>
              <a:t>Dengan</a:t>
            </a:r>
            <a:r>
              <a:rPr lang="en-US" sz="1400" dirty="0">
                <a:latin typeface="Fredoka One" panose="020B0604020202020204" charset="0"/>
              </a:rPr>
              <a:t> </a:t>
            </a:r>
            <a:r>
              <a:rPr lang="en-US" sz="1400" dirty="0" err="1">
                <a:latin typeface="Fredoka One" panose="020B0604020202020204" charset="0"/>
              </a:rPr>
              <a:t>menyusu</a:t>
            </a:r>
            <a:r>
              <a:rPr lang="en-US" sz="1400" dirty="0">
                <a:latin typeface="Fredoka One" panose="020B0604020202020204" charset="0"/>
              </a:rPr>
              <a:t>, </a:t>
            </a:r>
            <a:r>
              <a:rPr lang="en-US" sz="1400" dirty="0" err="1">
                <a:latin typeface="Fredoka One" panose="020B0604020202020204" charset="0"/>
              </a:rPr>
              <a:t>hubungan</a:t>
            </a:r>
            <a:r>
              <a:rPr lang="en-US" sz="1400" dirty="0">
                <a:latin typeface="Fredoka One" panose="020B0604020202020204" charset="0"/>
              </a:rPr>
              <a:t> </a:t>
            </a:r>
            <a:r>
              <a:rPr lang="en-US" sz="1400" dirty="0" err="1">
                <a:latin typeface="Fredoka One" panose="020B0604020202020204" charset="0"/>
              </a:rPr>
              <a:t>psikologis</a:t>
            </a:r>
            <a:r>
              <a:rPr lang="en-US" sz="1400" dirty="0">
                <a:latin typeface="Fredoka One" panose="020B0604020202020204" charset="0"/>
              </a:rPr>
              <a:t> </a:t>
            </a:r>
            <a:r>
              <a:rPr lang="en-US" sz="1400" dirty="0" err="1">
                <a:latin typeface="Fredoka One" panose="020B0604020202020204" charset="0"/>
              </a:rPr>
              <a:t>antara</a:t>
            </a:r>
            <a:r>
              <a:rPr lang="en-US" sz="1400" dirty="0">
                <a:latin typeface="Fredoka One" panose="020B0604020202020204" charset="0"/>
              </a:rPr>
              <a:t> </a:t>
            </a:r>
            <a:r>
              <a:rPr lang="en-US" sz="1400" dirty="0" err="1">
                <a:latin typeface="Fredoka One" panose="020B0604020202020204" charset="0"/>
              </a:rPr>
              <a:t>ibu</a:t>
            </a:r>
            <a:r>
              <a:rPr lang="en-US" sz="1400" dirty="0">
                <a:latin typeface="Fredoka One" panose="020B0604020202020204" charset="0"/>
              </a:rPr>
              <a:t> </a:t>
            </a:r>
            <a:r>
              <a:rPr lang="en-US" sz="1400" dirty="0" err="1">
                <a:latin typeface="Fredoka One" panose="020B0604020202020204" charset="0"/>
              </a:rPr>
              <a:t>dan</a:t>
            </a:r>
            <a:r>
              <a:rPr lang="en-US" sz="1400" dirty="0">
                <a:latin typeface="Fredoka One" panose="020B0604020202020204" charset="0"/>
              </a:rPr>
              <a:t> sang </a:t>
            </a:r>
            <a:r>
              <a:rPr lang="en-US" sz="1400" dirty="0" err="1">
                <a:latin typeface="Fredoka One" panose="020B0604020202020204" charset="0"/>
              </a:rPr>
              <a:t>bayi</a:t>
            </a:r>
            <a:r>
              <a:rPr lang="en-US" sz="1400" dirty="0">
                <a:latin typeface="Fredoka One" panose="020B0604020202020204" charset="0"/>
              </a:rPr>
              <a:t> </a:t>
            </a:r>
            <a:r>
              <a:rPr lang="en-US" sz="1400" dirty="0" err="1">
                <a:latin typeface="Fredoka One" panose="020B0604020202020204" charset="0"/>
              </a:rPr>
              <a:t>akan</a:t>
            </a:r>
            <a:r>
              <a:rPr lang="en-US" sz="1400" dirty="0">
                <a:latin typeface="Fredoka One" panose="020B0604020202020204" charset="0"/>
              </a:rPr>
              <a:t> </a:t>
            </a:r>
            <a:r>
              <a:rPr lang="en-US" sz="1400" dirty="0" err="1">
                <a:latin typeface="Fredoka One" panose="020B0604020202020204" charset="0"/>
              </a:rPr>
              <a:t>lebih</a:t>
            </a:r>
            <a:r>
              <a:rPr lang="en-US" sz="1400" dirty="0">
                <a:latin typeface="Fredoka One" panose="020B0604020202020204" charset="0"/>
              </a:rPr>
              <a:t> </a:t>
            </a:r>
            <a:r>
              <a:rPr lang="en-US" sz="1400" dirty="0" err="1">
                <a:latin typeface="Fredoka One" panose="020B0604020202020204" charset="0"/>
              </a:rPr>
              <a:t>erat</a:t>
            </a:r>
            <a:r>
              <a:rPr lang="en-US" sz="1400" dirty="0">
                <a:latin typeface="Fredoka One" panose="020B0604020202020204" charset="0"/>
              </a:rPr>
              <a:t>.</a:t>
            </a:r>
            <a:endParaRPr sz="1400" dirty="0">
              <a:latin typeface="Fredoka One" panose="020B0604020202020204" charset="0"/>
            </a:endParaRPr>
          </a:p>
        </p:txBody>
      </p:sp>
      <p:sp>
        <p:nvSpPr>
          <p:cNvPr id="715" name="Google Shape;715;p43"/>
          <p:cNvSpPr txBox="1">
            <a:spLocks noGrp="1"/>
          </p:cNvSpPr>
          <p:nvPr>
            <p:ph type="ctrTitle"/>
          </p:nvPr>
        </p:nvSpPr>
        <p:spPr>
          <a:xfrm>
            <a:off x="-1170015" y="607623"/>
            <a:ext cx="7708500" cy="65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solidFill>
                  <a:schemeClr val="bg1"/>
                </a:solidFill>
              </a:rPr>
              <a:t>Manfaat ASI</a:t>
            </a:r>
            <a:endParaRPr sz="2400" dirty="0">
              <a:solidFill>
                <a:schemeClr val="bg1"/>
              </a:solidFill>
            </a:endParaRPr>
          </a:p>
        </p:txBody>
      </p:sp>
      <p:grpSp>
        <p:nvGrpSpPr>
          <p:cNvPr id="716" name="Google Shape;716;p43"/>
          <p:cNvGrpSpPr/>
          <p:nvPr/>
        </p:nvGrpSpPr>
        <p:grpSpPr>
          <a:xfrm>
            <a:off x="844314" y="199786"/>
            <a:ext cx="7139373" cy="4687260"/>
            <a:chOff x="1205275" y="3129775"/>
            <a:chExt cx="3256775" cy="2322850"/>
          </a:xfrm>
        </p:grpSpPr>
        <p:sp>
          <p:nvSpPr>
            <p:cNvPr id="717" name="Google Shape;717;p43"/>
            <p:cNvSpPr/>
            <p:nvPr/>
          </p:nvSpPr>
          <p:spPr>
            <a:xfrm>
              <a:off x="1205275" y="3129775"/>
              <a:ext cx="3256775" cy="1971400"/>
            </a:xfrm>
            <a:custGeom>
              <a:avLst/>
              <a:gdLst/>
              <a:ahLst/>
              <a:cxnLst/>
              <a:rect l="l" t="t" r="r" b="b"/>
              <a:pathLst>
                <a:path w="130271" h="78856" extrusionOk="0">
                  <a:moveTo>
                    <a:pt x="123691" y="6505"/>
                  </a:moveTo>
                  <a:lnTo>
                    <a:pt x="123691" y="72351"/>
                  </a:lnTo>
                  <a:lnTo>
                    <a:pt x="6604" y="72351"/>
                  </a:lnTo>
                  <a:lnTo>
                    <a:pt x="6604" y="6505"/>
                  </a:lnTo>
                  <a:close/>
                  <a:moveTo>
                    <a:pt x="3713" y="0"/>
                  </a:moveTo>
                  <a:cubicBezTo>
                    <a:pt x="1670" y="0"/>
                    <a:pt x="0" y="1645"/>
                    <a:pt x="0" y="3714"/>
                  </a:cubicBezTo>
                  <a:lnTo>
                    <a:pt x="0" y="75167"/>
                  </a:lnTo>
                  <a:cubicBezTo>
                    <a:pt x="0" y="77211"/>
                    <a:pt x="1670" y="78856"/>
                    <a:pt x="3713" y="78856"/>
                  </a:cubicBezTo>
                  <a:lnTo>
                    <a:pt x="126582" y="78856"/>
                  </a:lnTo>
                  <a:cubicBezTo>
                    <a:pt x="128626" y="78856"/>
                    <a:pt x="130271" y="77211"/>
                    <a:pt x="130271" y="75167"/>
                  </a:cubicBezTo>
                  <a:lnTo>
                    <a:pt x="130271" y="3714"/>
                  </a:lnTo>
                  <a:cubicBezTo>
                    <a:pt x="130271" y="1645"/>
                    <a:pt x="128626" y="0"/>
                    <a:pt x="12658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3"/>
            <p:cNvSpPr/>
            <p:nvPr/>
          </p:nvSpPr>
          <p:spPr>
            <a:xfrm>
              <a:off x="2786600" y="4972800"/>
              <a:ext cx="94725" cy="94725"/>
            </a:xfrm>
            <a:custGeom>
              <a:avLst/>
              <a:gdLst/>
              <a:ahLst/>
              <a:cxnLst/>
              <a:rect l="l" t="t" r="r" b="b"/>
              <a:pathLst>
                <a:path w="3789" h="3789" extrusionOk="0">
                  <a:moveTo>
                    <a:pt x="1895" y="1"/>
                  </a:moveTo>
                  <a:cubicBezTo>
                    <a:pt x="848" y="1"/>
                    <a:pt x="1" y="848"/>
                    <a:pt x="1" y="1895"/>
                  </a:cubicBezTo>
                  <a:cubicBezTo>
                    <a:pt x="1" y="2941"/>
                    <a:pt x="848" y="3789"/>
                    <a:pt x="1895" y="3789"/>
                  </a:cubicBezTo>
                  <a:cubicBezTo>
                    <a:pt x="2941" y="3789"/>
                    <a:pt x="3789" y="2941"/>
                    <a:pt x="3789" y="1895"/>
                  </a:cubicBezTo>
                  <a:cubicBezTo>
                    <a:pt x="3789" y="848"/>
                    <a:pt x="2941" y="1"/>
                    <a:pt x="189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3"/>
            <p:cNvSpPr/>
            <p:nvPr/>
          </p:nvSpPr>
          <p:spPr>
            <a:xfrm>
              <a:off x="2564800" y="5101150"/>
              <a:ext cx="537725" cy="299725"/>
            </a:xfrm>
            <a:custGeom>
              <a:avLst/>
              <a:gdLst/>
              <a:ahLst/>
              <a:cxnLst/>
              <a:rect l="l" t="t" r="r" b="b"/>
              <a:pathLst>
                <a:path w="21509" h="11989" extrusionOk="0">
                  <a:moveTo>
                    <a:pt x="2692" y="1"/>
                  </a:moveTo>
                  <a:lnTo>
                    <a:pt x="0" y="11988"/>
                  </a:lnTo>
                  <a:lnTo>
                    <a:pt x="21508" y="11988"/>
                  </a:lnTo>
                  <a:lnTo>
                    <a:pt x="1881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3"/>
            <p:cNvSpPr/>
            <p:nvPr/>
          </p:nvSpPr>
          <p:spPr>
            <a:xfrm>
              <a:off x="2239525" y="5400800"/>
              <a:ext cx="1188875" cy="51825"/>
            </a:xfrm>
            <a:custGeom>
              <a:avLst/>
              <a:gdLst/>
              <a:ahLst/>
              <a:cxnLst/>
              <a:rect l="l" t="t" r="r" b="b"/>
              <a:pathLst>
                <a:path w="47555" h="2073" extrusionOk="0">
                  <a:moveTo>
                    <a:pt x="1351" y="1"/>
                  </a:moveTo>
                  <a:cubicBezTo>
                    <a:pt x="0" y="1"/>
                    <a:pt x="0" y="2073"/>
                    <a:pt x="1351" y="2073"/>
                  </a:cubicBezTo>
                  <a:cubicBezTo>
                    <a:pt x="1375" y="2073"/>
                    <a:pt x="1398" y="2072"/>
                    <a:pt x="1422" y="2071"/>
                  </a:cubicBezTo>
                  <a:lnTo>
                    <a:pt x="46108" y="2071"/>
                  </a:lnTo>
                  <a:cubicBezTo>
                    <a:pt x="46133" y="2072"/>
                    <a:pt x="46157" y="2073"/>
                    <a:pt x="46180" y="2073"/>
                  </a:cubicBezTo>
                  <a:cubicBezTo>
                    <a:pt x="47555" y="2073"/>
                    <a:pt x="47555" y="1"/>
                    <a:pt x="46180" y="1"/>
                  </a:cubicBezTo>
                  <a:cubicBezTo>
                    <a:pt x="46157" y="1"/>
                    <a:pt x="46133" y="1"/>
                    <a:pt x="46108" y="2"/>
                  </a:cubicBezTo>
                  <a:lnTo>
                    <a:pt x="1422" y="2"/>
                  </a:lnTo>
                  <a:cubicBezTo>
                    <a:pt x="1398" y="1"/>
                    <a:pt x="1375" y="1"/>
                    <a:pt x="1351" y="1"/>
                  </a:cubicBezTo>
                  <a:close/>
                </a:path>
              </a:pathLst>
            </a:custGeom>
            <a:solidFill>
              <a:srgbClr val="59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3"/>
            <p:cNvSpPr/>
            <p:nvPr/>
          </p:nvSpPr>
          <p:spPr>
            <a:xfrm>
              <a:off x="2618375" y="5101150"/>
              <a:ext cx="430575" cy="61700"/>
            </a:xfrm>
            <a:custGeom>
              <a:avLst/>
              <a:gdLst/>
              <a:ahLst/>
              <a:cxnLst/>
              <a:rect l="l" t="t" r="r" b="b"/>
              <a:pathLst>
                <a:path w="17223" h="2468" extrusionOk="0">
                  <a:moveTo>
                    <a:pt x="549" y="1"/>
                  </a:moveTo>
                  <a:lnTo>
                    <a:pt x="0" y="2468"/>
                  </a:lnTo>
                  <a:lnTo>
                    <a:pt x="17222" y="2468"/>
                  </a:lnTo>
                  <a:lnTo>
                    <a:pt x="16674" y="1"/>
                  </a:lnTo>
                  <a:close/>
                </a:path>
              </a:pathLst>
            </a:custGeom>
            <a:solidFill>
              <a:srgbClr val="597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5" name="Google Shape;725;p43"/>
          <p:cNvGrpSpPr/>
          <p:nvPr/>
        </p:nvGrpSpPr>
        <p:grpSpPr>
          <a:xfrm rot="632919">
            <a:off x="8039421" y="852037"/>
            <a:ext cx="641652" cy="668105"/>
            <a:chOff x="2079900" y="3077638"/>
            <a:chExt cx="367775" cy="382800"/>
          </a:xfrm>
        </p:grpSpPr>
        <p:sp>
          <p:nvSpPr>
            <p:cNvPr id="726" name="Google Shape;726;p43"/>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3"/>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3"/>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3"/>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0" name="Google Shape;730;p43"/>
          <p:cNvGrpSpPr/>
          <p:nvPr/>
        </p:nvGrpSpPr>
        <p:grpSpPr>
          <a:xfrm rot="-148811" flipH="1">
            <a:off x="617740" y="4411704"/>
            <a:ext cx="371396" cy="375435"/>
            <a:chOff x="2079900" y="3077638"/>
            <a:chExt cx="367775" cy="382800"/>
          </a:xfrm>
        </p:grpSpPr>
        <p:sp>
          <p:nvSpPr>
            <p:cNvPr id="731" name="Google Shape;731;p43"/>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43"/>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3"/>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3"/>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5" name="Google Shape;735;p43"/>
          <p:cNvGrpSpPr/>
          <p:nvPr/>
        </p:nvGrpSpPr>
        <p:grpSpPr>
          <a:xfrm rot="1765296" flipH="1">
            <a:off x="742744" y="332045"/>
            <a:ext cx="661771" cy="680768"/>
            <a:chOff x="2510200" y="3361463"/>
            <a:chExt cx="488700" cy="510950"/>
          </a:xfrm>
        </p:grpSpPr>
        <p:sp>
          <p:nvSpPr>
            <p:cNvPr id="736" name="Google Shape;736;p43"/>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3"/>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3"/>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3"/>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sp>
        <p:nvSpPr>
          <p:cNvPr id="778" name="Google Shape;778;p45"/>
          <p:cNvSpPr/>
          <p:nvPr/>
        </p:nvSpPr>
        <p:spPr>
          <a:xfrm>
            <a:off x="609607" y="1186089"/>
            <a:ext cx="7705381" cy="2442752"/>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0" name="Google Shape;780;p45"/>
          <p:cNvSpPr txBox="1">
            <a:spLocks noGrp="1"/>
          </p:cNvSpPr>
          <p:nvPr>
            <p:ph type="ctrTitle"/>
          </p:nvPr>
        </p:nvSpPr>
        <p:spPr>
          <a:xfrm>
            <a:off x="713225" y="539500"/>
            <a:ext cx="7708500" cy="65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800" dirty="0"/>
              <a:t>Penyebab Gumoh dan Muntah pada Bayi</a:t>
            </a:r>
            <a:endParaRPr sz="2800" dirty="0"/>
          </a:p>
        </p:txBody>
      </p:sp>
      <p:sp>
        <p:nvSpPr>
          <p:cNvPr id="781" name="Google Shape;781;p45"/>
          <p:cNvSpPr txBox="1">
            <a:spLocks noGrp="1"/>
          </p:cNvSpPr>
          <p:nvPr>
            <p:ph type="ctrTitle" idx="2"/>
          </p:nvPr>
        </p:nvSpPr>
        <p:spPr>
          <a:xfrm>
            <a:off x="1672496" y="1470505"/>
            <a:ext cx="2286000" cy="350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Gumoh</a:t>
            </a:r>
            <a:endParaRPr dirty="0"/>
          </a:p>
        </p:txBody>
      </p:sp>
      <p:sp>
        <p:nvSpPr>
          <p:cNvPr id="782" name="Google Shape;782;p45"/>
          <p:cNvSpPr txBox="1">
            <a:spLocks noGrp="1"/>
          </p:cNvSpPr>
          <p:nvPr>
            <p:ph type="subTitle" idx="1"/>
          </p:nvPr>
        </p:nvSpPr>
        <p:spPr>
          <a:xfrm>
            <a:off x="1537946" y="1799777"/>
            <a:ext cx="2555100" cy="1506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1200" dirty="0" err="1">
                <a:latin typeface="Fredoka One" panose="020B0604020202020204" charset="0"/>
              </a:rPr>
              <a:t>Penyebabnya</a:t>
            </a:r>
            <a:r>
              <a:rPr lang="en-US" sz="1200" dirty="0">
                <a:latin typeface="Fredoka One" panose="020B0604020202020204" charset="0"/>
              </a:rPr>
              <a:t> </a:t>
            </a:r>
            <a:r>
              <a:rPr lang="en-US" sz="1200" dirty="0" err="1">
                <a:latin typeface="Fredoka One" panose="020B0604020202020204" charset="0"/>
              </a:rPr>
              <a:t>adalah</a:t>
            </a:r>
            <a:r>
              <a:rPr lang="en-US" sz="1200" dirty="0">
                <a:latin typeface="Fredoka One" panose="020B0604020202020204" charset="0"/>
              </a:rPr>
              <a:t> </a:t>
            </a:r>
            <a:r>
              <a:rPr lang="en-US" sz="1200" dirty="0" err="1">
                <a:latin typeface="Fredoka One" panose="020B0604020202020204" charset="0"/>
              </a:rPr>
              <a:t>karena</a:t>
            </a:r>
            <a:r>
              <a:rPr lang="en-US" sz="1200" dirty="0">
                <a:latin typeface="Fredoka One" panose="020B0604020202020204" charset="0"/>
              </a:rPr>
              <a:t> </a:t>
            </a:r>
            <a:r>
              <a:rPr lang="en-US" sz="1200" dirty="0" err="1">
                <a:latin typeface="Fredoka One" panose="020B0604020202020204" charset="0"/>
              </a:rPr>
              <a:t>terlalu</a:t>
            </a:r>
            <a:r>
              <a:rPr lang="en-US" sz="1200" dirty="0">
                <a:latin typeface="Fredoka One" panose="020B0604020202020204" charset="0"/>
              </a:rPr>
              <a:t> </a:t>
            </a:r>
            <a:r>
              <a:rPr lang="en-US" sz="1200" dirty="0" err="1">
                <a:latin typeface="Fredoka One" panose="020B0604020202020204" charset="0"/>
              </a:rPr>
              <a:t>kuat</a:t>
            </a:r>
            <a:r>
              <a:rPr lang="en-US" sz="1200" dirty="0">
                <a:latin typeface="Fredoka One" panose="020B0604020202020204" charset="0"/>
              </a:rPr>
              <a:t> </a:t>
            </a:r>
            <a:r>
              <a:rPr lang="en-US" sz="1200" dirty="0" err="1">
                <a:latin typeface="Fredoka One" panose="020B0604020202020204" charset="0"/>
              </a:rPr>
              <a:t>menyedot</a:t>
            </a:r>
            <a:r>
              <a:rPr lang="en-US" sz="1200" dirty="0">
                <a:latin typeface="Fredoka One" panose="020B0604020202020204" charset="0"/>
              </a:rPr>
              <a:t> ASI </a:t>
            </a:r>
            <a:r>
              <a:rPr lang="en-US" sz="1200" dirty="0" err="1">
                <a:latin typeface="Fredoka One" panose="020B0604020202020204" charset="0"/>
              </a:rPr>
              <a:t>atau</a:t>
            </a:r>
            <a:r>
              <a:rPr lang="en-US" sz="1200" dirty="0">
                <a:latin typeface="Fredoka One" panose="020B0604020202020204" charset="0"/>
              </a:rPr>
              <a:t> </a:t>
            </a:r>
            <a:r>
              <a:rPr lang="en-US" sz="1200" dirty="0" err="1">
                <a:latin typeface="Fredoka One" panose="020B0604020202020204" charset="0"/>
              </a:rPr>
              <a:t>susu</a:t>
            </a:r>
            <a:r>
              <a:rPr lang="en-US" sz="1200" dirty="0">
                <a:latin typeface="Fredoka One" panose="020B0604020202020204" charset="0"/>
              </a:rPr>
              <a:t>, </a:t>
            </a:r>
            <a:r>
              <a:rPr lang="en-US" sz="1200" dirty="0" err="1">
                <a:latin typeface="Fredoka One" panose="020B0604020202020204" charset="0"/>
              </a:rPr>
              <a:t>sehingga</a:t>
            </a:r>
            <a:r>
              <a:rPr lang="en-US" sz="1200" dirty="0">
                <a:latin typeface="Fredoka One" panose="020B0604020202020204" charset="0"/>
              </a:rPr>
              <a:t> </a:t>
            </a:r>
            <a:r>
              <a:rPr lang="en-US" sz="1200" dirty="0" err="1">
                <a:latin typeface="Fredoka One" panose="020B0604020202020204" charset="0"/>
              </a:rPr>
              <a:t>tercampur</a:t>
            </a:r>
            <a:r>
              <a:rPr lang="en-US" sz="1200" dirty="0">
                <a:latin typeface="Fredoka One" panose="020B0604020202020204" charset="0"/>
              </a:rPr>
              <a:t> </a:t>
            </a:r>
            <a:r>
              <a:rPr lang="en-US" sz="1200" dirty="0" err="1">
                <a:latin typeface="Fredoka One" panose="020B0604020202020204" charset="0"/>
              </a:rPr>
              <a:t>dengan</a:t>
            </a:r>
            <a:r>
              <a:rPr lang="en-US" sz="1200" dirty="0">
                <a:latin typeface="Fredoka One" panose="020B0604020202020204" charset="0"/>
              </a:rPr>
              <a:t> </a:t>
            </a:r>
            <a:r>
              <a:rPr lang="en-US" sz="1200" dirty="0" err="1">
                <a:latin typeface="Fredoka One" panose="020B0604020202020204" charset="0"/>
              </a:rPr>
              <a:t>udara</a:t>
            </a:r>
            <a:r>
              <a:rPr lang="en-US" sz="1200" dirty="0">
                <a:latin typeface="Fredoka One" panose="020B0604020202020204" charset="0"/>
              </a:rPr>
              <a:t>. </a:t>
            </a:r>
            <a:r>
              <a:rPr lang="en-US" sz="1200" dirty="0" err="1">
                <a:latin typeface="Fredoka One" panose="020B0604020202020204" charset="0"/>
              </a:rPr>
              <a:t>Jadi</a:t>
            </a:r>
            <a:r>
              <a:rPr lang="en-US" sz="1200" dirty="0">
                <a:latin typeface="Fredoka One" panose="020B0604020202020204" charset="0"/>
              </a:rPr>
              <a:t>, </a:t>
            </a:r>
            <a:r>
              <a:rPr lang="en-US" sz="1200" dirty="0" err="1">
                <a:latin typeface="Fredoka One" panose="020B0604020202020204" charset="0"/>
              </a:rPr>
              <a:t>ketika</a:t>
            </a:r>
            <a:r>
              <a:rPr lang="en-US" sz="1200" dirty="0">
                <a:latin typeface="Fredoka One" panose="020B0604020202020204" charset="0"/>
              </a:rPr>
              <a:t> </a:t>
            </a:r>
            <a:r>
              <a:rPr lang="en-US" sz="1200" dirty="0" err="1">
                <a:latin typeface="Fredoka One" panose="020B0604020202020204" charset="0"/>
              </a:rPr>
              <a:t>bayi</a:t>
            </a:r>
            <a:r>
              <a:rPr lang="en-US" sz="1200" dirty="0">
                <a:latin typeface="Fredoka One" panose="020B0604020202020204" charset="0"/>
              </a:rPr>
              <a:t> </a:t>
            </a:r>
            <a:r>
              <a:rPr lang="en-US" sz="1200" dirty="0" err="1">
                <a:latin typeface="Fredoka One" panose="020B0604020202020204" charset="0"/>
              </a:rPr>
              <a:t>bergerak</a:t>
            </a:r>
            <a:r>
              <a:rPr lang="en-US" sz="1200" dirty="0">
                <a:latin typeface="Fredoka One" panose="020B0604020202020204" charset="0"/>
              </a:rPr>
              <a:t> </a:t>
            </a:r>
            <a:r>
              <a:rPr lang="en-US" sz="1200" dirty="0" err="1">
                <a:latin typeface="Fredoka One" panose="020B0604020202020204" charset="0"/>
              </a:rPr>
              <a:t>tekanan</a:t>
            </a:r>
            <a:r>
              <a:rPr lang="en-US" sz="1200" dirty="0">
                <a:latin typeface="Fredoka One" panose="020B0604020202020204" charset="0"/>
              </a:rPr>
              <a:t> </a:t>
            </a:r>
            <a:r>
              <a:rPr lang="en-US" sz="1200" dirty="0" err="1">
                <a:latin typeface="Fredoka One" panose="020B0604020202020204" charset="0"/>
              </a:rPr>
              <a:t>perutnya</a:t>
            </a:r>
            <a:r>
              <a:rPr lang="en-US" sz="1200" dirty="0">
                <a:latin typeface="Fredoka One" panose="020B0604020202020204" charset="0"/>
              </a:rPr>
              <a:t> </a:t>
            </a:r>
            <a:r>
              <a:rPr lang="en-US" sz="1200" dirty="0" err="1">
                <a:latin typeface="Fredoka One" panose="020B0604020202020204" charset="0"/>
              </a:rPr>
              <a:t>akan</a:t>
            </a:r>
            <a:r>
              <a:rPr lang="en-US" sz="1200" dirty="0">
                <a:latin typeface="Fredoka One" panose="020B0604020202020204" charset="0"/>
              </a:rPr>
              <a:t> </a:t>
            </a:r>
            <a:r>
              <a:rPr lang="en-US" sz="1200" dirty="0" err="1">
                <a:latin typeface="Fredoka One" panose="020B0604020202020204" charset="0"/>
              </a:rPr>
              <a:t>menjadi</a:t>
            </a:r>
            <a:r>
              <a:rPr lang="en-US" sz="1200" dirty="0">
                <a:latin typeface="Fredoka One" panose="020B0604020202020204" charset="0"/>
              </a:rPr>
              <a:t> </a:t>
            </a:r>
            <a:r>
              <a:rPr lang="en-US" sz="1200" dirty="0" err="1">
                <a:latin typeface="Fredoka One" panose="020B0604020202020204" charset="0"/>
              </a:rPr>
              <a:t>tinggi</a:t>
            </a:r>
            <a:r>
              <a:rPr lang="en-US" sz="1200" dirty="0">
                <a:latin typeface="Fredoka One" panose="020B0604020202020204" charset="0"/>
              </a:rPr>
              <a:t>.. </a:t>
            </a:r>
            <a:r>
              <a:rPr lang="en-US" sz="1200" dirty="0" err="1">
                <a:latin typeface="Fredoka One" panose="020B0604020202020204" charset="0"/>
              </a:rPr>
              <a:t>Bayi</a:t>
            </a:r>
            <a:r>
              <a:rPr lang="en-US" sz="1200" dirty="0">
                <a:latin typeface="Fredoka One" panose="020B0604020202020204" charset="0"/>
              </a:rPr>
              <a:t> </a:t>
            </a:r>
            <a:r>
              <a:rPr lang="en-US" sz="1200" dirty="0" err="1">
                <a:latin typeface="Fredoka One" panose="020B0604020202020204" charset="0"/>
              </a:rPr>
              <a:t>gumoh</a:t>
            </a:r>
            <a:r>
              <a:rPr lang="en-US" sz="1200" dirty="0">
                <a:latin typeface="Fredoka One" panose="020B0604020202020204" charset="0"/>
              </a:rPr>
              <a:t> </a:t>
            </a:r>
            <a:r>
              <a:rPr lang="en-US" sz="1200" dirty="0" err="1">
                <a:latin typeface="Fredoka One" panose="020B0604020202020204" charset="0"/>
              </a:rPr>
              <a:t>tidak</a:t>
            </a:r>
            <a:r>
              <a:rPr lang="en-US" sz="1200" dirty="0">
                <a:latin typeface="Fredoka One" panose="020B0604020202020204" charset="0"/>
              </a:rPr>
              <a:t> </a:t>
            </a:r>
            <a:r>
              <a:rPr lang="en-US" sz="1200" dirty="0" err="1">
                <a:latin typeface="Fredoka One" panose="020B0604020202020204" charset="0"/>
              </a:rPr>
              <a:t>terlalu</a:t>
            </a:r>
            <a:r>
              <a:rPr lang="en-US" sz="1200" dirty="0">
                <a:latin typeface="Fredoka One" panose="020B0604020202020204" charset="0"/>
              </a:rPr>
              <a:t> </a:t>
            </a:r>
            <a:r>
              <a:rPr lang="en-US" sz="1200" dirty="0" err="1">
                <a:latin typeface="Fredoka One" panose="020B0604020202020204" charset="0"/>
              </a:rPr>
              <a:t>bahaya</a:t>
            </a:r>
            <a:r>
              <a:rPr lang="en-US" sz="1200" dirty="0">
                <a:latin typeface="Fredoka One" panose="020B0604020202020204" charset="0"/>
              </a:rPr>
              <a:t>.</a:t>
            </a:r>
            <a:endParaRPr sz="1200" dirty="0">
              <a:latin typeface="Fredoka One" panose="020B0604020202020204" charset="0"/>
            </a:endParaRPr>
          </a:p>
          <a:p>
            <a:pPr marL="0" lvl="0" indent="0" rtl="0">
              <a:spcBef>
                <a:spcPts val="0"/>
              </a:spcBef>
              <a:spcAft>
                <a:spcPts val="0"/>
              </a:spcAft>
              <a:buNone/>
            </a:pPr>
            <a:endParaRPr sz="1200" dirty="0">
              <a:latin typeface="Fredoka One" panose="020B0604020202020204" charset="0"/>
            </a:endParaRPr>
          </a:p>
          <a:p>
            <a:pPr marL="0" lvl="0" indent="0" algn="ctr" rtl="0">
              <a:spcBef>
                <a:spcPts val="0"/>
              </a:spcBef>
              <a:spcAft>
                <a:spcPts val="0"/>
              </a:spcAft>
              <a:buNone/>
            </a:pPr>
            <a:endParaRPr dirty="0"/>
          </a:p>
        </p:txBody>
      </p:sp>
      <p:grpSp>
        <p:nvGrpSpPr>
          <p:cNvPr id="785" name="Google Shape;785;p45"/>
          <p:cNvGrpSpPr/>
          <p:nvPr/>
        </p:nvGrpSpPr>
        <p:grpSpPr>
          <a:xfrm rot="632919">
            <a:off x="8039421" y="852037"/>
            <a:ext cx="641652" cy="668105"/>
            <a:chOff x="2079900" y="3077638"/>
            <a:chExt cx="367775" cy="382800"/>
          </a:xfrm>
        </p:grpSpPr>
        <p:sp>
          <p:nvSpPr>
            <p:cNvPr id="786" name="Google Shape;786;p45"/>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5"/>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5"/>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5"/>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0" name="Google Shape;790;p45"/>
          <p:cNvGrpSpPr/>
          <p:nvPr/>
        </p:nvGrpSpPr>
        <p:grpSpPr>
          <a:xfrm rot="-148811" flipH="1">
            <a:off x="617740" y="4411704"/>
            <a:ext cx="371396" cy="375435"/>
            <a:chOff x="2079900" y="3077638"/>
            <a:chExt cx="367775" cy="382800"/>
          </a:xfrm>
        </p:grpSpPr>
        <p:sp>
          <p:nvSpPr>
            <p:cNvPr id="791" name="Google Shape;791;p45"/>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5"/>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5"/>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5"/>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5" name="Google Shape;795;p45"/>
          <p:cNvGrpSpPr/>
          <p:nvPr/>
        </p:nvGrpSpPr>
        <p:grpSpPr>
          <a:xfrm rot="350284" flipH="1">
            <a:off x="818718" y="1288082"/>
            <a:ext cx="582103" cy="695032"/>
            <a:chOff x="2279175" y="2462338"/>
            <a:chExt cx="376175" cy="449125"/>
          </a:xfrm>
        </p:grpSpPr>
        <p:sp>
          <p:nvSpPr>
            <p:cNvPr id="796" name="Google Shape;796;p45"/>
            <p:cNvSpPr/>
            <p:nvPr/>
          </p:nvSpPr>
          <p:spPr>
            <a:xfrm>
              <a:off x="2279175" y="2665988"/>
              <a:ext cx="210525" cy="245475"/>
            </a:xfrm>
            <a:custGeom>
              <a:avLst/>
              <a:gdLst/>
              <a:ahLst/>
              <a:cxnLst/>
              <a:rect l="l" t="t" r="r" b="b"/>
              <a:pathLst>
                <a:path w="8421" h="9819" extrusionOk="0">
                  <a:moveTo>
                    <a:pt x="6688" y="0"/>
                  </a:moveTo>
                  <a:cubicBezTo>
                    <a:pt x="183" y="8390"/>
                    <a:pt x="1" y="9818"/>
                    <a:pt x="1824" y="7843"/>
                  </a:cubicBezTo>
                  <a:cubicBezTo>
                    <a:pt x="3679" y="5867"/>
                    <a:pt x="8420" y="152"/>
                    <a:pt x="8420" y="15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5"/>
            <p:cNvSpPr/>
            <p:nvPr/>
          </p:nvSpPr>
          <p:spPr>
            <a:xfrm>
              <a:off x="2342250" y="2564163"/>
              <a:ext cx="243200" cy="216600"/>
            </a:xfrm>
            <a:custGeom>
              <a:avLst/>
              <a:gdLst/>
              <a:ahLst/>
              <a:cxnLst/>
              <a:rect l="l" t="t" r="r" b="b"/>
              <a:pathLst>
                <a:path w="9728" h="8664" extrusionOk="0">
                  <a:moveTo>
                    <a:pt x="1064" y="1399"/>
                  </a:moveTo>
                  <a:cubicBezTo>
                    <a:pt x="2128" y="0"/>
                    <a:pt x="4712" y="183"/>
                    <a:pt x="6809" y="1794"/>
                  </a:cubicBezTo>
                  <a:cubicBezTo>
                    <a:pt x="8907" y="3374"/>
                    <a:pt x="9727" y="5836"/>
                    <a:pt x="8663" y="7265"/>
                  </a:cubicBezTo>
                  <a:cubicBezTo>
                    <a:pt x="7599" y="8663"/>
                    <a:pt x="5016" y="8481"/>
                    <a:pt x="2949" y="6870"/>
                  </a:cubicBezTo>
                  <a:cubicBezTo>
                    <a:pt x="852" y="5229"/>
                    <a:pt x="1" y="2797"/>
                    <a:pt x="1064" y="139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5"/>
            <p:cNvSpPr/>
            <p:nvPr/>
          </p:nvSpPr>
          <p:spPr>
            <a:xfrm>
              <a:off x="2405325" y="2462338"/>
              <a:ext cx="250025" cy="260675"/>
            </a:xfrm>
            <a:custGeom>
              <a:avLst/>
              <a:gdLst/>
              <a:ahLst/>
              <a:cxnLst/>
              <a:rect l="l" t="t" r="r" b="b"/>
              <a:pathLst>
                <a:path w="10001" h="10427" extrusionOk="0">
                  <a:moveTo>
                    <a:pt x="578" y="6536"/>
                  </a:moveTo>
                  <a:cubicBezTo>
                    <a:pt x="1125" y="5776"/>
                    <a:pt x="4317" y="0"/>
                    <a:pt x="7143" y="2159"/>
                  </a:cubicBezTo>
                  <a:cubicBezTo>
                    <a:pt x="10001" y="4347"/>
                    <a:pt x="5198" y="8906"/>
                    <a:pt x="4590" y="9666"/>
                  </a:cubicBezTo>
                  <a:cubicBezTo>
                    <a:pt x="4013" y="10426"/>
                    <a:pt x="2645" y="10305"/>
                    <a:pt x="1520" y="9453"/>
                  </a:cubicBezTo>
                  <a:cubicBezTo>
                    <a:pt x="426" y="8602"/>
                    <a:pt x="0" y="7295"/>
                    <a:pt x="578" y="653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5"/>
            <p:cNvSpPr/>
            <p:nvPr/>
          </p:nvSpPr>
          <p:spPr>
            <a:xfrm>
              <a:off x="2457750" y="2473738"/>
              <a:ext cx="188475" cy="167950"/>
            </a:xfrm>
            <a:custGeom>
              <a:avLst/>
              <a:gdLst/>
              <a:ahLst/>
              <a:cxnLst/>
              <a:rect l="l" t="t" r="r" b="b"/>
              <a:pathLst>
                <a:path w="7539" h="6718" extrusionOk="0">
                  <a:moveTo>
                    <a:pt x="821" y="1095"/>
                  </a:moveTo>
                  <a:cubicBezTo>
                    <a:pt x="1672" y="0"/>
                    <a:pt x="3679" y="152"/>
                    <a:pt x="5259" y="1399"/>
                  </a:cubicBezTo>
                  <a:cubicBezTo>
                    <a:pt x="6901" y="2675"/>
                    <a:pt x="7539" y="4560"/>
                    <a:pt x="6718" y="5624"/>
                  </a:cubicBezTo>
                  <a:cubicBezTo>
                    <a:pt x="5867" y="6718"/>
                    <a:pt x="3861" y="6566"/>
                    <a:pt x="2280" y="5320"/>
                  </a:cubicBezTo>
                  <a:cubicBezTo>
                    <a:pt x="639" y="4104"/>
                    <a:pt x="1" y="2219"/>
                    <a:pt x="821" y="109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5"/>
            <p:cNvSpPr/>
            <p:nvPr/>
          </p:nvSpPr>
          <p:spPr>
            <a:xfrm>
              <a:off x="2451675" y="2614313"/>
              <a:ext cx="127700" cy="107175"/>
            </a:xfrm>
            <a:custGeom>
              <a:avLst/>
              <a:gdLst/>
              <a:ahLst/>
              <a:cxnLst/>
              <a:rect l="l" t="t" r="r" b="b"/>
              <a:pathLst>
                <a:path w="5108" h="4287" extrusionOk="0">
                  <a:moveTo>
                    <a:pt x="2827" y="92"/>
                  </a:moveTo>
                  <a:cubicBezTo>
                    <a:pt x="2371" y="882"/>
                    <a:pt x="1763" y="1612"/>
                    <a:pt x="1247" y="2219"/>
                  </a:cubicBezTo>
                  <a:cubicBezTo>
                    <a:pt x="760" y="2767"/>
                    <a:pt x="396" y="3192"/>
                    <a:pt x="244" y="3374"/>
                  </a:cubicBezTo>
                  <a:cubicBezTo>
                    <a:pt x="153" y="3466"/>
                    <a:pt x="92" y="3587"/>
                    <a:pt x="1" y="3618"/>
                  </a:cubicBezTo>
                  <a:cubicBezTo>
                    <a:pt x="92" y="3648"/>
                    <a:pt x="183" y="3739"/>
                    <a:pt x="274" y="3770"/>
                  </a:cubicBezTo>
                  <a:cubicBezTo>
                    <a:pt x="1247" y="4286"/>
                    <a:pt x="2280" y="4256"/>
                    <a:pt x="2767" y="3618"/>
                  </a:cubicBezTo>
                  <a:cubicBezTo>
                    <a:pt x="2979" y="3374"/>
                    <a:pt x="3618" y="2706"/>
                    <a:pt x="4286" y="1855"/>
                  </a:cubicBezTo>
                  <a:cubicBezTo>
                    <a:pt x="4560" y="1520"/>
                    <a:pt x="4864" y="1125"/>
                    <a:pt x="5107" y="760"/>
                  </a:cubicBezTo>
                  <a:cubicBezTo>
                    <a:pt x="4408" y="730"/>
                    <a:pt x="3618" y="457"/>
                    <a:pt x="2888" y="1"/>
                  </a:cubicBezTo>
                  <a:cubicBezTo>
                    <a:pt x="2858" y="1"/>
                    <a:pt x="2858" y="31"/>
                    <a:pt x="2827" y="9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5"/>
            <p:cNvSpPr/>
            <p:nvPr/>
          </p:nvSpPr>
          <p:spPr>
            <a:xfrm>
              <a:off x="2493475" y="2495763"/>
              <a:ext cx="126150" cy="110975"/>
            </a:xfrm>
            <a:custGeom>
              <a:avLst/>
              <a:gdLst/>
              <a:ahLst/>
              <a:cxnLst/>
              <a:rect l="l" t="t" r="r" b="b"/>
              <a:pathLst>
                <a:path w="5046" h="4439" extrusionOk="0">
                  <a:moveTo>
                    <a:pt x="578" y="730"/>
                  </a:moveTo>
                  <a:cubicBezTo>
                    <a:pt x="1155" y="1"/>
                    <a:pt x="2462" y="62"/>
                    <a:pt x="3526" y="913"/>
                  </a:cubicBezTo>
                  <a:cubicBezTo>
                    <a:pt x="4651" y="1733"/>
                    <a:pt x="5046" y="3010"/>
                    <a:pt x="4499" y="3709"/>
                  </a:cubicBezTo>
                  <a:cubicBezTo>
                    <a:pt x="3921" y="4439"/>
                    <a:pt x="2584" y="4378"/>
                    <a:pt x="1520" y="3527"/>
                  </a:cubicBezTo>
                  <a:cubicBezTo>
                    <a:pt x="426" y="2706"/>
                    <a:pt x="0" y="1429"/>
                    <a:pt x="578" y="73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TextBox 5"/>
          <p:cNvSpPr txBox="1"/>
          <p:nvPr/>
        </p:nvSpPr>
        <p:spPr>
          <a:xfrm>
            <a:off x="5205605" y="1335898"/>
            <a:ext cx="1897956" cy="446276"/>
          </a:xfrm>
          <a:prstGeom prst="rect">
            <a:avLst/>
          </a:prstGeom>
          <a:noFill/>
        </p:spPr>
        <p:txBody>
          <a:bodyPr wrap="square" rtlCol="0">
            <a:spAutoFit/>
          </a:bodyPr>
          <a:lstStyle/>
          <a:p>
            <a:pPr algn="ctr"/>
            <a:r>
              <a:rPr lang="en-US" sz="2300" dirty="0" err="1">
                <a:solidFill>
                  <a:schemeClr val="bg1"/>
                </a:solidFill>
                <a:latin typeface="Fredoka One" panose="020B0604020202020204" charset="0"/>
              </a:rPr>
              <a:t>Muntah</a:t>
            </a:r>
            <a:endParaRPr lang="en-US" sz="2300" dirty="0">
              <a:solidFill>
                <a:schemeClr val="bg1"/>
              </a:solidFill>
              <a:latin typeface="Fredoka One" panose="020B0604020202020204" charset="0"/>
            </a:endParaRPr>
          </a:p>
        </p:txBody>
      </p:sp>
      <p:sp>
        <p:nvSpPr>
          <p:cNvPr id="7" name="TextBox 6"/>
          <p:cNvSpPr txBox="1"/>
          <p:nvPr/>
        </p:nvSpPr>
        <p:spPr>
          <a:xfrm>
            <a:off x="4462297" y="1815448"/>
            <a:ext cx="3296450" cy="1569660"/>
          </a:xfrm>
          <a:prstGeom prst="rect">
            <a:avLst/>
          </a:prstGeom>
          <a:noFill/>
        </p:spPr>
        <p:txBody>
          <a:bodyPr wrap="square" rtlCol="0">
            <a:spAutoFit/>
          </a:bodyPr>
          <a:lstStyle/>
          <a:p>
            <a:pPr algn="ctr"/>
            <a:r>
              <a:rPr lang="en-US" sz="1200" dirty="0" err="1">
                <a:solidFill>
                  <a:schemeClr val="bg1"/>
                </a:solidFill>
                <a:latin typeface="Fredoka One" panose="020B0604020202020204" charset="0"/>
              </a:rPr>
              <a:t>Merupakan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salah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satu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gejala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gangguan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pencernaan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pada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bayi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Berbahaya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jika</a:t>
            </a:r>
            <a:endParaRPr lang="en-US" sz="1200" dirty="0">
              <a:solidFill>
                <a:schemeClr val="bg1"/>
              </a:solidFill>
              <a:latin typeface="Fredoka One" panose="020B0604020202020204" charset="0"/>
            </a:endParaRPr>
          </a:p>
          <a:p>
            <a:pPr algn="ctr"/>
            <a:r>
              <a:rPr lang="en-US" sz="1200" dirty="0" err="1">
                <a:solidFill>
                  <a:schemeClr val="bg1"/>
                </a:solidFill>
                <a:latin typeface="Fredoka One" panose="020B0604020202020204" charset="0"/>
              </a:rPr>
              <a:t>Bayi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muntah</a:t>
            </a:r>
            <a:r>
              <a:rPr lang="en-US" sz="1200" dirty="0">
                <a:solidFill>
                  <a:schemeClr val="bg1"/>
                </a:solidFill>
                <a:latin typeface="Fredoka One" panose="020B0604020202020204" charset="0"/>
              </a:rPr>
              <a:t> ASI </a:t>
            </a:r>
            <a:r>
              <a:rPr lang="en-US" sz="1200" dirty="0" err="1">
                <a:solidFill>
                  <a:schemeClr val="bg1"/>
                </a:solidFill>
                <a:latin typeface="Fredoka One" panose="020B0604020202020204" charset="0"/>
              </a:rPr>
              <a:t>atau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susu</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sudah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masuk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lambung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kemudian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mengalir</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melalui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saluran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pernapasan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paru-paru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hal</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itu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bisa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menyebabkan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kerusakan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pada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paru-paru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bayi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karena</a:t>
            </a:r>
            <a:r>
              <a:rPr lang="en-US" sz="1200" dirty="0">
                <a:solidFill>
                  <a:schemeClr val="bg1"/>
                </a:solidFill>
                <a:latin typeface="Fredoka One" panose="020B0604020202020204" charset="0"/>
              </a:rPr>
              <a:t> ASI </a:t>
            </a:r>
            <a:r>
              <a:rPr lang="en-US" sz="1200" dirty="0" err="1">
                <a:solidFill>
                  <a:schemeClr val="bg1"/>
                </a:solidFill>
                <a:latin typeface="Fredoka One" panose="020B0604020202020204" charset="0"/>
              </a:rPr>
              <a:t>atau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susu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sudah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bercampur</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dengan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asam</a:t>
            </a:r>
            <a:r>
              <a:rPr lang="en-US" sz="1200" dirty="0">
                <a:solidFill>
                  <a:schemeClr val="bg1"/>
                </a:solidFill>
                <a:latin typeface="Fredoka One" panose="020B0604020202020204" charset="0"/>
              </a:rPr>
              <a:t>.</a:t>
            </a:r>
          </a:p>
        </p:txBody>
      </p:sp>
      <p:grpSp>
        <p:nvGrpSpPr>
          <p:cNvPr id="32" name="Google Shape;603;p40"/>
          <p:cNvGrpSpPr/>
          <p:nvPr/>
        </p:nvGrpSpPr>
        <p:grpSpPr>
          <a:xfrm>
            <a:off x="4451961" y="3805349"/>
            <a:ext cx="348600" cy="350574"/>
            <a:chOff x="3191072" y="2571383"/>
            <a:chExt cx="348600" cy="348600"/>
          </a:xfrm>
        </p:grpSpPr>
        <p:sp>
          <p:nvSpPr>
            <p:cNvPr id="33" name="Google Shape;604;p40"/>
            <p:cNvSpPr/>
            <p:nvPr/>
          </p:nvSpPr>
          <p:spPr>
            <a:xfrm>
              <a:off x="3191072" y="2571383"/>
              <a:ext cx="348600" cy="348600"/>
            </a:xfrm>
            <a:prstGeom prst="roundRect">
              <a:avLst>
                <a:gd name="adj" fmla="val 50000"/>
              </a:avLst>
            </a:prstGeom>
            <a:solidFill>
              <a:schemeClr val="accent1"/>
            </a:solidFill>
            <a:ln w="28575" cap="flat" cmpd="sng">
              <a:solidFill>
                <a:schemeClr val="accent1"/>
              </a:solidFill>
              <a:prstDash val="solid"/>
              <a:round/>
              <a:headEnd type="none" w="sm" len="sm"/>
              <a:tailEnd type="none" w="sm" len="sm"/>
            </a:ln>
          </p:spPr>
          <p:txBody>
            <a:bodyPr spcFirstLastPara="1" wrap="square" lIns="64000" tIns="91425" rIns="91425" bIns="91425" anchor="ctr" anchorCtr="0">
              <a:noAutofit/>
            </a:bodyPr>
            <a:lstStyle/>
            <a:p>
              <a:pPr marL="0" lvl="0" indent="0" algn="l" rtl="0">
                <a:spcBef>
                  <a:spcPts val="0"/>
                </a:spcBef>
                <a:spcAft>
                  <a:spcPts val="0"/>
                </a:spcAft>
                <a:buNone/>
              </a:pPr>
              <a:endParaRPr>
                <a:solidFill>
                  <a:schemeClr val="lt1"/>
                </a:solidFill>
                <a:latin typeface="Fredoka One"/>
                <a:ea typeface="Fredoka One"/>
                <a:cs typeface="Fredoka One"/>
                <a:sym typeface="Fredoka One"/>
              </a:endParaRPr>
            </a:p>
          </p:txBody>
        </p:sp>
        <p:sp>
          <p:nvSpPr>
            <p:cNvPr id="34" name="Google Shape;605;p40"/>
            <p:cNvSpPr/>
            <p:nvPr/>
          </p:nvSpPr>
          <p:spPr>
            <a:xfrm>
              <a:off x="3248076" y="2662896"/>
              <a:ext cx="234596" cy="165568"/>
            </a:xfrm>
            <a:custGeom>
              <a:avLst/>
              <a:gdLst/>
              <a:ahLst/>
              <a:cxnLst/>
              <a:rect l="l" t="t" r="r" b="b"/>
              <a:pathLst>
                <a:path w="13335" h="9986" extrusionOk="0">
                  <a:moveTo>
                    <a:pt x="11960" y="0"/>
                  </a:moveTo>
                  <a:cubicBezTo>
                    <a:pt x="11742" y="0"/>
                    <a:pt x="11517" y="88"/>
                    <a:pt x="11318" y="297"/>
                  </a:cubicBezTo>
                  <a:cubicBezTo>
                    <a:pt x="8973" y="2774"/>
                    <a:pt x="6615" y="5250"/>
                    <a:pt x="4270" y="7739"/>
                  </a:cubicBezTo>
                  <a:cubicBezTo>
                    <a:pt x="3448" y="7131"/>
                    <a:pt x="2615" y="6512"/>
                    <a:pt x="1793" y="5905"/>
                  </a:cubicBezTo>
                  <a:cubicBezTo>
                    <a:pt x="1620" y="5777"/>
                    <a:pt x="1447" y="5721"/>
                    <a:pt x="1285" y="5721"/>
                  </a:cubicBezTo>
                  <a:cubicBezTo>
                    <a:pt x="517" y="5721"/>
                    <a:pt x="0" y="6972"/>
                    <a:pt x="817" y="7572"/>
                  </a:cubicBezTo>
                  <a:cubicBezTo>
                    <a:pt x="1841" y="8334"/>
                    <a:pt x="2877" y="9084"/>
                    <a:pt x="3901" y="9846"/>
                  </a:cubicBezTo>
                  <a:cubicBezTo>
                    <a:pt x="4029" y="9942"/>
                    <a:pt x="4190" y="9985"/>
                    <a:pt x="4356" y="9985"/>
                  </a:cubicBezTo>
                  <a:cubicBezTo>
                    <a:pt x="4622" y="9985"/>
                    <a:pt x="4899" y="9874"/>
                    <a:pt x="5068" y="9691"/>
                  </a:cubicBezTo>
                  <a:cubicBezTo>
                    <a:pt x="7604" y="7012"/>
                    <a:pt x="10140" y="4333"/>
                    <a:pt x="12676" y="1654"/>
                  </a:cubicBezTo>
                  <a:cubicBezTo>
                    <a:pt x="13335" y="968"/>
                    <a:pt x="12685" y="0"/>
                    <a:pt x="11960"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Nunito"/>
                <a:ea typeface="Nunito"/>
                <a:cs typeface="Nunito"/>
                <a:sym typeface="Nunito"/>
              </a:endParaRPr>
            </a:p>
          </p:txBody>
        </p:sp>
      </p:grpSp>
      <p:grpSp>
        <p:nvGrpSpPr>
          <p:cNvPr id="35" name="Google Shape;612;p40"/>
          <p:cNvGrpSpPr/>
          <p:nvPr/>
        </p:nvGrpSpPr>
        <p:grpSpPr>
          <a:xfrm>
            <a:off x="911501" y="3707003"/>
            <a:ext cx="348600" cy="348600"/>
            <a:chOff x="1629897" y="2079146"/>
            <a:chExt cx="348600" cy="348600"/>
          </a:xfrm>
        </p:grpSpPr>
        <p:sp>
          <p:nvSpPr>
            <p:cNvPr id="36" name="Google Shape;613;p40"/>
            <p:cNvSpPr/>
            <p:nvPr/>
          </p:nvSpPr>
          <p:spPr>
            <a:xfrm>
              <a:off x="1629897" y="2079146"/>
              <a:ext cx="348600" cy="348600"/>
            </a:xfrm>
            <a:prstGeom prst="roundRect">
              <a:avLst>
                <a:gd name="adj" fmla="val 50000"/>
              </a:avLst>
            </a:prstGeom>
            <a:solidFill>
              <a:schemeClr val="lt2"/>
            </a:solidFill>
            <a:ln w="28575" cap="flat" cmpd="sng">
              <a:solidFill>
                <a:schemeClr val="lt2"/>
              </a:solidFill>
              <a:prstDash val="solid"/>
              <a:round/>
              <a:headEnd type="none" w="sm" len="sm"/>
              <a:tailEnd type="none" w="sm" len="sm"/>
            </a:ln>
          </p:spPr>
          <p:txBody>
            <a:bodyPr spcFirstLastPara="1" wrap="square" lIns="64000" tIns="91425" rIns="91425" bIns="91425" anchor="ctr" anchorCtr="0">
              <a:noAutofit/>
            </a:bodyPr>
            <a:lstStyle/>
            <a:p>
              <a:pPr marL="0" lvl="0" indent="0" algn="l" rtl="0">
                <a:spcBef>
                  <a:spcPts val="0"/>
                </a:spcBef>
                <a:spcAft>
                  <a:spcPts val="0"/>
                </a:spcAft>
                <a:buNone/>
              </a:pPr>
              <a:endParaRPr>
                <a:solidFill>
                  <a:schemeClr val="lt1"/>
                </a:solidFill>
                <a:latin typeface="Fredoka One"/>
                <a:ea typeface="Fredoka One"/>
                <a:cs typeface="Fredoka One"/>
                <a:sym typeface="Fredoka One"/>
              </a:endParaRPr>
            </a:p>
          </p:txBody>
        </p:sp>
        <p:sp>
          <p:nvSpPr>
            <p:cNvPr id="37" name="Google Shape;614;p40"/>
            <p:cNvSpPr/>
            <p:nvPr/>
          </p:nvSpPr>
          <p:spPr>
            <a:xfrm>
              <a:off x="1697640" y="2158398"/>
              <a:ext cx="213105" cy="190096"/>
            </a:xfrm>
            <a:custGeom>
              <a:avLst/>
              <a:gdLst/>
              <a:ahLst/>
              <a:cxnLst/>
              <a:rect l="l" t="t" r="r" b="b"/>
              <a:pathLst>
                <a:path w="9313" h="8814" extrusionOk="0">
                  <a:moveTo>
                    <a:pt x="8434" y="1"/>
                  </a:moveTo>
                  <a:cubicBezTo>
                    <a:pt x="8298" y="1"/>
                    <a:pt x="8157" y="53"/>
                    <a:pt x="8032" y="178"/>
                  </a:cubicBezTo>
                  <a:cubicBezTo>
                    <a:pt x="6901" y="1297"/>
                    <a:pt x="5782" y="2428"/>
                    <a:pt x="4651" y="3547"/>
                  </a:cubicBezTo>
                  <a:cubicBezTo>
                    <a:pt x="3532" y="2428"/>
                    <a:pt x="2400" y="1297"/>
                    <a:pt x="1281" y="178"/>
                  </a:cubicBezTo>
                  <a:cubicBezTo>
                    <a:pt x="1157" y="54"/>
                    <a:pt x="1018" y="2"/>
                    <a:pt x="882" y="2"/>
                  </a:cubicBezTo>
                  <a:cubicBezTo>
                    <a:pt x="418" y="2"/>
                    <a:pt x="0" y="611"/>
                    <a:pt x="424" y="1035"/>
                  </a:cubicBezTo>
                  <a:cubicBezTo>
                    <a:pt x="1555" y="2154"/>
                    <a:pt x="2674" y="3286"/>
                    <a:pt x="3805" y="4405"/>
                  </a:cubicBezTo>
                  <a:cubicBezTo>
                    <a:pt x="2674" y="5536"/>
                    <a:pt x="1555" y="6655"/>
                    <a:pt x="424" y="7786"/>
                  </a:cubicBezTo>
                  <a:cubicBezTo>
                    <a:pt x="2" y="8208"/>
                    <a:pt x="414" y="8814"/>
                    <a:pt x="876" y="8814"/>
                  </a:cubicBezTo>
                  <a:cubicBezTo>
                    <a:pt x="1013" y="8814"/>
                    <a:pt x="1156" y="8760"/>
                    <a:pt x="1281" y="8631"/>
                  </a:cubicBezTo>
                  <a:cubicBezTo>
                    <a:pt x="2400" y="7512"/>
                    <a:pt x="3532" y="6381"/>
                    <a:pt x="4651" y="5262"/>
                  </a:cubicBezTo>
                  <a:cubicBezTo>
                    <a:pt x="5782" y="6381"/>
                    <a:pt x="6901" y="7512"/>
                    <a:pt x="8032" y="8631"/>
                  </a:cubicBezTo>
                  <a:cubicBezTo>
                    <a:pt x="8158" y="8760"/>
                    <a:pt x="8300" y="8814"/>
                    <a:pt x="8438" y="8814"/>
                  </a:cubicBezTo>
                  <a:cubicBezTo>
                    <a:pt x="8899" y="8814"/>
                    <a:pt x="9311" y="8208"/>
                    <a:pt x="8889" y="7786"/>
                  </a:cubicBezTo>
                  <a:cubicBezTo>
                    <a:pt x="7758" y="6655"/>
                    <a:pt x="6639" y="5536"/>
                    <a:pt x="5508" y="4405"/>
                  </a:cubicBezTo>
                  <a:lnTo>
                    <a:pt x="8889" y="1035"/>
                  </a:lnTo>
                  <a:cubicBezTo>
                    <a:pt x="9312" y="603"/>
                    <a:pt x="8898" y="1"/>
                    <a:pt x="8434" y="1"/>
                  </a:cubicBezTo>
                  <a:close/>
                </a:path>
              </a:pathLst>
            </a:custGeom>
            <a:solidFill>
              <a:schemeClr val="dk2"/>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Nunito"/>
                <a:ea typeface="Nunito"/>
                <a:cs typeface="Nunito"/>
                <a:sym typeface="Nunito"/>
              </a:endParaRPr>
            </a:p>
          </p:txBody>
        </p:sp>
      </p:grpSp>
      <p:sp>
        <p:nvSpPr>
          <p:cNvPr id="8" name="TextBox 7"/>
          <p:cNvSpPr txBox="1"/>
          <p:nvPr/>
        </p:nvSpPr>
        <p:spPr>
          <a:xfrm>
            <a:off x="1304381" y="3707003"/>
            <a:ext cx="3080907" cy="938719"/>
          </a:xfrm>
          <a:prstGeom prst="rect">
            <a:avLst/>
          </a:prstGeom>
          <a:noFill/>
        </p:spPr>
        <p:txBody>
          <a:bodyPr wrap="square" rtlCol="0">
            <a:spAutoFit/>
          </a:bodyPr>
          <a:lstStyle/>
          <a:p>
            <a:r>
              <a:rPr lang="en-US" sz="1100" dirty="0" err="1">
                <a:latin typeface="Nunito Black" panose="020B0604020202020204" charset="0"/>
              </a:rPr>
              <a:t>Jangan</a:t>
            </a:r>
            <a:r>
              <a:rPr lang="en-US" sz="1100" dirty="0">
                <a:latin typeface="Nunito Black" panose="020B0604020202020204" charset="0"/>
              </a:rPr>
              <a:t> </a:t>
            </a:r>
            <a:r>
              <a:rPr lang="en-US" sz="1100" dirty="0" err="1">
                <a:latin typeface="Nunito Black" panose="020B0604020202020204" charset="0"/>
              </a:rPr>
              <a:t>memberi</a:t>
            </a:r>
            <a:r>
              <a:rPr lang="en-US" sz="1100" dirty="0">
                <a:latin typeface="Nunito Black" panose="020B0604020202020204" charset="0"/>
              </a:rPr>
              <a:t> </a:t>
            </a:r>
            <a:r>
              <a:rPr lang="en-US" sz="1100" dirty="0" err="1">
                <a:latin typeface="Nunito Black" panose="020B0604020202020204" charset="0"/>
              </a:rPr>
              <a:t>susu</a:t>
            </a:r>
            <a:r>
              <a:rPr lang="en-US" sz="1100" dirty="0">
                <a:latin typeface="Nunito Black" panose="020B0604020202020204" charset="0"/>
              </a:rPr>
              <a:t> (dot) </a:t>
            </a:r>
            <a:r>
              <a:rPr lang="en-US" sz="1100" dirty="0" err="1">
                <a:latin typeface="Nunito Black" panose="020B0604020202020204" charset="0"/>
              </a:rPr>
              <a:t>pada</a:t>
            </a:r>
            <a:r>
              <a:rPr lang="en-US" sz="1100" dirty="0">
                <a:latin typeface="Nunito Black" panose="020B0604020202020204" charset="0"/>
              </a:rPr>
              <a:t> </a:t>
            </a:r>
            <a:r>
              <a:rPr lang="en-US" sz="1100" dirty="0" err="1">
                <a:latin typeface="Nunito Black" panose="020B0604020202020204" charset="0"/>
              </a:rPr>
              <a:t>saat</a:t>
            </a:r>
            <a:r>
              <a:rPr lang="en-US" sz="1100" dirty="0">
                <a:latin typeface="Nunito Black" panose="020B0604020202020204" charset="0"/>
              </a:rPr>
              <a:t> </a:t>
            </a:r>
            <a:r>
              <a:rPr lang="en-US" sz="1100" dirty="0" err="1">
                <a:latin typeface="Nunito Black" panose="020B0604020202020204" charset="0"/>
              </a:rPr>
              <a:t>posisi</a:t>
            </a:r>
            <a:r>
              <a:rPr lang="en-US" sz="1100" dirty="0">
                <a:latin typeface="Nunito Black" panose="020B0604020202020204" charset="0"/>
              </a:rPr>
              <a:t> </a:t>
            </a:r>
            <a:r>
              <a:rPr lang="en-US" sz="1100" dirty="0" err="1">
                <a:latin typeface="Nunito Black" panose="020B0604020202020204" charset="0"/>
              </a:rPr>
              <a:t>bayi</a:t>
            </a:r>
            <a:r>
              <a:rPr lang="en-US" sz="1100" dirty="0">
                <a:latin typeface="Nunito Black" panose="020B0604020202020204" charset="0"/>
              </a:rPr>
              <a:t> </a:t>
            </a:r>
            <a:r>
              <a:rPr lang="en-US" sz="1100" dirty="0" err="1">
                <a:latin typeface="Nunito Black" panose="020B0604020202020204" charset="0"/>
              </a:rPr>
              <a:t>tidur</a:t>
            </a:r>
            <a:r>
              <a:rPr lang="en-US" sz="1100" dirty="0">
                <a:latin typeface="Nunito Black" panose="020B0604020202020204" charset="0"/>
              </a:rPr>
              <a:t> </a:t>
            </a:r>
            <a:r>
              <a:rPr lang="en-US" sz="1100" dirty="0" err="1">
                <a:latin typeface="Nunito Black" panose="020B0604020202020204" charset="0"/>
              </a:rPr>
              <a:t>terlentang</a:t>
            </a:r>
            <a:r>
              <a:rPr lang="en-US" sz="1100" dirty="0">
                <a:latin typeface="Nunito Black" panose="020B0604020202020204" charset="0"/>
              </a:rPr>
              <a:t> </a:t>
            </a:r>
            <a:r>
              <a:rPr lang="en-US" sz="1100" dirty="0" err="1">
                <a:latin typeface="Nunito Black" panose="020B0604020202020204" charset="0"/>
              </a:rPr>
              <a:t>karena</a:t>
            </a:r>
            <a:r>
              <a:rPr lang="en-US" sz="1100" dirty="0">
                <a:latin typeface="Nunito Black" panose="020B0604020202020204" charset="0"/>
              </a:rPr>
              <a:t> </a:t>
            </a:r>
            <a:r>
              <a:rPr lang="en-US" sz="1100" dirty="0" err="1">
                <a:latin typeface="Nunito Black" panose="020B0604020202020204" charset="0"/>
              </a:rPr>
              <a:t>akan</a:t>
            </a:r>
            <a:r>
              <a:rPr lang="en-US" sz="1100" dirty="0">
                <a:latin typeface="Nunito Black" panose="020B0604020202020204" charset="0"/>
              </a:rPr>
              <a:t> </a:t>
            </a:r>
            <a:r>
              <a:rPr lang="en-US" sz="1100" dirty="0" err="1">
                <a:latin typeface="Nunito Black" panose="020B0604020202020204" charset="0"/>
              </a:rPr>
              <a:t>membuat</a:t>
            </a:r>
            <a:r>
              <a:rPr lang="en-US" sz="1100" dirty="0">
                <a:latin typeface="Nunito Black" panose="020B0604020202020204" charset="0"/>
              </a:rPr>
              <a:t> </a:t>
            </a:r>
            <a:r>
              <a:rPr lang="en-US" sz="1100" dirty="0" err="1">
                <a:latin typeface="Nunito Black" panose="020B0604020202020204" charset="0"/>
              </a:rPr>
              <a:t>bayi</a:t>
            </a:r>
            <a:r>
              <a:rPr lang="en-US" sz="1100" dirty="0">
                <a:latin typeface="Nunito Black" panose="020B0604020202020204" charset="0"/>
              </a:rPr>
              <a:t> </a:t>
            </a:r>
            <a:r>
              <a:rPr lang="en-US" sz="1100" dirty="0" err="1">
                <a:latin typeface="Nunito Black" panose="020B0604020202020204" charset="0"/>
              </a:rPr>
              <a:t>tersedak</a:t>
            </a:r>
            <a:r>
              <a:rPr lang="en-US" sz="1100" dirty="0">
                <a:latin typeface="Nunito Black" panose="020B0604020202020204" charset="0"/>
              </a:rPr>
              <a:t> </a:t>
            </a:r>
            <a:r>
              <a:rPr lang="en-US" sz="1100" dirty="0" err="1">
                <a:latin typeface="Nunito Black" panose="020B0604020202020204" charset="0"/>
              </a:rPr>
              <a:t>dan</a:t>
            </a:r>
            <a:r>
              <a:rPr lang="en-US" sz="1100" dirty="0">
                <a:latin typeface="Nunito Black" panose="020B0604020202020204" charset="0"/>
              </a:rPr>
              <a:t> </a:t>
            </a:r>
            <a:r>
              <a:rPr lang="en-US" sz="1100" dirty="0" err="1">
                <a:latin typeface="Nunito Black" panose="020B0604020202020204" charset="0"/>
              </a:rPr>
              <a:t>susah</a:t>
            </a:r>
            <a:r>
              <a:rPr lang="en-US" sz="1100" dirty="0">
                <a:latin typeface="Nunito Black" panose="020B0604020202020204" charset="0"/>
              </a:rPr>
              <a:t> </a:t>
            </a:r>
            <a:r>
              <a:rPr lang="en-US" sz="1100" dirty="0" err="1">
                <a:latin typeface="Nunito Black" panose="020B0604020202020204" charset="0"/>
              </a:rPr>
              <a:t>sendawa</a:t>
            </a:r>
            <a:r>
              <a:rPr lang="en-US" sz="1100" dirty="0">
                <a:latin typeface="Nunito Black" panose="020B0604020202020204" charset="0"/>
              </a:rPr>
              <a:t>. </a:t>
            </a:r>
            <a:r>
              <a:rPr lang="en-US" sz="1100" dirty="0" err="1">
                <a:latin typeface="Nunito Black" panose="020B0604020202020204" charset="0"/>
              </a:rPr>
              <a:t>Angin</a:t>
            </a:r>
            <a:r>
              <a:rPr lang="en-US" sz="1100" dirty="0">
                <a:latin typeface="Nunito Black" panose="020B0604020202020204" charset="0"/>
              </a:rPr>
              <a:t> yang </a:t>
            </a:r>
            <a:r>
              <a:rPr lang="en-US" sz="1100" dirty="0" err="1">
                <a:latin typeface="Nunito Black" panose="020B0604020202020204" charset="0"/>
              </a:rPr>
              <a:t>tidak</a:t>
            </a:r>
            <a:r>
              <a:rPr lang="en-US" sz="1100" dirty="0">
                <a:latin typeface="Nunito Black" panose="020B0604020202020204" charset="0"/>
              </a:rPr>
              <a:t> </a:t>
            </a:r>
            <a:r>
              <a:rPr lang="en-US" sz="1100" dirty="0" err="1">
                <a:latin typeface="Nunito Black" panose="020B0604020202020204" charset="0"/>
              </a:rPr>
              <a:t>dibuang</a:t>
            </a:r>
            <a:r>
              <a:rPr lang="en-US" sz="1100" dirty="0">
                <a:latin typeface="Nunito Black" panose="020B0604020202020204" charset="0"/>
              </a:rPr>
              <a:t> </a:t>
            </a:r>
            <a:r>
              <a:rPr lang="en-US" sz="1100" dirty="0" err="1">
                <a:latin typeface="Nunito Black" panose="020B0604020202020204" charset="0"/>
              </a:rPr>
              <a:t>dalam</a:t>
            </a:r>
            <a:r>
              <a:rPr lang="en-US" sz="1100" dirty="0">
                <a:latin typeface="Nunito Black" panose="020B0604020202020204" charset="0"/>
              </a:rPr>
              <a:t> </a:t>
            </a:r>
            <a:r>
              <a:rPr lang="en-US" sz="1100" dirty="0" err="1">
                <a:latin typeface="Nunito Black" panose="020B0604020202020204" charset="0"/>
              </a:rPr>
              <a:t>perut</a:t>
            </a:r>
            <a:r>
              <a:rPr lang="en-US" sz="1100" dirty="0">
                <a:latin typeface="Nunito Black" panose="020B0604020202020204" charset="0"/>
              </a:rPr>
              <a:t> </a:t>
            </a:r>
            <a:r>
              <a:rPr lang="en-US" sz="1100" dirty="0" err="1">
                <a:latin typeface="Nunito Black" panose="020B0604020202020204" charset="0"/>
              </a:rPr>
              <a:t>bayi</a:t>
            </a:r>
            <a:r>
              <a:rPr lang="en-US" sz="1100" dirty="0">
                <a:latin typeface="Nunito Black" panose="020B0604020202020204" charset="0"/>
              </a:rPr>
              <a:t> </a:t>
            </a:r>
            <a:r>
              <a:rPr lang="en-US" sz="1100" dirty="0" err="1">
                <a:latin typeface="Nunito Black" panose="020B0604020202020204" charset="0"/>
              </a:rPr>
              <a:t>akan</a:t>
            </a:r>
            <a:r>
              <a:rPr lang="en-US" sz="1100" dirty="0">
                <a:latin typeface="Nunito Black" panose="020B0604020202020204" charset="0"/>
              </a:rPr>
              <a:t> </a:t>
            </a:r>
            <a:r>
              <a:rPr lang="en-US" sz="1100" dirty="0" err="1">
                <a:latin typeface="Nunito Black" panose="020B0604020202020204" charset="0"/>
              </a:rPr>
              <a:t>menyebabkan</a:t>
            </a:r>
            <a:r>
              <a:rPr lang="en-US" sz="1100" dirty="0">
                <a:latin typeface="Nunito Black" panose="020B0604020202020204" charset="0"/>
              </a:rPr>
              <a:t> </a:t>
            </a:r>
            <a:r>
              <a:rPr lang="en-US" sz="1100" dirty="0" err="1">
                <a:latin typeface="Nunito Black" panose="020B0604020202020204" charset="0"/>
              </a:rPr>
              <a:t>bayi</a:t>
            </a:r>
            <a:r>
              <a:rPr lang="en-US" sz="1100" dirty="0">
                <a:latin typeface="Nunito Black" panose="020B0604020202020204" charset="0"/>
              </a:rPr>
              <a:t> </a:t>
            </a:r>
            <a:r>
              <a:rPr lang="en-US" sz="1100" dirty="0" err="1">
                <a:latin typeface="Nunito Black" panose="020B0604020202020204" charset="0"/>
              </a:rPr>
              <a:t>sakit</a:t>
            </a:r>
            <a:r>
              <a:rPr lang="en-US" sz="1100" dirty="0">
                <a:latin typeface="Nunito Black" panose="020B0604020202020204" charset="0"/>
              </a:rPr>
              <a:t> </a:t>
            </a:r>
            <a:r>
              <a:rPr lang="en-US" sz="1100" dirty="0" err="1">
                <a:latin typeface="Nunito Black" panose="020B0604020202020204" charset="0"/>
              </a:rPr>
              <a:t>perut</a:t>
            </a:r>
            <a:r>
              <a:rPr lang="en-US" sz="1100" dirty="0">
                <a:latin typeface="Nunito Black" panose="020B0604020202020204" charset="0"/>
              </a:rPr>
              <a:t> </a:t>
            </a:r>
            <a:r>
              <a:rPr lang="en-US" sz="1100" dirty="0" err="1">
                <a:latin typeface="Nunito Black" panose="020B0604020202020204" charset="0"/>
              </a:rPr>
              <a:t>atau</a:t>
            </a:r>
            <a:r>
              <a:rPr lang="en-US" sz="1100" dirty="0">
                <a:latin typeface="Nunito Black" panose="020B0604020202020204" charset="0"/>
              </a:rPr>
              <a:t> </a:t>
            </a:r>
            <a:r>
              <a:rPr lang="en-US" sz="1100" dirty="0" err="1">
                <a:latin typeface="Nunito Black" panose="020B0604020202020204" charset="0"/>
              </a:rPr>
              <a:t>kolik</a:t>
            </a:r>
            <a:r>
              <a:rPr lang="en-US" sz="1100" dirty="0">
                <a:latin typeface="Nunito Black" panose="020B0604020202020204" charset="0"/>
              </a:rPr>
              <a:t>.</a:t>
            </a:r>
          </a:p>
        </p:txBody>
      </p:sp>
      <p:sp>
        <p:nvSpPr>
          <p:cNvPr id="9" name="TextBox 8"/>
          <p:cNvSpPr txBox="1"/>
          <p:nvPr/>
        </p:nvSpPr>
        <p:spPr>
          <a:xfrm>
            <a:off x="4830208" y="3721432"/>
            <a:ext cx="3810279" cy="1107996"/>
          </a:xfrm>
          <a:prstGeom prst="rect">
            <a:avLst/>
          </a:prstGeom>
          <a:noFill/>
        </p:spPr>
        <p:txBody>
          <a:bodyPr wrap="square" rtlCol="0">
            <a:spAutoFit/>
          </a:bodyPr>
          <a:lstStyle/>
          <a:p>
            <a:r>
              <a:rPr lang="en-US" sz="1100" dirty="0" err="1">
                <a:latin typeface="Nunito Black" panose="020B0604020202020204" charset="0"/>
              </a:rPr>
              <a:t>Selalu</a:t>
            </a:r>
            <a:r>
              <a:rPr lang="en-US" sz="1100" dirty="0">
                <a:latin typeface="Nunito Black" panose="020B0604020202020204" charset="0"/>
              </a:rPr>
              <a:t> </a:t>
            </a:r>
            <a:r>
              <a:rPr lang="en-US" sz="1100" dirty="0" err="1">
                <a:latin typeface="Nunito Black" panose="020B0604020202020204" charset="0"/>
              </a:rPr>
              <a:t>tepuk-tepuk</a:t>
            </a:r>
            <a:r>
              <a:rPr lang="en-US" sz="1100" dirty="0">
                <a:latin typeface="Nunito Black" panose="020B0604020202020204" charset="0"/>
              </a:rPr>
              <a:t> </a:t>
            </a:r>
            <a:r>
              <a:rPr lang="en-US" sz="1100" dirty="0" err="1">
                <a:latin typeface="Nunito Black" panose="020B0604020202020204" charset="0"/>
              </a:rPr>
              <a:t>pundak</a:t>
            </a:r>
            <a:r>
              <a:rPr lang="en-US" sz="1100" dirty="0">
                <a:latin typeface="Nunito Black" panose="020B0604020202020204" charset="0"/>
              </a:rPr>
              <a:t> </a:t>
            </a:r>
            <a:r>
              <a:rPr lang="en-US" sz="1100" dirty="0" err="1">
                <a:latin typeface="Nunito Black" panose="020B0604020202020204" charset="0"/>
              </a:rPr>
              <a:t>bayi</a:t>
            </a:r>
            <a:r>
              <a:rPr lang="en-US" sz="1100" dirty="0">
                <a:latin typeface="Nunito Black" panose="020B0604020202020204" charset="0"/>
              </a:rPr>
              <a:t> </a:t>
            </a:r>
            <a:r>
              <a:rPr lang="en-US" sz="1100" dirty="0" err="1">
                <a:latin typeface="Nunito Black" panose="020B0604020202020204" charset="0"/>
              </a:rPr>
              <a:t>ketika</a:t>
            </a:r>
            <a:r>
              <a:rPr lang="en-US" sz="1100" dirty="0">
                <a:latin typeface="Nunito Black" panose="020B0604020202020204" charset="0"/>
              </a:rPr>
              <a:t> </a:t>
            </a:r>
            <a:r>
              <a:rPr lang="en-US" sz="1100" dirty="0" err="1">
                <a:latin typeface="Nunito Black" panose="020B0604020202020204" charset="0"/>
              </a:rPr>
              <a:t>selesai</a:t>
            </a:r>
            <a:r>
              <a:rPr lang="en-US" sz="1100" dirty="0">
                <a:latin typeface="Nunito Black" panose="020B0604020202020204" charset="0"/>
              </a:rPr>
              <a:t> </a:t>
            </a:r>
            <a:r>
              <a:rPr lang="en-US" sz="1100" dirty="0" err="1">
                <a:latin typeface="Nunito Black" panose="020B0604020202020204" charset="0"/>
              </a:rPr>
              <a:t>menyusui</a:t>
            </a:r>
            <a:r>
              <a:rPr lang="en-US" sz="1100" dirty="0">
                <a:latin typeface="Nunito Black" panose="020B0604020202020204" charset="0"/>
              </a:rPr>
              <a:t> </a:t>
            </a:r>
            <a:r>
              <a:rPr lang="en-US" sz="1100" dirty="0" err="1">
                <a:latin typeface="Nunito Black" panose="020B0604020202020204" charset="0"/>
              </a:rPr>
              <a:t>dan</a:t>
            </a:r>
            <a:r>
              <a:rPr lang="en-US" sz="1100" dirty="0">
                <a:latin typeface="Nunito Black" panose="020B0604020202020204" charset="0"/>
              </a:rPr>
              <a:t> </a:t>
            </a:r>
            <a:r>
              <a:rPr lang="en-US" sz="1100" dirty="0" err="1">
                <a:latin typeface="Nunito Black" panose="020B0604020202020204" charset="0"/>
              </a:rPr>
              <a:t>bayi</a:t>
            </a:r>
            <a:r>
              <a:rPr lang="en-US" sz="1100" dirty="0">
                <a:latin typeface="Nunito Black" panose="020B0604020202020204" charset="0"/>
              </a:rPr>
              <a:t> </a:t>
            </a:r>
            <a:r>
              <a:rPr lang="en-US" sz="1100" dirty="0" err="1">
                <a:latin typeface="Nunito Black" panose="020B0604020202020204" charset="0"/>
              </a:rPr>
              <a:t>kenyang</a:t>
            </a:r>
            <a:r>
              <a:rPr lang="en-US" sz="1100" dirty="0">
                <a:latin typeface="Nunito Black" panose="020B0604020202020204" charset="0"/>
              </a:rPr>
              <a:t>, </a:t>
            </a:r>
            <a:r>
              <a:rPr lang="en-US" sz="1100" dirty="0" err="1">
                <a:latin typeface="Nunito Black" panose="020B0604020202020204" charset="0"/>
              </a:rPr>
              <a:t>hingga</a:t>
            </a:r>
            <a:r>
              <a:rPr lang="en-US" sz="1100" dirty="0">
                <a:latin typeface="Nunito Black" panose="020B0604020202020204" charset="0"/>
              </a:rPr>
              <a:t> </a:t>
            </a:r>
            <a:r>
              <a:rPr lang="en-US" sz="1100" dirty="0" err="1">
                <a:latin typeface="Nunito Black" panose="020B0604020202020204" charset="0"/>
              </a:rPr>
              <a:t>bayi</a:t>
            </a:r>
            <a:r>
              <a:rPr lang="en-US" sz="1100" dirty="0">
                <a:latin typeface="Nunito Black" panose="020B0604020202020204" charset="0"/>
              </a:rPr>
              <a:t> </a:t>
            </a:r>
            <a:r>
              <a:rPr lang="en-US" sz="1100" dirty="0" err="1">
                <a:latin typeface="Nunito Black" panose="020B0604020202020204" charset="0"/>
              </a:rPr>
              <a:t>sendawa</a:t>
            </a:r>
            <a:r>
              <a:rPr lang="en-US" sz="1100" dirty="0">
                <a:latin typeface="Nunito Black" panose="020B0604020202020204" charset="0"/>
              </a:rPr>
              <a:t> </a:t>
            </a:r>
            <a:r>
              <a:rPr lang="en-US" sz="1100" dirty="0" err="1">
                <a:latin typeface="Nunito Black" panose="020B0604020202020204" charset="0"/>
              </a:rPr>
              <a:t>untuk</a:t>
            </a:r>
            <a:r>
              <a:rPr lang="en-US" sz="1100" dirty="0">
                <a:latin typeface="Nunito Black" panose="020B0604020202020204" charset="0"/>
              </a:rPr>
              <a:t> </a:t>
            </a:r>
            <a:r>
              <a:rPr lang="en-US" sz="1100" dirty="0" err="1">
                <a:latin typeface="Nunito Black" panose="020B0604020202020204" charset="0"/>
              </a:rPr>
              <a:t>mencegah</a:t>
            </a:r>
            <a:r>
              <a:rPr lang="en-US" sz="1100" dirty="0">
                <a:latin typeface="Nunito Black" panose="020B0604020202020204" charset="0"/>
              </a:rPr>
              <a:t> </a:t>
            </a:r>
            <a:r>
              <a:rPr lang="en-US" sz="1100" dirty="0" err="1">
                <a:latin typeface="Nunito Black" panose="020B0604020202020204" charset="0"/>
              </a:rPr>
              <a:t>gumoh</a:t>
            </a:r>
            <a:r>
              <a:rPr lang="en-US" sz="1100" dirty="0">
                <a:latin typeface="Nunito Black" panose="020B0604020202020204" charset="0"/>
              </a:rPr>
              <a:t> </a:t>
            </a:r>
            <a:r>
              <a:rPr lang="en-US" sz="1100" dirty="0" err="1">
                <a:latin typeface="Nunito Black" panose="020B0604020202020204" charset="0"/>
              </a:rPr>
              <a:t>atau</a:t>
            </a:r>
            <a:r>
              <a:rPr lang="en-US" sz="1100" dirty="0">
                <a:latin typeface="Nunito Black" panose="020B0604020202020204" charset="0"/>
              </a:rPr>
              <a:t> </a:t>
            </a:r>
            <a:r>
              <a:rPr lang="en-US" sz="1100" dirty="0" err="1">
                <a:latin typeface="Nunito Black" panose="020B0604020202020204" charset="0"/>
              </a:rPr>
              <a:t>muntah</a:t>
            </a:r>
            <a:r>
              <a:rPr lang="en-US" sz="1100" dirty="0">
                <a:latin typeface="Nunito Black" panose="020B0604020202020204" charset="0"/>
              </a:rPr>
              <a:t>. </a:t>
            </a:r>
            <a:r>
              <a:rPr lang="en-US" sz="1100" dirty="0" err="1">
                <a:latin typeface="Nunito Black" panose="020B0604020202020204" charset="0"/>
              </a:rPr>
              <a:t>Jangan</a:t>
            </a:r>
            <a:r>
              <a:rPr lang="en-US" sz="1100" dirty="0">
                <a:latin typeface="Nunito Black" panose="020B0604020202020204" charset="0"/>
              </a:rPr>
              <a:t> </a:t>
            </a:r>
            <a:r>
              <a:rPr lang="en-US" sz="1100" dirty="0" err="1">
                <a:latin typeface="Nunito Black" panose="020B0604020202020204" charset="0"/>
              </a:rPr>
              <a:t>langsung</a:t>
            </a:r>
            <a:r>
              <a:rPr lang="en-US" sz="1100" dirty="0">
                <a:latin typeface="Nunito Black" panose="020B0604020202020204" charset="0"/>
              </a:rPr>
              <a:t> </a:t>
            </a:r>
            <a:r>
              <a:rPr lang="en-US" sz="1100" dirty="0" err="1">
                <a:latin typeface="Nunito Black" panose="020B0604020202020204" charset="0"/>
              </a:rPr>
              <a:t>ditidurkan</a:t>
            </a:r>
            <a:r>
              <a:rPr lang="en-US" sz="1100" dirty="0">
                <a:latin typeface="Nunito Black" panose="020B0604020202020204" charset="0"/>
              </a:rPr>
              <a:t>, </a:t>
            </a:r>
            <a:r>
              <a:rPr lang="en-US" sz="1100" dirty="0" err="1">
                <a:latin typeface="Nunito Black" panose="020B0604020202020204" charset="0"/>
              </a:rPr>
              <a:t>karena</a:t>
            </a:r>
            <a:r>
              <a:rPr lang="en-US" sz="1100" dirty="0">
                <a:latin typeface="Nunito Black" panose="020B0604020202020204" charset="0"/>
              </a:rPr>
              <a:t> </a:t>
            </a:r>
            <a:r>
              <a:rPr lang="en-US" sz="1100" dirty="0" err="1">
                <a:latin typeface="Nunito Black" panose="020B0604020202020204" charset="0"/>
              </a:rPr>
              <a:t>bayi</a:t>
            </a:r>
            <a:r>
              <a:rPr lang="en-US" sz="1100" dirty="0">
                <a:latin typeface="Nunito Black" panose="020B0604020202020204" charset="0"/>
              </a:rPr>
              <a:t> </a:t>
            </a:r>
            <a:r>
              <a:rPr lang="en-US" sz="1100" dirty="0" err="1">
                <a:latin typeface="Nunito Black" panose="020B0604020202020204" charset="0"/>
              </a:rPr>
              <a:t>cenderung</a:t>
            </a:r>
            <a:r>
              <a:rPr lang="en-US" sz="1100" dirty="0">
                <a:latin typeface="Nunito Black" panose="020B0604020202020204" charset="0"/>
              </a:rPr>
              <a:t> </a:t>
            </a:r>
            <a:r>
              <a:rPr lang="en-US" sz="1100" dirty="0" err="1">
                <a:latin typeface="Nunito Black" panose="020B0604020202020204" charset="0"/>
              </a:rPr>
              <a:t>menangis</a:t>
            </a:r>
            <a:r>
              <a:rPr lang="en-US" sz="1100" dirty="0">
                <a:latin typeface="Nunito Black" panose="020B0604020202020204" charset="0"/>
              </a:rPr>
              <a:t> </a:t>
            </a:r>
            <a:r>
              <a:rPr lang="en-US" sz="1100" dirty="0" err="1">
                <a:latin typeface="Nunito Black" panose="020B0604020202020204" charset="0"/>
              </a:rPr>
              <a:t>ketika</a:t>
            </a:r>
            <a:r>
              <a:rPr lang="en-US" sz="1100" dirty="0">
                <a:latin typeface="Nunito Black" panose="020B0604020202020204" charset="0"/>
              </a:rPr>
              <a:t> </a:t>
            </a:r>
            <a:r>
              <a:rPr lang="en-US" sz="1100" dirty="0" err="1">
                <a:latin typeface="Nunito Black" panose="020B0604020202020204" charset="0"/>
              </a:rPr>
              <a:t>tidak</a:t>
            </a:r>
            <a:r>
              <a:rPr lang="en-US" sz="1100" dirty="0">
                <a:latin typeface="Nunito Black" panose="020B0604020202020204" charset="0"/>
              </a:rPr>
              <a:t> </a:t>
            </a:r>
            <a:r>
              <a:rPr lang="en-US" sz="1100" dirty="0" err="1">
                <a:latin typeface="Nunito Black" panose="020B0604020202020204" charset="0"/>
              </a:rPr>
              <a:t>bisa</a:t>
            </a:r>
            <a:r>
              <a:rPr lang="en-US" sz="1100" dirty="0">
                <a:latin typeface="Nunito Black" panose="020B0604020202020204" charset="0"/>
              </a:rPr>
              <a:t> </a:t>
            </a:r>
            <a:r>
              <a:rPr lang="en-US" sz="1100" dirty="0" err="1">
                <a:latin typeface="Nunito Black" panose="020B0604020202020204" charset="0"/>
              </a:rPr>
              <a:t>sendawa</a:t>
            </a:r>
            <a:r>
              <a:rPr lang="en-US" sz="1100" dirty="0">
                <a:latin typeface="Nunito Black" panose="020B0604020202020204" charset="0"/>
              </a:rPr>
              <a:t>. </a:t>
            </a:r>
            <a:r>
              <a:rPr lang="en-US" sz="1100" dirty="0" err="1">
                <a:latin typeface="Nunito Black" panose="020B0604020202020204" charset="0"/>
              </a:rPr>
              <a:t>Khusus</a:t>
            </a:r>
            <a:r>
              <a:rPr lang="en-US" sz="1100" dirty="0">
                <a:latin typeface="Nunito Black" panose="020B0604020202020204" charset="0"/>
              </a:rPr>
              <a:t> </a:t>
            </a:r>
            <a:r>
              <a:rPr lang="en-US" sz="1100" dirty="0" err="1">
                <a:latin typeface="Nunito Black" panose="020B0604020202020204" charset="0"/>
              </a:rPr>
              <a:t>untuk</a:t>
            </a:r>
            <a:r>
              <a:rPr lang="en-US" sz="1100" dirty="0">
                <a:latin typeface="Nunito Black" panose="020B0604020202020204" charset="0"/>
              </a:rPr>
              <a:t> </a:t>
            </a:r>
            <a:r>
              <a:rPr lang="en-US" sz="1100" dirty="0" err="1">
                <a:latin typeface="Nunito Black" panose="020B0604020202020204" charset="0"/>
              </a:rPr>
              <a:t>posisi</a:t>
            </a:r>
            <a:r>
              <a:rPr lang="en-US" sz="1100" dirty="0">
                <a:latin typeface="Nunito Black" panose="020B0604020202020204" charset="0"/>
              </a:rPr>
              <a:t> </a:t>
            </a:r>
            <a:r>
              <a:rPr lang="en-US" sz="1100" dirty="0" err="1">
                <a:latin typeface="Nunito Black" panose="020B0604020202020204" charset="0"/>
              </a:rPr>
              <a:t>pelekatan</a:t>
            </a:r>
            <a:r>
              <a:rPr lang="en-US" sz="1100" dirty="0">
                <a:latin typeface="Nunito Black" panose="020B0604020202020204" charset="0"/>
              </a:rPr>
              <a:t> ASI </a:t>
            </a:r>
            <a:r>
              <a:rPr lang="en-US" sz="1100" dirty="0" err="1">
                <a:latin typeface="Nunito Black" panose="020B0604020202020204" charset="0"/>
              </a:rPr>
              <a:t>biasanya</a:t>
            </a:r>
            <a:r>
              <a:rPr lang="en-US" sz="1100" dirty="0">
                <a:latin typeface="Nunito Black" panose="020B0604020202020204" charset="0"/>
              </a:rPr>
              <a:t> </a:t>
            </a:r>
            <a:r>
              <a:rPr lang="en-US" sz="1100" dirty="0" err="1">
                <a:latin typeface="Nunito Black" panose="020B0604020202020204" charset="0"/>
              </a:rPr>
              <a:t>diajarkan</a:t>
            </a:r>
            <a:r>
              <a:rPr lang="en-US" sz="1100" dirty="0">
                <a:latin typeface="Nunito Black" panose="020B0604020202020204" charset="0"/>
              </a:rPr>
              <a:t> </a:t>
            </a:r>
            <a:r>
              <a:rPr lang="en-US" sz="1100" dirty="0" err="1">
                <a:latin typeface="Nunito Black" panose="020B0604020202020204" charset="0"/>
              </a:rPr>
              <a:t>pada</a:t>
            </a:r>
            <a:r>
              <a:rPr lang="en-US" sz="1100" dirty="0">
                <a:latin typeface="Nunito Black" panose="020B0604020202020204" charset="0"/>
              </a:rPr>
              <a:t> </a:t>
            </a:r>
            <a:r>
              <a:rPr lang="en-US" sz="1100" dirty="0" err="1">
                <a:latin typeface="Nunito Black" panose="020B0604020202020204" charset="0"/>
              </a:rPr>
              <a:t>saat</a:t>
            </a:r>
            <a:r>
              <a:rPr lang="en-US" sz="1100" dirty="0">
                <a:latin typeface="Nunito Black" panose="020B0604020202020204" charset="0"/>
              </a:rPr>
              <a:t> </a:t>
            </a:r>
            <a:r>
              <a:rPr lang="en-US" sz="1100" dirty="0" err="1">
                <a:latin typeface="Nunito Black" panose="020B0604020202020204" charset="0"/>
              </a:rPr>
              <a:t>lahiran</a:t>
            </a:r>
            <a:r>
              <a:rPr lang="en-US" sz="1100" dirty="0">
                <a:latin typeface="Nunito Black" panose="020B0604020202020204" charset="0"/>
              </a:rPr>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53"/>
        <p:cNvGrpSpPr/>
        <p:nvPr/>
      </p:nvGrpSpPr>
      <p:grpSpPr>
        <a:xfrm>
          <a:off x="0" y="0"/>
          <a:ext cx="0" cy="0"/>
          <a:chOff x="0" y="0"/>
          <a:chExt cx="0" cy="0"/>
        </a:xfrm>
      </p:grpSpPr>
      <p:sp>
        <p:nvSpPr>
          <p:cNvPr id="1154" name="Google Shape;1154;p56"/>
          <p:cNvSpPr txBox="1">
            <a:spLocks noGrp="1"/>
          </p:cNvSpPr>
          <p:nvPr>
            <p:ph type="ctrTitle"/>
          </p:nvPr>
        </p:nvSpPr>
        <p:spPr>
          <a:xfrm>
            <a:off x="743237" y="283764"/>
            <a:ext cx="7708500" cy="657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dirty="0"/>
              <a:t>Manfaat Imunisasi</a:t>
            </a:r>
            <a:endParaRPr dirty="0"/>
          </a:p>
        </p:txBody>
      </p:sp>
      <p:sp>
        <p:nvSpPr>
          <p:cNvPr id="1155" name="Google Shape;1155;p56"/>
          <p:cNvSpPr/>
          <p:nvPr/>
        </p:nvSpPr>
        <p:spPr>
          <a:xfrm>
            <a:off x="435699" y="1186089"/>
            <a:ext cx="8288237" cy="3163002"/>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56"/>
          <p:cNvSpPr txBox="1"/>
          <p:nvPr/>
        </p:nvSpPr>
        <p:spPr>
          <a:xfrm>
            <a:off x="2270458" y="1458559"/>
            <a:ext cx="5022822" cy="341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dirty="0">
                <a:solidFill>
                  <a:schemeClr val="lt1"/>
                </a:solidFill>
                <a:latin typeface="Fredoka One"/>
                <a:ea typeface="Fredoka One"/>
                <a:cs typeface="Fredoka One"/>
                <a:sym typeface="Fredoka One"/>
              </a:rPr>
              <a:t>Imunisasi mempersiapkan sistem imun bayi untuk antisipasi jika tertular penyakit dari lingkungan.</a:t>
            </a:r>
            <a:endParaRPr sz="1600" dirty="0">
              <a:solidFill>
                <a:schemeClr val="lt1"/>
              </a:solidFill>
              <a:latin typeface="Fredoka One"/>
              <a:ea typeface="Fredoka One"/>
              <a:cs typeface="Fredoka One"/>
              <a:sym typeface="Fredoka One"/>
            </a:endParaRPr>
          </a:p>
        </p:txBody>
      </p:sp>
      <p:sp>
        <p:nvSpPr>
          <p:cNvPr id="1157" name="Google Shape;1157;p56"/>
          <p:cNvSpPr txBox="1"/>
          <p:nvPr/>
        </p:nvSpPr>
        <p:spPr>
          <a:xfrm>
            <a:off x="1605329" y="2102176"/>
            <a:ext cx="2875225" cy="341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300" dirty="0">
                <a:solidFill>
                  <a:schemeClr val="lt1"/>
                </a:solidFill>
                <a:latin typeface="Nunito"/>
                <a:ea typeface="Nunito"/>
                <a:cs typeface="Nunito"/>
                <a:sym typeface="Nunito"/>
              </a:rPr>
              <a:t>1. Menghindarkan anak dan bayi dari serangan penyakit</a:t>
            </a:r>
            <a:r>
              <a:rPr lang="en" sz="1600" dirty="0">
                <a:solidFill>
                  <a:schemeClr val="lt1"/>
                </a:solidFill>
                <a:latin typeface="Nunito"/>
                <a:ea typeface="Nunito"/>
                <a:cs typeface="Nunito"/>
                <a:sym typeface="Nunito"/>
              </a:rPr>
              <a:t>.</a:t>
            </a:r>
            <a:endParaRPr sz="1600" dirty="0">
              <a:solidFill>
                <a:schemeClr val="lt1"/>
              </a:solidFill>
              <a:latin typeface="Nunito"/>
              <a:ea typeface="Nunito"/>
              <a:cs typeface="Nunito"/>
              <a:sym typeface="Nunito"/>
            </a:endParaRPr>
          </a:p>
        </p:txBody>
      </p:sp>
      <p:sp>
        <p:nvSpPr>
          <p:cNvPr id="1158" name="Google Shape;1158;p56"/>
          <p:cNvSpPr txBox="1"/>
          <p:nvPr/>
        </p:nvSpPr>
        <p:spPr>
          <a:xfrm>
            <a:off x="1554499" y="2617144"/>
            <a:ext cx="3296061" cy="341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300" dirty="0">
                <a:solidFill>
                  <a:schemeClr val="lt1"/>
                </a:solidFill>
                <a:latin typeface="Nunito"/>
                <a:ea typeface="Nunito"/>
                <a:cs typeface="Nunito"/>
                <a:sym typeface="Nunito"/>
              </a:rPr>
              <a:t>2. Meningkatkan kekebalan terhadap penyakit tertentu.</a:t>
            </a:r>
            <a:endParaRPr sz="1300" dirty="0">
              <a:solidFill>
                <a:schemeClr val="lt1"/>
              </a:solidFill>
              <a:latin typeface="Nunito"/>
              <a:ea typeface="Nunito"/>
              <a:cs typeface="Nunito"/>
              <a:sym typeface="Nunito"/>
            </a:endParaRPr>
          </a:p>
        </p:txBody>
      </p:sp>
      <p:sp>
        <p:nvSpPr>
          <p:cNvPr id="1159" name="Google Shape;1159;p56"/>
          <p:cNvSpPr txBox="1"/>
          <p:nvPr/>
        </p:nvSpPr>
        <p:spPr>
          <a:xfrm>
            <a:off x="4905619" y="1985534"/>
            <a:ext cx="3170708" cy="66685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300" dirty="0">
                <a:solidFill>
                  <a:schemeClr val="lt1"/>
                </a:solidFill>
                <a:latin typeface="Nunito"/>
                <a:ea typeface="Nunito"/>
                <a:cs typeface="Nunito"/>
                <a:sym typeface="Nunito"/>
              </a:rPr>
              <a:t>4. Lebih hemat biaya untuk keperluan berobat.</a:t>
            </a:r>
            <a:endParaRPr sz="1300" dirty="0">
              <a:solidFill>
                <a:schemeClr val="lt1"/>
              </a:solidFill>
              <a:latin typeface="Nunito"/>
              <a:ea typeface="Nunito"/>
              <a:cs typeface="Nunito"/>
              <a:sym typeface="Nunito"/>
            </a:endParaRPr>
          </a:p>
        </p:txBody>
      </p:sp>
      <p:sp>
        <p:nvSpPr>
          <p:cNvPr id="1160" name="Google Shape;1160;p56"/>
          <p:cNvSpPr txBox="1"/>
          <p:nvPr/>
        </p:nvSpPr>
        <p:spPr>
          <a:xfrm>
            <a:off x="4899902" y="2591403"/>
            <a:ext cx="3771881" cy="70602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300" dirty="0">
                <a:solidFill>
                  <a:schemeClr val="lt1"/>
                </a:solidFill>
                <a:latin typeface="Nunito"/>
                <a:ea typeface="Nunito"/>
                <a:cs typeface="Nunito"/>
                <a:sym typeface="Nunito"/>
              </a:rPr>
              <a:t>5. Bayi tidak boleh diimunisasi saat demam,</a:t>
            </a:r>
          </a:p>
          <a:p>
            <a:pPr marL="0" lvl="0" indent="0" algn="l" rtl="0">
              <a:spcBef>
                <a:spcPts val="0"/>
              </a:spcBef>
              <a:spcAft>
                <a:spcPts val="0"/>
              </a:spcAft>
              <a:buNone/>
            </a:pPr>
            <a:r>
              <a:rPr lang="en" sz="1300" dirty="0">
                <a:solidFill>
                  <a:schemeClr val="lt1"/>
                </a:solidFill>
                <a:latin typeface="Nunito"/>
                <a:ea typeface="Nunito"/>
                <a:cs typeface="Nunito"/>
                <a:sym typeface="Nunito"/>
              </a:rPr>
              <a:t>karena sebagian reaksi dari vaksin itu adalah demam.</a:t>
            </a:r>
            <a:endParaRPr sz="1300" dirty="0">
              <a:solidFill>
                <a:schemeClr val="lt1"/>
              </a:solidFill>
              <a:latin typeface="Nunito"/>
              <a:ea typeface="Nunito"/>
              <a:cs typeface="Nunito"/>
              <a:sym typeface="Nunito"/>
            </a:endParaRPr>
          </a:p>
        </p:txBody>
      </p:sp>
      <p:grpSp>
        <p:nvGrpSpPr>
          <p:cNvPr id="1161" name="Google Shape;1161;p56"/>
          <p:cNvGrpSpPr/>
          <p:nvPr/>
        </p:nvGrpSpPr>
        <p:grpSpPr>
          <a:xfrm>
            <a:off x="1679401" y="2549004"/>
            <a:ext cx="6124303" cy="1000775"/>
            <a:chOff x="1509848" y="2339642"/>
            <a:chExt cx="6124303" cy="1000775"/>
          </a:xfrm>
        </p:grpSpPr>
        <p:sp>
          <p:nvSpPr>
            <p:cNvPr id="1162" name="Google Shape;1162;p56"/>
            <p:cNvSpPr/>
            <p:nvPr/>
          </p:nvSpPr>
          <p:spPr>
            <a:xfrm>
              <a:off x="1509848" y="3320637"/>
              <a:ext cx="2801153" cy="19780"/>
            </a:xfrm>
            <a:custGeom>
              <a:avLst/>
              <a:gdLst/>
              <a:ahLst/>
              <a:cxnLst/>
              <a:rect l="l" t="t" r="r" b="b"/>
              <a:pathLst>
                <a:path w="263700" h="798" extrusionOk="0">
                  <a:moveTo>
                    <a:pt x="572" y="0"/>
                  </a:moveTo>
                  <a:cubicBezTo>
                    <a:pt x="0" y="0"/>
                    <a:pt x="0" y="798"/>
                    <a:pt x="572" y="798"/>
                  </a:cubicBezTo>
                  <a:lnTo>
                    <a:pt x="263128" y="798"/>
                  </a:lnTo>
                  <a:cubicBezTo>
                    <a:pt x="263700" y="798"/>
                    <a:pt x="263700" y="0"/>
                    <a:pt x="26312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63" name="Google Shape;1163;p56"/>
            <p:cNvGrpSpPr/>
            <p:nvPr/>
          </p:nvGrpSpPr>
          <p:grpSpPr>
            <a:xfrm>
              <a:off x="1509848" y="2339642"/>
              <a:ext cx="6124303" cy="1000775"/>
              <a:chOff x="1509848" y="2339642"/>
              <a:chExt cx="6124303" cy="1000775"/>
            </a:xfrm>
          </p:grpSpPr>
          <p:sp>
            <p:nvSpPr>
              <p:cNvPr id="1164" name="Google Shape;1164;p56"/>
              <p:cNvSpPr/>
              <p:nvPr/>
            </p:nvSpPr>
            <p:spPr>
              <a:xfrm>
                <a:off x="1509848" y="2339642"/>
                <a:ext cx="2801153" cy="19780"/>
              </a:xfrm>
              <a:custGeom>
                <a:avLst/>
                <a:gdLst/>
                <a:ahLst/>
                <a:cxnLst/>
                <a:rect l="l" t="t" r="r" b="b"/>
                <a:pathLst>
                  <a:path w="263700" h="798" extrusionOk="0">
                    <a:moveTo>
                      <a:pt x="572" y="0"/>
                    </a:moveTo>
                    <a:cubicBezTo>
                      <a:pt x="0" y="0"/>
                      <a:pt x="0" y="798"/>
                      <a:pt x="572" y="798"/>
                    </a:cubicBezTo>
                    <a:lnTo>
                      <a:pt x="263128" y="798"/>
                    </a:lnTo>
                    <a:cubicBezTo>
                      <a:pt x="263700" y="798"/>
                      <a:pt x="263700" y="0"/>
                      <a:pt x="26312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56"/>
              <p:cNvSpPr/>
              <p:nvPr/>
            </p:nvSpPr>
            <p:spPr>
              <a:xfrm>
                <a:off x="1509848" y="2830139"/>
                <a:ext cx="2801153" cy="19780"/>
              </a:xfrm>
              <a:custGeom>
                <a:avLst/>
                <a:gdLst/>
                <a:ahLst/>
                <a:cxnLst/>
                <a:rect l="l" t="t" r="r" b="b"/>
                <a:pathLst>
                  <a:path w="263700" h="798" extrusionOk="0">
                    <a:moveTo>
                      <a:pt x="572" y="0"/>
                    </a:moveTo>
                    <a:cubicBezTo>
                      <a:pt x="0" y="0"/>
                      <a:pt x="0" y="798"/>
                      <a:pt x="572" y="798"/>
                    </a:cubicBezTo>
                    <a:lnTo>
                      <a:pt x="263128" y="798"/>
                    </a:lnTo>
                    <a:cubicBezTo>
                      <a:pt x="263700" y="798"/>
                      <a:pt x="263700" y="0"/>
                      <a:pt x="26312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56"/>
              <p:cNvSpPr/>
              <p:nvPr/>
            </p:nvSpPr>
            <p:spPr>
              <a:xfrm>
                <a:off x="4832998" y="2339642"/>
                <a:ext cx="2801153" cy="19780"/>
              </a:xfrm>
              <a:custGeom>
                <a:avLst/>
                <a:gdLst/>
                <a:ahLst/>
                <a:cxnLst/>
                <a:rect l="l" t="t" r="r" b="b"/>
                <a:pathLst>
                  <a:path w="263700" h="798" extrusionOk="0">
                    <a:moveTo>
                      <a:pt x="572" y="0"/>
                    </a:moveTo>
                    <a:cubicBezTo>
                      <a:pt x="0" y="0"/>
                      <a:pt x="0" y="798"/>
                      <a:pt x="572" y="798"/>
                    </a:cubicBezTo>
                    <a:lnTo>
                      <a:pt x="263128" y="798"/>
                    </a:lnTo>
                    <a:cubicBezTo>
                      <a:pt x="263700" y="798"/>
                      <a:pt x="263700" y="0"/>
                      <a:pt x="26312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56"/>
              <p:cNvSpPr/>
              <p:nvPr/>
            </p:nvSpPr>
            <p:spPr>
              <a:xfrm>
                <a:off x="4832998" y="2830139"/>
                <a:ext cx="2801153" cy="19780"/>
              </a:xfrm>
              <a:custGeom>
                <a:avLst/>
                <a:gdLst/>
                <a:ahLst/>
                <a:cxnLst/>
                <a:rect l="l" t="t" r="r" b="b"/>
                <a:pathLst>
                  <a:path w="263700" h="798" extrusionOk="0">
                    <a:moveTo>
                      <a:pt x="572" y="0"/>
                    </a:moveTo>
                    <a:cubicBezTo>
                      <a:pt x="0" y="0"/>
                      <a:pt x="0" y="798"/>
                      <a:pt x="572" y="798"/>
                    </a:cubicBezTo>
                    <a:lnTo>
                      <a:pt x="263128" y="798"/>
                    </a:lnTo>
                    <a:cubicBezTo>
                      <a:pt x="263700" y="798"/>
                      <a:pt x="263700" y="0"/>
                      <a:pt x="26312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56"/>
              <p:cNvSpPr/>
              <p:nvPr/>
            </p:nvSpPr>
            <p:spPr>
              <a:xfrm>
                <a:off x="4832998" y="3320637"/>
                <a:ext cx="2801153" cy="19780"/>
              </a:xfrm>
              <a:custGeom>
                <a:avLst/>
                <a:gdLst/>
                <a:ahLst/>
                <a:cxnLst/>
                <a:rect l="l" t="t" r="r" b="b"/>
                <a:pathLst>
                  <a:path w="263700" h="798" extrusionOk="0">
                    <a:moveTo>
                      <a:pt x="572" y="0"/>
                    </a:moveTo>
                    <a:cubicBezTo>
                      <a:pt x="0" y="0"/>
                      <a:pt x="0" y="798"/>
                      <a:pt x="572" y="798"/>
                    </a:cubicBezTo>
                    <a:lnTo>
                      <a:pt x="263128" y="798"/>
                    </a:lnTo>
                    <a:cubicBezTo>
                      <a:pt x="263700" y="798"/>
                      <a:pt x="263700" y="0"/>
                      <a:pt x="26312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69" name="Google Shape;1169;p56"/>
          <p:cNvSpPr txBox="1"/>
          <p:nvPr/>
        </p:nvSpPr>
        <p:spPr>
          <a:xfrm>
            <a:off x="1549066" y="3054968"/>
            <a:ext cx="2866702" cy="55246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300" dirty="0">
                <a:solidFill>
                  <a:schemeClr val="lt1"/>
                </a:solidFill>
                <a:latin typeface="Nunito"/>
                <a:ea typeface="Nunito"/>
                <a:cs typeface="Nunito"/>
                <a:sym typeface="Nunito"/>
              </a:rPr>
              <a:t>3. Memperkecil terjadinya penyakit menular.</a:t>
            </a:r>
            <a:endParaRPr sz="1300" dirty="0">
              <a:solidFill>
                <a:schemeClr val="lt1"/>
              </a:solidFill>
              <a:latin typeface="Nunito"/>
              <a:ea typeface="Nunito"/>
              <a:cs typeface="Nunito"/>
              <a:sym typeface="Nunito"/>
            </a:endParaRPr>
          </a:p>
        </p:txBody>
      </p:sp>
      <p:sp>
        <p:nvSpPr>
          <p:cNvPr id="1170" name="Google Shape;1170;p56"/>
          <p:cNvSpPr txBox="1"/>
          <p:nvPr/>
        </p:nvSpPr>
        <p:spPr>
          <a:xfrm>
            <a:off x="4913994" y="3287192"/>
            <a:ext cx="3311715" cy="69583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300" dirty="0">
                <a:solidFill>
                  <a:schemeClr val="lt1"/>
                </a:solidFill>
                <a:latin typeface="Nunito"/>
                <a:ea typeface="Nunito"/>
                <a:cs typeface="Nunito"/>
                <a:sym typeface="Nunito"/>
              </a:rPr>
              <a:t>6. Jika bayi tidak diimunisasi sama sekali bayi akan sangat mudah terkena penyakit, bisa berbagai jenis hingga kematian.</a:t>
            </a:r>
            <a:endParaRPr sz="1300" dirty="0">
              <a:solidFill>
                <a:schemeClr val="lt1"/>
              </a:solidFill>
              <a:latin typeface="Nunito"/>
              <a:ea typeface="Nunito"/>
              <a:cs typeface="Nunito"/>
              <a:sym typeface="Nunito"/>
            </a:endParaRPr>
          </a:p>
        </p:txBody>
      </p:sp>
      <p:grpSp>
        <p:nvGrpSpPr>
          <p:cNvPr id="1171" name="Google Shape;1171;p56"/>
          <p:cNvGrpSpPr/>
          <p:nvPr/>
        </p:nvGrpSpPr>
        <p:grpSpPr>
          <a:xfrm rot="544829">
            <a:off x="8389968" y="3088686"/>
            <a:ext cx="322982" cy="326452"/>
            <a:chOff x="2079900" y="3077638"/>
            <a:chExt cx="367775" cy="382800"/>
          </a:xfrm>
        </p:grpSpPr>
        <p:sp>
          <p:nvSpPr>
            <p:cNvPr id="1172" name="Google Shape;1172;p5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5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5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5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6" name="Google Shape;1176;p56"/>
          <p:cNvGrpSpPr/>
          <p:nvPr/>
        </p:nvGrpSpPr>
        <p:grpSpPr>
          <a:xfrm rot="1765296" flipH="1">
            <a:off x="1932918" y="300044"/>
            <a:ext cx="661771" cy="680768"/>
            <a:chOff x="2510200" y="3361463"/>
            <a:chExt cx="488700" cy="510950"/>
          </a:xfrm>
        </p:grpSpPr>
        <p:sp>
          <p:nvSpPr>
            <p:cNvPr id="1177" name="Google Shape;1177;p56"/>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56"/>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56"/>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56"/>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1" name="Google Shape;1181;p56"/>
          <p:cNvGrpSpPr/>
          <p:nvPr/>
        </p:nvGrpSpPr>
        <p:grpSpPr>
          <a:xfrm rot="-632919" flipH="1">
            <a:off x="398247" y="852037"/>
            <a:ext cx="641652" cy="668105"/>
            <a:chOff x="2079900" y="3077638"/>
            <a:chExt cx="367775" cy="382800"/>
          </a:xfrm>
        </p:grpSpPr>
        <p:sp>
          <p:nvSpPr>
            <p:cNvPr id="1182" name="Google Shape;1182;p5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5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5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5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6" name="Google Shape;1186;p56"/>
          <p:cNvGrpSpPr/>
          <p:nvPr/>
        </p:nvGrpSpPr>
        <p:grpSpPr>
          <a:xfrm rot="148811">
            <a:off x="6913934" y="4411704"/>
            <a:ext cx="371396" cy="375435"/>
            <a:chOff x="2079900" y="3077638"/>
            <a:chExt cx="367775" cy="382800"/>
          </a:xfrm>
        </p:grpSpPr>
        <p:sp>
          <p:nvSpPr>
            <p:cNvPr id="1187" name="Google Shape;1187;p5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5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5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5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a:extLst>
              <a:ext uri="{FF2B5EF4-FFF2-40B4-BE49-F238E27FC236}">
                <a16:creationId xmlns:a16="http://schemas.microsoft.com/office/drawing/2014/main" id="{69E444E8-94F4-4B9E-9B64-21FD90141827}"/>
              </a:ext>
            </a:extLst>
          </p:cNvPr>
          <p:cNvPicPr>
            <a:picLocks noChangeAspect="1"/>
          </p:cNvPicPr>
          <p:nvPr/>
        </p:nvPicPr>
        <p:blipFill>
          <a:blip r:embed="rId3"/>
          <a:stretch>
            <a:fillRect/>
          </a:stretch>
        </p:blipFill>
        <p:spPr>
          <a:xfrm>
            <a:off x="7730512" y="903922"/>
            <a:ext cx="691630" cy="691630"/>
          </a:xfrm>
          <a:prstGeom prst="rect">
            <a:avLst/>
          </a:prstGeom>
        </p:spPr>
      </p:pic>
      <p:pic>
        <p:nvPicPr>
          <p:cNvPr id="3" name="Picture 2">
            <a:extLst>
              <a:ext uri="{FF2B5EF4-FFF2-40B4-BE49-F238E27FC236}">
                <a16:creationId xmlns:a16="http://schemas.microsoft.com/office/drawing/2014/main" id="{E582F6B9-C474-42D8-86B5-BB19FFD6D410}"/>
              </a:ext>
            </a:extLst>
          </p:cNvPr>
          <p:cNvPicPr>
            <a:picLocks noChangeAspect="1"/>
          </p:cNvPicPr>
          <p:nvPr/>
        </p:nvPicPr>
        <p:blipFill>
          <a:blip r:embed="rId4"/>
          <a:stretch>
            <a:fillRect/>
          </a:stretch>
        </p:blipFill>
        <p:spPr>
          <a:xfrm>
            <a:off x="2088467" y="457860"/>
            <a:ext cx="353599" cy="353599"/>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43"/>
        <p:cNvGrpSpPr/>
        <p:nvPr/>
      </p:nvGrpSpPr>
      <p:grpSpPr>
        <a:xfrm>
          <a:off x="0" y="0"/>
          <a:ext cx="0" cy="0"/>
          <a:chOff x="0" y="0"/>
          <a:chExt cx="0" cy="0"/>
        </a:xfrm>
      </p:grpSpPr>
      <p:sp>
        <p:nvSpPr>
          <p:cNvPr id="844" name="Google Shape;844;p47"/>
          <p:cNvSpPr/>
          <p:nvPr/>
        </p:nvSpPr>
        <p:spPr>
          <a:xfrm>
            <a:off x="331586" y="1244444"/>
            <a:ext cx="2796679" cy="796989"/>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47"/>
          <p:cNvSpPr/>
          <p:nvPr/>
        </p:nvSpPr>
        <p:spPr>
          <a:xfrm>
            <a:off x="1290006" y="2218998"/>
            <a:ext cx="2960135" cy="587430"/>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47"/>
          <p:cNvSpPr/>
          <p:nvPr/>
        </p:nvSpPr>
        <p:spPr>
          <a:xfrm>
            <a:off x="3279807" y="1519177"/>
            <a:ext cx="1958378" cy="607156"/>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7"/>
          <p:cNvSpPr/>
          <p:nvPr/>
        </p:nvSpPr>
        <p:spPr>
          <a:xfrm>
            <a:off x="638167" y="3076588"/>
            <a:ext cx="2421511" cy="680294"/>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47"/>
          <p:cNvSpPr txBox="1">
            <a:spLocks noGrp="1"/>
          </p:cNvSpPr>
          <p:nvPr>
            <p:ph type="ctrTitle"/>
          </p:nvPr>
        </p:nvSpPr>
        <p:spPr>
          <a:xfrm>
            <a:off x="719700" y="286281"/>
            <a:ext cx="7708500" cy="65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500" dirty="0"/>
              <a:t>Aktivitas Mengoptimalkan</a:t>
            </a:r>
            <a:br>
              <a:rPr lang="en" sz="2500" dirty="0"/>
            </a:br>
            <a:r>
              <a:rPr lang="en" sz="2500" dirty="0"/>
              <a:t>Perkembangan Otak Bayi</a:t>
            </a:r>
            <a:endParaRPr sz="2500" dirty="0"/>
          </a:p>
        </p:txBody>
      </p:sp>
      <p:sp>
        <p:nvSpPr>
          <p:cNvPr id="849" name="Google Shape;849;p47"/>
          <p:cNvSpPr txBox="1">
            <a:spLocks noGrp="1"/>
          </p:cNvSpPr>
          <p:nvPr>
            <p:ph type="ctrTitle" idx="2"/>
          </p:nvPr>
        </p:nvSpPr>
        <p:spPr>
          <a:xfrm>
            <a:off x="492225" y="1513055"/>
            <a:ext cx="2572979" cy="504651"/>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1200" dirty="0" err="1">
                <a:solidFill>
                  <a:schemeClr val="bg1"/>
                </a:solidFill>
              </a:rPr>
              <a:t>Sentuhlah</a:t>
            </a:r>
            <a:r>
              <a:rPr lang="en-US" sz="1200" dirty="0">
                <a:solidFill>
                  <a:schemeClr val="bg1"/>
                </a:solidFill>
              </a:rPr>
              <a:t> </a:t>
            </a:r>
            <a:r>
              <a:rPr lang="en-US" sz="1200" dirty="0" err="1">
                <a:solidFill>
                  <a:schemeClr val="bg1"/>
                </a:solidFill>
              </a:rPr>
              <a:t>bayi</a:t>
            </a:r>
            <a:r>
              <a:rPr lang="en-US" sz="1200" dirty="0">
                <a:solidFill>
                  <a:schemeClr val="bg1"/>
                </a:solidFill>
              </a:rPr>
              <a:t> </a:t>
            </a:r>
            <a:r>
              <a:rPr lang="en-US" sz="1200" dirty="0" err="1">
                <a:solidFill>
                  <a:schemeClr val="bg1"/>
                </a:solidFill>
              </a:rPr>
              <a:t>dengan</a:t>
            </a:r>
            <a:r>
              <a:rPr lang="en-US" sz="1200" dirty="0">
                <a:solidFill>
                  <a:schemeClr val="bg1"/>
                </a:solidFill>
              </a:rPr>
              <a:t> </a:t>
            </a:r>
            <a:r>
              <a:rPr lang="en-US" sz="1200" dirty="0" err="1">
                <a:solidFill>
                  <a:schemeClr val="bg1"/>
                </a:solidFill>
              </a:rPr>
              <a:t>memijat</a:t>
            </a:r>
            <a:r>
              <a:rPr lang="en-US" sz="1200" dirty="0">
                <a:solidFill>
                  <a:schemeClr val="bg1"/>
                </a:solidFill>
              </a:rPr>
              <a:t> </a:t>
            </a:r>
            <a:r>
              <a:rPr lang="en-US" sz="1200" dirty="0" err="1">
                <a:solidFill>
                  <a:schemeClr val="bg1"/>
                </a:solidFill>
              </a:rPr>
              <a:t>lembut</a:t>
            </a:r>
            <a:r>
              <a:rPr lang="en-US" sz="1200" dirty="0">
                <a:solidFill>
                  <a:schemeClr val="bg1"/>
                </a:solidFill>
              </a:rPr>
              <a:t> </a:t>
            </a:r>
            <a:r>
              <a:rPr lang="en-US" sz="1200" dirty="0" err="1">
                <a:solidFill>
                  <a:schemeClr val="bg1"/>
                </a:solidFill>
              </a:rPr>
              <a:t>selama</a:t>
            </a:r>
            <a:r>
              <a:rPr lang="en-US" sz="1200" dirty="0">
                <a:solidFill>
                  <a:schemeClr val="bg1"/>
                </a:solidFill>
              </a:rPr>
              <a:t> 15 </a:t>
            </a:r>
            <a:r>
              <a:rPr lang="en-US" sz="1200" dirty="0" err="1">
                <a:solidFill>
                  <a:schemeClr val="bg1"/>
                </a:solidFill>
              </a:rPr>
              <a:t>menit</a:t>
            </a:r>
            <a:r>
              <a:rPr lang="en-US" sz="1200" dirty="0">
                <a:solidFill>
                  <a:schemeClr val="bg1"/>
                </a:solidFill>
              </a:rPr>
              <a:t> </a:t>
            </a:r>
            <a:r>
              <a:rPr lang="en-US" sz="1200" dirty="0" err="1">
                <a:solidFill>
                  <a:schemeClr val="bg1"/>
                </a:solidFill>
              </a:rPr>
              <a:t>dalam</a:t>
            </a:r>
            <a:r>
              <a:rPr lang="en-US" sz="1200" dirty="0">
                <a:solidFill>
                  <a:schemeClr val="bg1"/>
                </a:solidFill>
              </a:rPr>
              <a:t> </a:t>
            </a:r>
            <a:r>
              <a:rPr lang="en-US" sz="1200" dirty="0" err="1">
                <a:solidFill>
                  <a:schemeClr val="bg1"/>
                </a:solidFill>
              </a:rPr>
              <a:t>tiga</a:t>
            </a:r>
            <a:r>
              <a:rPr lang="en-US" sz="1200" dirty="0">
                <a:solidFill>
                  <a:schemeClr val="bg1"/>
                </a:solidFill>
              </a:rPr>
              <a:t> kali </a:t>
            </a:r>
            <a:r>
              <a:rPr lang="en-US" sz="1200" dirty="0" err="1">
                <a:solidFill>
                  <a:schemeClr val="bg1"/>
                </a:solidFill>
              </a:rPr>
              <a:t>seminggu</a:t>
            </a:r>
            <a:r>
              <a:rPr lang="en-US" sz="1200" dirty="0">
                <a:solidFill>
                  <a:schemeClr val="bg1"/>
                </a:solidFill>
              </a:rPr>
              <a:t> </a:t>
            </a:r>
            <a:endParaRPr sz="1200" dirty="0">
              <a:solidFill>
                <a:schemeClr val="bg1"/>
              </a:solidFill>
            </a:endParaRPr>
          </a:p>
        </p:txBody>
      </p:sp>
      <p:sp>
        <p:nvSpPr>
          <p:cNvPr id="851" name="Google Shape;851;p47"/>
          <p:cNvSpPr txBox="1">
            <a:spLocks noGrp="1"/>
          </p:cNvSpPr>
          <p:nvPr>
            <p:ph type="ctrTitle" idx="3"/>
          </p:nvPr>
        </p:nvSpPr>
        <p:spPr>
          <a:xfrm>
            <a:off x="3372436" y="1678306"/>
            <a:ext cx="1773119" cy="43687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200" dirty="0"/>
              <a:t>Tingkatkan aktivitas fisik.</a:t>
            </a:r>
            <a:endParaRPr sz="1200" dirty="0"/>
          </a:p>
        </p:txBody>
      </p:sp>
      <p:sp>
        <p:nvSpPr>
          <p:cNvPr id="853" name="Google Shape;853;p47"/>
          <p:cNvSpPr txBox="1">
            <a:spLocks noGrp="1"/>
          </p:cNvSpPr>
          <p:nvPr>
            <p:ph type="ctrTitle" idx="5"/>
          </p:nvPr>
        </p:nvSpPr>
        <p:spPr>
          <a:xfrm>
            <a:off x="1452936" y="2471222"/>
            <a:ext cx="2634276" cy="288197"/>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200" dirty="0"/>
              <a:t>Berbicara kepada bayi akan membuatnya cepat menggumam</a:t>
            </a:r>
            <a:endParaRPr sz="1200" dirty="0"/>
          </a:p>
        </p:txBody>
      </p:sp>
      <p:sp>
        <p:nvSpPr>
          <p:cNvPr id="855" name="Google Shape;855;p47"/>
          <p:cNvSpPr txBox="1">
            <a:spLocks noGrp="1"/>
          </p:cNvSpPr>
          <p:nvPr>
            <p:ph type="ctrTitle" idx="7"/>
          </p:nvPr>
        </p:nvSpPr>
        <p:spPr>
          <a:xfrm>
            <a:off x="673731" y="2788018"/>
            <a:ext cx="2467412" cy="925359"/>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200" dirty="0"/>
              <a:t>Ajak ia melihat lingkungan sejak usia dua bulan</a:t>
            </a:r>
            <a:endParaRPr sz="1200" dirty="0"/>
          </a:p>
        </p:txBody>
      </p:sp>
      <p:grpSp>
        <p:nvGrpSpPr>
          <p:cNvPr id="857" name="Google Shape;857;p47"/>
          <p:cNvGrpSpPr/>
          <p:nvPr/>
        </p:nvGrpSpPr>
        <p:grpSpPr>
          <a:xfrm rot="632919">
            <a:off x="8039421" y="852037"/>
            <a:ext cx="641652" cy="668105"/>
            <a:chOff x="2079900" y="3077638"/>
            <a:chExt cx="367775" cy="382800"/>
          </a:xfrm>
        </p:grpSpPr>
        <p:sp>
          <p:nvSpPr>
            <p:cNvPr id="858" name="Google Shape;858;p47"/>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47"/>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47"/>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47"/>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62" name="Google Shape;862;p47"/>
          <p:cNvGrpSpPr/>
          <p:nvPr/>
        </p:nvGrpSpPr>
        <p:grpSpPr>
          <a:xfrm rot="-148811" flipH="1">
            <a:off x="724720" y="4214787"/>
            <a:ext cx="371396" cy="375435"/>
            <a:chOff x="2079900" y="3077638"/>
            <a:chExt cx="367775" cy="382800"/>
          </a:xfrm>
        </p:grpSpPr>
        <p:sp>
          <p:nvSpPr>
            <p:cNvPr id="863" name="Google Shape;863;p47"/>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4" name="Google Shape;864;p47"/>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47"/>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47"/>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 name="Google Shape;846;p47"/>
          <p:cNvSpPr/>
          <p:nvPr/>
        </p:nvSpPr>
        <p:spPr>
          <a:xfrm>
            <a:off x="4413071" y="2374680"/>
            <a:ext cx="2640872" cy="714302"/>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dirty="0" err="1">
                <a:solidFill>
                  <a:schemeClr val="bg1"/>
                </a:solidFill>
                <a:latin typeface="Fredoka One" panose="020B0604020202020204" charset="0"/>
              </a:rPr>
              <a:t>Tirukan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perkataan</a:t>
            </a:r>
            <a:r>
              <a:rPr lang="en-US" sz="1200" dirty="0">
                <a:solidFill>
                  <a:schemeClr val="bg1"/>
                </a:solidFill>
                <a:latin typeface="Fredoka One" panose="020B0604020202020204" charset="0"/>
              </a:rPr>
              <a:t> sang </a:t>
            </a:r>
            <a:r>
              <a:rPr lang="en-US" sz="1200" dirty="0" err="1">
                <a:solidFill>
                  <a:schemeClr val="bg1"/>
                </a:solidFill>
                <a:latin typeface="Fredoka One" panose="020B0604020202020204" charset="0"/>
              </a:rPr>
              <a:t>buah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hati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buat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ia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tersenyum</a:t>
            </a:r>
            <a:endParaRPr sz="1200" dirty="0">
              <a:solidFill>
                <a:schemeClr val="bg1"/>
              </a:solidFill>
              <a:latin typeface="Fredoka One" panose="020B0604020202020204" charset="0"/>
            </a:endParaRPr>
          </a:p>
        </p:txBody>
      </p:sp>
      <p:sp>
        <p:nvSpPr>
          <p:cNvPr id="30" name="Google Shape;846;p47"/>
          <p:cNvSpPr/>
          <p:nvPr/>
        </p:nvSpPr>
        <p:spPr>
          <a:xfrm>
            <a:off x="2986913" y="3195829"/>
            <a:ext cx="2995054" cy="828720"/>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dirty="0" err="1">
                <a:solidFill>
                  <a:schemeClr val="bg1"/>
                </a:solidFill>
                <a:latin typeface="Fredoka One" panose="020B0604020202020204" charset="0"/>
              </a:rPr>
              <a:t>Ketika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sedang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menyusui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usap-usapkan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kepalanya</a:t>
            </a:r>
            <a:r>
              <a:rPr lang="en-US" sz="1200" dirty="0">
                <a:solidFill>
                  <a:schemeClr val="bg1"/>
                </a:solidFill>
                <a:latin typeface="Fredoka One" panose="020B0604020202020204" charset="0"/>
              </a:rPr>
              <a:t> sambal </a:t>
            </a:r>
            <a:r>
              <a:rPr lang="en-US" sz="1200" dirty="0" err="1">
                <a:solidFill>
                  <a:schemeClr val="bg1"/>
                </a:solidFill>
                <a:latin typeface="Fredoka One" panose="020B0604020202020204" charset="0"/>
              </a:rPr>
              <a:t>diajak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berbicara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dengan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lembut</a:t>
            </a:r>
            <a:endParaRPr sz="1200" dirty="0">
              <a:solidFill>
                <a:schemeClr val="bg1"/>
              </a:solidFill>
              <a:latin typeface="Fredoka One" panose="020B0604020202020204" charset="0"/>
            </a:endParaRPr>
          </a:p>
        </p:txBody>
      </p:sp>
      <p:sp>
        <p:nvSpPr>
          <p:cNvPr id="31" name="Google Shape;846;p47"/>
          <p:cNvSpPr/>
          <p:nvPr/>
        </p:nvSpPr>
        <p:spPr>
          <a:xfrm>
            <a:off x="5556987" y="1314116"/>
            <a:ext cx="2363639" cy="852438"/>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dirty="0" err="1">
                <a:solidFill>
                  <a:schemeClr val="bg1"/>
                </a:solidFill>
                <a:latin typeface="Fredoka One" panose="020B0604020202020204" charset="0"/>
              </a:rPr>
              <a:t>Sering-seringlah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membacakan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dzikir</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atau</a:t>
            </a:r>
            <a:r>
              <a:rPr lang="en-US" sz="1200" dirty="0">
                <a:solidFill>
                  <a:schemeClr val="bg1"/>
                </a:solidFill>
                <a:latin typeface="Fredoka One" panose="020B0604020202020204" charset="0"/>
              </a:rPr>
              <a:t> ayat2 </a:t>
            </a:r>
            <a:r>
              <a:rPr lang="en-US" sz="1200" dirty="0" err="1">
                <a:solidFill>
                  <a:schemeClr val="bg1"/>
                </a:solidFill>
                <a:latin typeface="Fredoka One" panose="020B0604020202020204" charset="0"/>
              </a:rPr>
              <a:t>dalam</a:t>
            </a:r>
            <a:r>
              <a:rPr lang="en-US" sz="1200" dirty="0">
                <a:solidFill>
                  <a:schemeClr val="bg1"/>
                </a:solidFill>
                <a:latin typeface="Fredoka One" panose="020B0604020202020204" charset="0"/>
              </a:rPr>
              <a:t> Al-</a:t>
            </a:r>
            <a:r>
              <a:rPr lang="en-US" sz="1200" dirty="0" err="1">
                <a:solidFill>
                  <a:schemeClr val="bg1"/>
                </a:solidFill>
                <a:latin typeface="Fredoka One" panose="020B0604020202020204" charset="0"/>
              </a:rPr>
              <a:t>qur’an</a:t>
            </a:r>
            <a:r>
              <a:rPr lang="en-US" sz="1200" dirty="0">
                <a:solidFill>
                  <a:schemeClr val="bg1"/>
                </a:solidFill>
                <a:latin typeface="Fredoka One" panose="020B0604020202020204" charset="0"/>
              </a:rPr>
              <a:t>.</a:t>
            </a:r>
            <a:endParaRPr sz="1200" dirty="0">
              <a:solidFill>
                <a:schemeClr val="bg1"/>
              </a:solidFill>
              <a:latin typeface="Fredoka One" panose="020B0604020202020204" charset="0"/>
            </a:endParaRPr>
          </a:p>
        </p:txBody>
      </p:sp>
      <p:sp>
        <p:nvSpPr>
          <p:cNvPr id="32" name="Google Shape;846;p47"/>
          <p:cNvSpPr/>
          <p:nvPr/>
        </p:nvSpPr>
        <p:spPr>
          <a:xfrm>
            <a:off x="6258477" y="3149679"/>
            <a:ext cx="1830545" cy="1457308"/>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dirty="0" err="1">
                <a:solidFill>
                  <a:schemeClr val="bg1"/>
                </a:solidFill>
                <a:latin typeface="Fredoka One" panose="020B0604020202020204" charset="0"/>
              </a:rPr>
              <a:t>Seiring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bertambah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usia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latih</a:t>
            </a:r>
            <a:r>
              <a:rPr lang="en-US" sz="1200" dirty="0">
                <a:solidFill>
                  <a:schemeClr val="bg1"/>
                </a:solidFill>
                <a:latin typeface="Fredoka One" panose="020B0604020202020204" charset="0"/>
              </a:rPr>
              <a:t> motoric </a:t>
            </a:r>
            <a:r>
              <a:rPr lang="en-US" sz="1200" dirty="0" err="1">
                <a:solidFill>
                  <a:schemeClr val="bg1"/>
                </a:solidFill>
                <a:latin typeface="Fredoka One" panose="020B0604020202020204" charset="0"/>
              </a:rPr>
              <a:t>bayi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melalui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permainan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seperti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balok</a:t>
            </a:r>
            <a:r>
              <a:rPr lang="en-US" sz="1200" dirty="0">
                <a:solidFill>
                  <a:schemeClr val="bg1"/>
                </a:solidFill>
                <a:latin typeface="Fredoka One" panose="020B0604020202020204" charset="0"/>
              </a:rPr>
              <a:t>, puzzle, </a:t>
            </a:r>
            <a:r>
              <a:rPr lang="en-US" sz="1200" dirty="0" err="1">
                <a:solidFill>
                  <a:schemeClr val="bg1"/>
                </a:solidFill>
                <a:latin typeface="Fredoka One" panose="020B0604020202020204" charset="0"/>
              </a:rPr>
              <a:t>dsb</a:t>
            </a:r>
            <a:r>
              <a:rPr lang="en-US" sz="1200" dirty="0">
                <a:solidFill>
                  <a:schemeClr val="bg1"/>
                </a:solidFill>
                <a:latin typeface="Fredoka One" panose="020B0604020202020204" charset="0"/>
              </a:rPr>
              <a:t>.</a:t>
            </a:r>
            <a:endParaRPr sz="1200" dirty="0">
              <a:solidFill>
                <a:schemeClr val="bg1"/>
              </a:solidFill>
              <a:latin typeface="Fredoka One" panose="020B0604020202020204" charset="0"/>
            </a:endParaRPr>
          </a:p>
        </p:txBody>
      </p:sp>
      <p:pic>
        <p:nvPicPr>
          <p:cNvPr id="2" name="Picture 1">
            <a:extLst>
              <a:ext uri="{FF2B5EF4-FFF2-40B4-BE49-F238E27FC236}">
                <a16:creationId xmlns:a16="http://schemas.microsoft.com/office/drawing/2014/main" id="{1F6027DB-FE7C-4759-B4F2-E313A802F8FE}"/>
              </a:ext>
            </a:extLst>
          </p:cNvPr>
          <p:cNvPicPr>
            <a:picLocks noChangeAspect="1"/>
          </p:cNvPicPr>
          <p:nvPr/>
        </p:nvPicPr>
        <p:blipFill>
          <a:blip r:embed="rId3"/>
          <a:stretch>
            <a:fillRect/>
          </a:stretch>
        </p:blipFill>
        <p:spPr>
          <a:xfrm rot="1572338">
            <a:off x="1894369" y="3847957"/>
            <a:ext cx="1072989" cy="1012024"/>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09"/>
        <p:cNvGrpSpPr/>
        <p:nvPr/>
      </p:nvGrpSpPr>
      <p:grpSpPr>
        <a:xfrm>
          <a:off x="0" y="0"/>
          <a:ext cx="0" cy="0"/>
          <a:chOff x="0" y="0"/>
          <a:chExt cx="0" cy="0"/>
        </a:xfrm>
      </p:grpSpPr>
      <p:grpSp>
        <p:nvGrpSpPr>
          <p:cNvPr id="1614" name="Google Shape;1614;p67"/>
          <p:cNvGrpSpPr/>
          <p:nvPr/>
        </p:nvGrpSpPr>
        <p:grpSpPr>
          <a:xfrm rot="5400000">
            <a:off x="3167620" y="10347"/>
            <a:ext cx="2530469" cy="5117510"/>
            <a:chOff x="1721150" y="299800"/>
            <a:chExt cx="491000" cy="964525"/>
          </a:xfrm>
        </p:grpSpPr>
        <p:sp>
          <p:nvSpPr>
            <p:cNvPr id="1615" name="Google Shape;1615;p67"/>
            <p:cNvSpPr/>
            <p:nvPr/>
          </p:nvSpPr>
          <p:spPr>
            <a:xfrm>
              <a:off x="1721150" y="299800"/>
              <a:ext cx="491000" cy="964525"/>
            </a:xfrm>
            <a:custGeom>
              <a:avLst/>
              <a:gdLst/>
              <a:ahLst/>
              <a:cxnLst/>
              <a:rect l="l" t="t" r="r" b="b"/>
              <a:pathLst>
                <a:path w="19640" h="38581" extrusionOk="0">
                  <a:moveTo>
                    <a:pt x="17222" y="8001"/>
                  </a:moveTo>
                  <a:lnTo>
                    <a:pt x="17222" y="30605"/>
                  </a:lnTo>
                  <a:lnTo>
                    <a:pt x="2418" y="30605"/>
                  </a:lnTo>
                  <a:lnTo>
                    <a:pt x="2418" y="8001"/>
                  </a:lnTo>
                  <a:close/>
                  <a:moveTo>
                    <a:pt x="4013" y="0"/>
                  </a:moveTo>
                  <a:cubicBezTo>
                    <a:pt x="1795" y="0"/>
                    <a:pt x="1" y="1795"/>
                    <a:pt x="1" y="3988"/>
                  </a:cubicBezTo>
                  <a:lnTo>
                    <a:pt x="1" y="34593"/>
                  </a:lnTo>
                  <a:cubicBezTo>
                    <a:pt x="1" y="36786"/>
                    <a:pt x="1795" y="38581"/>
                    <a:pt x="4013" y="38581"/>
                  </a:cubicBezTo>
                  <a:lnTo>
                    <a:pt x="15627" y="38581"/>
                  </a:lnTo>
                  <a:cubicBezTo>
                    <a:pt x="17846" y="38581"/>
                    <a:pt x="19640" y="36786"/>
                    <a:pt x="19640" y="34593"/>
                  </a:cubicBezTo>
                  <a:lnTo>
                    <a:pt x="19640" y="3988"/>
                  </a:lnTo>
                  <a:cubicBezTo>
                    <a:pt x="19640" y="1795"/>
                    <a:pt x="17846" y="0"/>
                    <a:pt x="1562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67"/>
            <p:cNvSpPr/>
            <p:nvPr/>
          </p:nvSpPr>
          <p:spPr>
            <a:xfrm>
              <a:off x="1903725" y="1102300"/>
              <a:ext cx="125875" cy="125275"/>
            </a:xfrm>
            <a:custGeom>
              <a:avLst/>
              <a:gdLst/>
              <a:ahLst/>
              <a:cxnLst/>
              <a:rect l="l" t="t" r="r" b="b"/>
              <a:pathLst>
                <a:path w="5035" h="5011" extrusionOk="0">
                  <a:moveTo>
                    <a:pt x="2193" y="1"/>
                  </a:moveTo>
                  <a:cubicBezTo>
                    <a:pt x="2019" y="1"/>
                    <a:pt x="1869" y="150"/>
                    <a:pt x="1894" y="325"/>
                  </a:cubicBezTo>
                  <a:lnTo>
                    <a:pt x="1894" y="1870"/>
                  </a:lnTo>
                  <a:lnTo>
                    <a:pt x="324" y="1870"/>
                  </a:lnTo>
                  <a:cubicBezTo>
                    <a:pt x="150" y="1870"/>
                    <a:pt x="0" y="2020"/>
                    <a:pt x="0" y="2194"/>
                  </a:cubicBezTo>
                  <a:lnTo>
                    <a:pt x="0" y="2817"/>
                  </a:lnTo>
                  <a:cubicBezTo>
                    <a:pt x="25" y="2991"/>
                    <a:pt x="175" y="3116"/>
                    <a:pt x="349" y="3141"/>
                  </a:cubicBezTo>
                  <a:lnTo>
                    <a:pt x="1894" y="3141"/>
                  </a:lnTo>
                  <a:lnTo>
                    <a:pt x="1894" y="4661"/>
                  </a:lnTo>
                  <a:cubicBezTo>
                    <a:pt x="1894" y="4836"/>
                    <a:pt x="2044" y="4985"/>
                    <a:pt x="2218" y="5010"/>
                  </a:cubicBezTo>
                  <a:lnTo>
                    <a:pt x="2841" y="5010"/>
                  </a:lnTo>
                  <a:cubicBezTo>
                    <a:pt x="3016" y="5010"/>
                    <a:pt x="3165" y="4861"/>
                    <a:pt x="3165" y="4661"/>
                  </a:cubicBezTo>
                  <a:lnTo>
                    <a:pt x="3165" y="3141"/>
                  </a:lnTo>
                  <a:lnTo>
                    <a:pt x="4711" y="3141"/>
                  </a:lnTo>
                  <a:cubicBezTo>
                    <a:pt x="4885" y="3116"/>
                    <a:pt x="5035" y="2967"/>
                    <a:pt x="5035" y="2792"/>
                  </a:cubicBezTo>
                  <a:lnTo>
                    <a:pt x="5035" y="2169"/>
                  </a:lnTo>
                  <a:cubicBezTo>
                    <a:pt x="5035" y="1995"/>
                    <a:pt x="4885" y="1845"/>
                    <a:pt x="4711" y="1845"/>
                  </a:cubicBezTo>
                  <a:lnTo>
                    <a:pt x="3165" y="1845"/>
                  </a:lnTo>
                  <a:lnTo>
                    <a:pt x="3165" y="325"/>
                  </a:lnTo>
                  <a:cubicBezTo>
                    <a:pt x="3141" y="150"/>
                    <a:pt x="2991" y="1"/>
                    <a:pt x="281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67"/>
            <p:cNvSpPr/>
            <p:nvPr/>
          </p:nvSpPr>
          <p:spPr>
            <a:xfrm>
              <a:off x="1903725" y="378300"/>
              <a:ext cx="42375" cy="42400"/>
            </a:xfrm>
            <a:custGeom>
              <a:avLst/>
              <a:gdLst/>
              <a:ahLst/>
              <a:cxnLst/>
              <a:rect l="l" t="t" r="r" b="b"/>
              <a:pathLst>
                <a:path w="1695" h="1696" extrusionOk="0">
                  <a:moveTo>
                    <a:pt x="848" y="1"/>
                  </a:moveTo>
                  <a:cubicBezTo>
                    <a:pt x="374" y="1"/>
                    <a:pt x="0" y="399"/>
                    <a:pt x="0" y="848"/>
                  </a:cubicBezTo>
                  <a:cubicBezTo>
                    <a:pt x="0" y="1322"/>
                    <a:pt x="374" y="1695"/>
                    <a:pt x="848" y="1695"/>
                  </a:cubicBezTo>
                  <a:cubicBezTo>
                    <a:pt x="1321" y="1695"/>
                    <a:pt x="1695" y="1322"/>
                    <a:pt x="1695" y="848"/>
                  </a:cubicBezTo>
                  <a:cubicBezTo>
                    <a:pt x="1695" y="399"/>
                    <a:pt x="1321" y="1"/>
                    <a:pt x="8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67"/>
            <p:cNvSpPr/>
            <p:nvPr/>
          </p:nvSpPr>
          <p:spPr>
            <a:xfrm>
              <a:off x="1987200" y="378300"/>
              <a:ext cx="41775" cy="42400"/>
            </a:xfrm>
            <a:custGeom>
              <a:avLst/>
              <a:gdLst/>
              <a:ahLst/>
              <a:cxnLst/>
              <a:rect l="l" t="t" r="r" b="b"/>
              <a:pathLst>
                <a:path w="1671" h="1696" extrusionOk="0">
                  <a:moveTo>
                    <a:pt x="848" y="1"/>
                  </a:moveTo>
                  <a:cubicBezTo>
                    <a:pt x="375" y="1"/>
                    <a:pt x="1" y="399"/>
                    <a:pt x="1" y="848"/>
                  </a:cubicBezTo>
                  <a:cubicBezTo>
                    <a:pt x="1" y="1322"/>
                    <a:pt x="375" y="1695"/>
                    <a:pt x="848" y="1695"/>
                  </a:cubicBezTo>
                  <a:cubicBezTo>
                    <a:pt x="1297" y="1695"/>
                    <a:pt x="1671" y="1322"/>
                    <a:pt x="1671" y="848"/>
                  </a:cubicBezTo>
                  <a:cubicBezTo>
                    <a:pt x="1671" y="399"/>
                    <a:pt x="1297" y="1"/>
                    <a:pt x="8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67"/>
            <p:cNvSpPr/>
            <p:nvPr/>
          </p:nvSpPr>
          <p:spPr>
            <a:xfrm>
              <a:off x="2170400" y="649325"/>
              <a:ext cx="21825" cy="49875"/>
            </a:xfrm>
            <a:custGeom>
              <a:avLst/>
              <a:gdLst/>
              <a:ahLst/>
              <a:cxnLst/>
              <a:rect l="l" t="t" r="r" b="b"/>
              <a:pathLst>
                <a:path w="873" h="1995" extrusionOk="0">
                  <a:moveTo>
                    <a:pt x="436" y="1"/>
                  </a:moveTo>
                  <a:cubicBezTo>
                    <a:pt x="218" y="1"/>
                    <a:pt x="0" y="151"/>
                    <a:pt x="25" y="450"/>
                  </a:cubicBezTo>
                  <a:lnTo>
                    <a:pt x="25" y="1621"/>
                  </a:lnTo>
                  <a:cubicBezTo>
                    <a:pt x="50" y="1870"/>
                    <a:pt x="249" y="1995"/>
                    <a:pt x="446" y="1995"/>
                  </a:cubicBezTo>
                  <a:cubicBezTo>
                    <a:pt x="642" y="1995"/>
                    <a:pt x="835" y="1870"/>
                    <a:pt x="848" y="1621"/>
                  </a:cubicBezTo>
                  <a:lnTo>
                    <a:pt x="848" y="450"/>
                  </a:lnTo>
                  <a:cubicBezTo>
                    <a:pt x="872" y="151"/>
                    <a:pt x="654" y="1"/>
                    <a:pt x="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67"/>
            <p:cNvSpPr/>
            <p:nvPr/>
          </p:nvSpPr>
          <p:spPr>
            <a:xfrm>
              <a:off x="2170400" y="862575"/>
              <a:ext cx="21825" cy="52225"/>
            </a:xfrm>
            <a:custGeom>
              <a:avLst/>
              <a:gdLst/>
              <a:ahLst/>
              <a:cxnLst/>
              <a:rect l="l" t="t" r="r" b="b"/>
              <a:pathLst>
                <a:path w="873" h="2089" extrusionOk="0">
                  <a:moveTo>
                    <a:pt x="436" y="1"/>
                  </a:moveTo>
                  <a:cubicBezTo>
                    <a:pt x="218" y="1"/>
                    <a:pt x="0" y="157"/>
                    <a:pt x="25" y="468"/>
                  </a:cubicBezTo>
                  <a:lnTo>
                    <a:pt x="25" y="1639"/>
                  </a:lnTo>
                  <a:cubicBezTo>
                    <a:pt x="0" y="1939"/>
                    <a:pt x="218" y="2088"/>
                    <a:pt x="436" y="2088"/>
                  </a:cubicBezTo>
                  <a:cubicBezTo>
                    <a:pt x="654" y="2088"/>
                    <a:pt x="872" y="1939"/>
                    <a:pt x="848" y="1639"/>
                  </a:cubicBezTo>
                  <a:lnTo>
                    <a:pt x="848" y="468"/>
                  </a:lnTo>
                  <a:cubicBezTo>
                    <a:pt x="872" y="157"/>
                    <a:pt x="654" y="1"/>
                    <a:pt x="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67"/>
            <p:cNvSpPr/>
            <p:nvPr/>
          </p:nvSpPr>
          <p:spPr>
            <a:xfrm>
              <a:off x="2170400" y="730950"/>
              <a:ext cx="21825" cy="102850"/>
            </a:xfrm>
            <a:custGeom>
              <a:avLst/>
              <a:gdLst/>
              <a:ahLst/>
              <a:cxnLst/>
              <a:rect l="l" t="t" r="r" b="b"/>
              <a:pathLst>
                <a:path w="873" h="4114" extrusionOk="0">
                  <a:moveTo>
                    <a:pt x="436" y="1"/>
                  </a:moveTo>
                  <a:cubicBezTo>
                    <a:pt x="218" y="1"/>
                    <a:pt x="0" y="150"/>
                    <a:pt x="25" y="449"/>
                  </a:cubicBezTo>
                  <a:lnTo>
                    <a:pt x="25" y="3664"/>
                  </a:lnTo>
                  <a:cubicBezTo>
                    <a:pt x="0" y="3964"/>
                    <a:pt x="218" y="4113"/>
                    <a:pt x="436" y="4113"/>
                  </a:cubicBezTo>
                  <a:cubicBezTo>
                    <a:pt x="654" y="4113"/>
                    <a:pt x="872" y="3964"/>
                    <a:pt x="848" y="3664"/>
                  </a:cubicBezTo>
                  <a:lnTo>
                    <a:pt x="848" y="449"/>
                  </a:lnTo>
                  <a:cubicBezTo>
                    <a:pt x="872" y="150"/>
                    <a:pt x="654" y="1"/>
                    <a:pt x="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67"/>
            <p:cNvSpPr/>
            <p:nvPr/>
          </p:nvSpPr>
          <p:spPr>
            <a:xfrm>
              <a:off x="1945475" y="420175"/>
              <a:ext cx="49225" cy="42275"/>
            </a:xfrm>
            <a:custGeom>
              <a:avLst/>
              <a:gdLst/>
              <a:ahLst/>
              <a:cxnLst/>
              <a:rect l="l" t="t" r="r" b="b"/>
              <a:pathLst>
                <a:path w="1969" h="1691" extrusionOk="0">
                  <a:moveTo>
                    <a:pt x="849" y="1"/>
                  </a:moveTo>
                  <a:cubicBezTo>
                    <a:pt x="413" y="1"/>
                    <a:pt x="0" y="336"/>
                    <a:pt x="0" y="843"/>
                  </a:cubicBezTo>
                  <a:cubicBezTo>
                    <a:pt x="0" y="1316"/>
                    <a:pt x="374" y="1690"/>
                    <a:pt x="847" y="1690"/>
                  </a:cubicBezTo>
                  <a:cubicBezTo>
                    <a:pt x="1595" y="1690"/>
                    <a:pt x="1969" y="768"/>
                    <a:pt x="1446" y="245"/>
                  </a:cubicBezTo>
                  <a:cubicBezTo>
                    <a:pt x="1269" y="76"/>
                    <a:pt x="1056" y="1"/>
                    <a:pt x="8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67"/>
            <p:cNvSpPr/>
            <p:nvPr/>
          </p:nvSpPr>
          <p:spPr>
            <a:xfrm>
              <a:off x="1945475" y="336700"/>
              <a:ext cx="49225" cy="42250"/>
            </a:xfrm>
            <a:custGeom>
              <a:avLst/>
              <a:gdLst/>
              <a:ahLst/>
              <a:cxnLst/>
              <a:rect l="l" t="t" r="r" b="b"/>
              <a:pathLst>
                <a:path w="1969" h="1690" extrusionOk="0">
                  <a:moveTo>
                    <a:pt x="864" y="1"/>
                  </a:moveTo>
                  <a:cubicBezTo>
                    <a:pt x="426" y="1"/>
                    <a:pt x="0" y="342"/>
                    <a:pt x="0" y="867"/>
                  </a:cubicBezTo>
                  <a:cubicBezTo>
                    <a:pt x="0" y="1316"/>
                    <a:pt x="374" y="1690"/>
                    <a:pt x="847" y="1690"/>
                  </a:cubicBezTo>
                  <a:cubicBezTo>
                    <a:pt x="1595" y="1690"/>
                    <a:pt x="1969" y="792"/>
                    <a:pt x="1446" y="244"/>
                  </a:cubicBezTo>
                  <a:cubicBezTo>
                    <a:pt x="1278" y="76"/>
                    <a:pt x="1070" y="1"/>
                    <a:pt x="86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4" name="Google Shape;1624;p67"/>
          <p:cNvGrpSpPr/>
          <p:nvPr/>
        </p:nvGrpSpPr>
        <p:grpSpPr>
          <a:xfrm rot="-1765296">
            <a:off x="7752981" y="420423"/>
            <a:ext cx="661771" cy="680768"/>
            <a:chOff x="2510200" y="3361463"/>
            <a:chExt cx="488700" cy="510950"/>
          </a:xfrm>
        </p:grpSpPr>
        <p:sp>
          <p:nvSpPr>
            <p:cNvPr id="1625" name="Google Shape;1625;p67"/>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67"/>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67"/>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67"/>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9" name="Google Shape;1629;p67"/>
          <p:cNvGrpSpPr/>
          <p:nvPr/>
        </p:nvGrpSpPr>
        <p:grpSpPr>
          <a:xfrm rot="544829">
            <a:off x="8389968" y="3078436"/>
            <a:ext cx="322982" cy="326452"/>
            <a:chOff x="2079900" y="3077638"/>
            <a:chExt cx="367775" cy="382800"/>
          </a:xfrm>
        </p:grpSpPr>
        <p:sp>
          <p:nvSpPr>
            <p:cNvPr id="1630" name="Google Shape;1630;p67"/>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67"/>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67"/>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67"/>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4" name="Google Shape;1634;p67"/>
          <p:cNvGrpSpPr/>
          <p:nvPr/>
        </p:nvGrpSpPr>
        <p:grpSpPr>
          <a:xfrm rot="-632919" flipH="1">
            <a:off x="398247" y="841787"/>
            <a:ext cx="641652" cy="668105"/>
            <a:chOff x="2079900" y="3077638"/>
            <a:chExt cx="367775" cy="382800"/>
          </a:xfrm>
        </p:grpSpPr>
        <p:sp>
          <p:nvSpPr>
            <p:cNvPr id="1635" name="Google Shape;1635;p67"/>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67"/>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67"/>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67"/>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Rectangle 3">
            <a:extLst>
              <a:ext uri="{FF2B5EF4-FFF2-40B4-BE49-F238E27FC236}">
                <a16:creationId xmlns:a16="http://schemas.microsoft.com/office/drawing/2014/main" id="{D69354A9-7541-4AE7-9699-362C528463C3}"/>
              </a:ext>
            </a:extLst>
          </p:cNvPr>
          <p:cNvSpPr/>
          <p:nvPr/>
        </p:nvSpPr>
        <p:spPr>
          <a:xfrm>
            <a:off x="3073931" y="1828550"/>
            <a:ext cx="2759643" cy="1908215"/>
          </a:xfrm>
          <a:prstGeom prst="rect">
            <a:avLst/>
          </a:prstGeom>
        </p:spPr>
        <p:txBody>
          <a:bodyPr wrap="square">
            <a:spAutoFit/>
          </a:bodyPr>
          <a:lstStyle/>
          <a:p>
            <a:r>
              <a:rPr lang="en-US" sz="1800" b="1" dirty="0">
                <a:solidFill>
                  <a:schemeClr val="bg1"/>
                </a:solidFill>
                <a:latin typeface="Fredoka One" panose="020B0604020202020204" charset="0"/>
              </a:rPr>
              <a:t>A new baby is like the beginning of all things — wonder, hope,</a:t>
            </a:r>
          </a:p>
          <a:p>
            <a:r>
              <a:rPr lang="en-US" sz="1800" b="1" dirty="0">
                <a:solidFill>
                  <a:schemeClr val="bg1"/>
                </a:solidFill>
                <a:latin typeface="Fredoka One" panose="020B0604020202020204" charset="0"/>
              </a:rPr>
              <a:t>a dream of possibilities.     </a:t>
            </a:r>
            <a:endParaRPr lang="en-US" sz="1800" dirty="0">
              <a:solidFill>
                <a:schemeClr val="bg1"/>
              </a:solidFill>
              <a:latin typeface="Fredoka One" panose="020B0604020202020204" charset="0"/>
            </a:endParaRPr>
          </a:p>
          <a:p>
            <a:br>
              <a:rPr lang="en-US" dirty="0">
                <a:solidFill>
                  <a:schemeClr val="bg1"/>
                </a:solidFill>
              </a:rPr>
            </a:br>
            <a:endParaRPr lang="en-ID"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43"/>
        <p:cNvGrpSpPr/>
        <p:nvPr/>
      </p:nvGrpSpPr>
      <p:grpSpPr>
        <a:xfrm>
          <a:off x="0" y="0"/>
          <a:ext cx="0" cy="0"/>
          <a:chOff x="0" y="0"/>
          <a:chExt cx="0" cy="0"/>
        </a:xfrm>
      </p:grpSpPr>
      <p:grpSp>
        <p:nvGrpSpPr>
          <p:cNvPr id="1747" name="Google Shape;1747;p70"/>
          <p:cNvGrpSpPr/>
          <p:nvPr/>
        </p:nvGrpSpPr>
        <p:grpSpPr>
          <a:xfrm rot="-544829" flipH="1">
            <a:off x="366370" y="3088686"/>
            <a:ext cx="322982" cy="326452"/>
            <a:chOff x="2079900" y="3077638"/>
            <a:chExt cx="367775" cy="382800"/>
          </a:xfrm>
        </p:grpSpPr>
        <p:sp>
          <p:nvSpPr>
            <p:cNvPr id="1748" name="Google Shape;1748;p70"/>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70"/>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70"/>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70"/>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57" name="Google Shape;1757;p70"/>
          <p:cNvGrpSpPr/>
          <p:nvPr/>
        </p:nvGrpSpPr>
        <p:grpSpPr>
          <a:xfrm rot="-148811" flipH="1">
            <a:off x="1793990" y="4411704"/>
            <a:ext cx="371396" cy="375435"/>
            <a:chOff x="2079900" y="3077638"/>
            <a:chExt cx="367775" cy="382800"/>
          </a:xfrm>
        </p:grpSpPr>
        <p:sp>
          <p:nvSpPr>
            <p:cNvPr id="1758" name="Google Shape;1758;p70"/>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70"/>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70"/>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70"/>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6" name="Picture 5">
            <a:extLst>
              <a:ext uri="{FF2B5EF4-FFF2-40B4-BE49-F238E27FC236}">
                <a16:creationId xmlns:a16="http://schemas.microsoft.com/office/drawing/2014/main" id="{296BFF6A-54AB-487B-8A4D-DCA93FC56591}"/>
              </a:ext>
            </a:extLst>
          </p:cNvPr>
          <p:cNvPicPr>
            <a:picLocks noChangeAspect="1"/>
          </p:cNvPicPr>
          <p:nvPr/>
        </p:nvPicPr>
        <p:blipFill>
          <a:blip r:embed="rId3"/>
          <a:stretch>
            <a:fillRect/>
          </a:stretch>
        </p:blipFill>
        <p:spPr>
          <a:xfrm>
            <a:off x="2223273" y="1813312"/>
            <a:ext cx="4572000" cy="1322863"/>
          </a:xfrm>
          <a:prstGeom prst="rect">
            <a:avLst/>
          </a:prstGeom>
        </p:spPr>
      </p:pic>
      <p:pic>
        <p:nvPicPr>
          <p:cNvPr id="7" name="Picture 6">
            <a:extLst>
              <a:ext uri="{FF2B5EF4-FFF2-40B4-BE49-F238E27FC236}">
                <a16:creationId xmlns:a16="http://schemas.microsoft.com/office/drawing/2014/main" id="{36564418-B70C-4C28-9D82-0562FCDD9240}"/>
              </a:ext>
            </a:extLst>
          </p:cNvPr>
          <p:cNvPicPr>
            <a:picLocks noChangeAspect="1"/>
          </p:cNvPicPr>
          <p:nvPr/>
        </p:nvPicPr>
        <p:blipFill>
          <a:blip r:embed="rId4"/>
          <a:stretch>
            <a:fillRect/>
          </a:stretch>
        </p:blipFill>
        <p:spPr>
          <a:xfrm>
            <a:off x="6481302" y="2859483"/>
            <a:ext cx="627942" cy="682811"/>
          </a:xfrm>
          <a:prstGeom prst="rect">
            <a:avLst/>
          </a:prstGeom>
        </p:spPr>
      </p:pic>
      <p:grpSp>
        <p:nvGrpSpPr>
          <p:cNvPr id="1752" name="Google Shape;1752;p70"/>
          <p:cNvGrpSpPr/>
          <p:nvPr/>
        </p:nvGrpSpPr>
        <p:grpSpPr>
          <a:xfrm rot="632919">
            <a:off x="1996134" y="1517593"/>
            <a:ext cx="641652" cy="668105"/>
            <a:chOff x="2079900" y="3077638"/>
            <a:chExt cx="367775" cy="382800"/>
          </a:xfrm>
        </p:grpSpPr>
        <p:sp>
          <p:nvSpPr>
            <p:cNvPr id="1753" name="Google Shape;1753;p70"/>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70"/>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70"/>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70"/>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 name="Picture 7">
            <a:extLst>
              <a:ext uri="{FF2B5EF4-FFF2-40B4-BE49-F238E27FC236}">
                <a16:creationId xmlns:a16="http://schemas.microsoft.com/office/drawing/2014/main" id="{6F3360DE-9D67-47D5-ADC5-A6B84A5D5992}"/>
              </a:ext>
            </a:extLst>
          </p:cNvPr>
          <p:cNvPicPr>
            <a:picLocks noChangeAspect="1"/>
          </p:cNvPicPr>
          <p:nvPr/>
        </p:nvPicPr>
        <p:blipFill>
          <a:blip r:embed="rId5"/>
          <a:stretch>
            <a:fillRect/>
          </a:stretch>
        </p:blipFill>
        <p:spPr>
          <a:xfrm>
            <a:off x="6315691" y="1289667"/>
            <a:ext cx="959164" cy="801327"/>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8"/>
        <p:cNvGrpSpPr/>
        <p:nvPr/>
      </p:nvGrpSpPr>
      <p:grpSpPr>
        <a:xfrm>
          <a:off x="0" y="0"/>
          <a:ext cx="0" cy="0"/>
          <a:chOff x="0" y="0"/>
          <a:chExt cx="0" cy="0"/>
        </a:xfrm>
      </p:grpSpPr>
      <p:sp>
        <p:nvSpPr>
          <p:cNvPr id="889" name="Google Shape;889;p49"/>
          <p:cNvSpPr/>
          <p:nvPr/>
        </p:nvSpPr>
        <p:spPr>
          <a:xfrm>
            <a:off x="2097294" y="1589400"/>
            <a:ext cx="4797011" cy="1964705"/>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49"/>
          <p:cNvSpPr txBox="1">
            <a:spLocks noGrp="1"/>
          </p:cNvSpPr>
          <p:nvPr>
            <p:ph type="ctrTitle"/>
          </p:nvPr>
        </p:nvSpPr>
        <p:spPr>
          <a:xfrm>
            <a:off x="2346300" y="1844850"/>
            <a:ext cx="4451400" cy="1453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chemeClr val="lt1"/>
                </a:solidFill>
              </a:rPr>
              <a:t>Dasar Pengasuhan </a:t>
            </a:r>
            <a:br>
              <a:rPr lang="en" sz="3000" dirty="0">
                <a:solidFill>
                  <a:schemeClr val="lt1"/>
                </a:solidFill>
              </a:rPr>
            </a:br>
            <a:r>
              <a:rPr lang="en-ID" sz="3000" dirty="0">
                <a:solidFill>
                  <a:schemeClr val="lt1"/>
                </a:solidFill>
              </a:rPr>
              <a:t>dan Pendidikan</a:t>
            </a:r>
            <a:br>
              <a:rPr lang="en-ID" sz="3000" dirty="0">
                <a:solidFill>
                  <a:schemeClr val="lt1"/>
                </a:solidFill>
              </a:rPr>
            </a:br>
            <a:r>
              <a:rPr lang="en" dirty="0"/>
              <a:t>Pada Anak</a:t>
            </a:r>
            <a:endParaRPr sz="3000" dirty="0">
              <a:solidFill>
                <a:schemeClr val="lt1"/>
              </a:solidFill>
            </a:endParaRPr>
          </a:p>
        </p:txBody>
      </p:sp>
      <p:grpSp>
        <p:nvGrpSpPr>
          <p:cNvPr id="891" name="Google Shape;891;p49"/>
          <p:cNvGrpSpPr/>
          <p:nvPr/>
        </p:nvGrpSpPr>
        <p:grpSpPr>
          <a:xfrm rot="-1765296">
            <a:off x="3184131" y="3829198"/>
            <a:ext cx="661771" cy="680768"/>
            <a:chOff x="2510200" y="3361463"/>
            <a:chExt cx="488700" cy="510950"/>
          </a:xfrm>
        </p:grpSpPr>
        <p:sp>
          <p:nvSpPr>
            <p:cNvPr id="892" name="Google Shape;892;p49"/>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49"/>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49"/>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49"/>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6" name="Google Shape;896;p49"/>
          <p:cNvGrpSpPr/>
          <p:nvPr/>
        </p:nvGrpSpPr>
        <p:grpSpPr>
          <a:xfrm rot="544829">
            <a:off x="8074768" y="3906936"/>
            <a:ext cx="322982" cy="326452"/>
            <a:chOff x="2079900" y="3077638"/>
            <a:chExt cx="367775" cy="382800"/>
          </a:xfrm>
        </p:grpSpPr>
        <p:sp>
          <p:nvSpPr>
            <p:cNvPr id="897" name="Google Shape;897;p49"/>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49"/>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49"/>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49"/>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1" name="Google Shape;901;p49"/>
          <p:cNvGrpSpPr/>
          <p:nvPr/>
        </p:nvGrpSpPr>
        <p:grpSpPr>
          <a:xfrm rot="-632919" flipH="1">
            <a:off x="3184663" y="824481"/>
            <a:ext cx="526679" cy="521007"/>
            <a:chOff x="2079900" y="3077638"/>
            <a:chExt cx="367775" cy="382800"/>
          </a:xfrm>
        </p:grpSpPr>
        <p:sp>
          <p:nvSpPr>
            <p:cNvPr id="902" name="Google Shape;902;p49"/>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49"/>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49"/>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49"/>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694;p42"/>
          <p:cNvGrpSpPr/>
          <p:nvPr/>
        </p:nvGrpSpPr>
        <p:grpSpPr>
          <a:xfrm rot="437061">
            <a:off x="2064227" y="2769611"/>
            <a:ext cx="1089351" cy="1111102"/>
            <a:chOff x="3499575" y="2364313"/>
            <a:chExt cx="805500" cy="774350"/>
          </a:xfrm>
        </p:grpSpPr>
        <p:sp>
          <p:nvSpPr>
            <p:cNvPr id="20" name="Google Shape;695;p42"/>
            <p:cNvSpPr/>
            <p:nvPr/>
          </p:nvSpPr>
          <p:spPr>
            <a:xfrm>
              <a:off x="3499575" y="2364313"/>
              <a:ext cx="805500" cy="774350"/>
            </a:xfrm>
            <a:custGeom>
              <a:avLst/>
              <a:gdLst/>
              <a:ahLst/>
              <a:cxnLst/>
              <a:rect l="l" t="t" r="r" b="b"/>
              <a:pathLst>
                <a:path w="32220" h="30974" extrusionOk="0">
                  <a:moveTo>
                    <a:pt x="14925" y="1824"/>
                  </a:moveTo>
                  <a:cubicBezTo>
                    <a:pt x="4073" y="4347"/>
                    <a:pt x="0" y="12219"/>
                    <a:pt x="152" y="18390"/>
                  </a:cubicBezTo>
                  <a:cubicBezTo>
                    <a:pt x="335" y="25563"/>
                    <a:pt x="8085" y="30974"/>
                    <a:pt x="13891" y="28876"/>
                  </a:cubicBezTo>
                  <a:cubicBezTo>
                    <a:pt x="17630" y="27569"/>
                    <a:pt x="17934" y="24378"/>
                    <a:pt x="18906" y="21551"/>
                  </a:cubicBezTo>
                  <a:cubicBezTo>
                    <a:pt x="20639" y="16688"/>
                    <a:pt x="25046" y="17113"/>
                    <a:pt x="27691" y="12432"/>
                  </a:cubicBezTo>
                  <a:cubicBezTo>
                    <a:pt x="32220" y="4408"/>
                    <a:pt x="22827" y="0"/>
                    <a:pt x="14925" y="182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96;p42"/>
            <p:cNvSpPr/>
            <p:nvPr/>
          </p:nvSpPr>
          <p:spPr>
            <a:xfrm>
              <a:off x="3504125" y="2374938"/>
              <a:ext cx="715075" cy="707500"/>
            </a:xfrm>
            <a:custGeom>
              <a:avLst/>
              <a:gdLst/>
              <a:ahLst/>
              <a:cxnLst/>
              <a:rect l="l" t="t" r="r" b="b"/>
              <a:pathLst>
                <a:path w="28603" h="28300" extrusionOk="0">
                  <a:moveTo>
                    <a:pt x="14743" y="1399"/>
                  </a:moveTo>
                  <a:cubicBezTo>
                    <a:pt x="4712" y="3740"/>
                    <a:pt x="457" y="10609"/>
                    <a:pt x="1" y="16506"/>
                  </a:cubicBezTo>
                  <a:cubicBezTo>
                    <a:pt x="639" y="23284"/>
                    <a:pt x="8086" y="28299"/>
                    <a:pt x="13709" y="26293"/>
                  </a:cubicBezTo>
                  <a:cubicBezTo>
                    <a:pt x="17448" y="24956"/>
                    <a:pt x="17752" y="21764"/>
                    <a:pt x="18724" y="18968"/>
                  </a:cubicBezTo>
                  <a:cubicBezTo>
                    <a:pt x="20457" y="14105"/>
                    <a:pt x="24864" y="14530"/>
                    <a:pt x="27509" y="9849"/>
                  </a:cubicBezTo>
                  <a:cubicBezTo>
                    <a:pt x="28086" y="8816"/>
                    <a:pt x="28451" y="7873"/>
                    <a:pt x="28603" y="6962"/>
                  </a:cubicBezTo>
                  <a:cubicBezTo>
                    <a:pt x="27691" y="2250"/>
                    <a:pt x="20791" y="1"/>
                    <a:pt x="14743" y="139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697;p42"/>
            <p:cNvSpPr/>
            <p:nvPr/>
          </p:nvSpPr>
          <p:spPr>
            <a:xfrm>
              <a:off x="3845325" y="2732088"/>
              <a:ext cx="114750" cy="114775"/>
            </a:xfrm>
            <a:custGeom>
              <a:avLst/>
              <a:gdLst/>
              <a:ahLst/>
              <a:cxnLst/>
              <a:rect l="l" t="t" r="r" b="b"/>
              <a:pathLst>
                <a:path w="4590" h="4591" extrusionOk="0">
                  <a:moveTo>
                    <a:pt x="1885" y="244"/>
                  </a:moveTo>
                  <a:cubicBezTo>
                    <a:pt x="3040" y="1"/>
                    <a:pt x="4134" y="761"/>
                    <a:pt x="4377" y="1916"/>
                  </a:cubicBezTo>
                  <a:cubicBezTo>
                    <a:pt x="4590" y="3040"/>
                    <a:pt x="3830" y="4135"/>
                    <a:pt x="2705" y="4378"/>
                  </a:cubicBezTo>
                  <a:cubicBezTo>
                    <a:pt x="1550" y="4591"/>
                    <a:pt x="456" y="3831"/>
                    <a:pt x="213" y="2706"/>
                  </a:cubicBezTo>
                  <a:cubicBezTo>
                    <a:pt x="0" y="1521"/>
                    <a:pt x="760" y="426"/>
                    <a:pt x="1885" y="24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698;p42"/>
            <p:cNvSpPr/>
            <p:nvPr/>
          </p:nvSpPr>
          <p:spPr>
            <a:xfrm>
              <a:off x="3976025" y="2611288"/>
              <a:ext cx="115525" cy="115525"/>
            </a:xfrm>
            <a:custGeom>
              <a:avLst/>
              <a:gdLst/>
              <a:ahLst/>
              <a:cxnLst/>
              <a:rect l="l" t="t" r="r" b="b"/>
              <a:pathLst>
                <a:path w="4621" h="4621" extrusionOk="0">
                  <a:moveTo>
                    <a:pt x="1915" y="243"/>
                  </a:moveTo>
                  <a:cubicBezTo>
                    <a:pt x="3040" y="0"/>
                    <a:pt x="4165" y="760"/>
                    <a:pt x="4377" y="1915"/>
                  </a:cubicBezTo>
                  <a:cubicBezTo>
                    <a:pt x="4620" y="3040"/>
                    <a:pt x="3861" y="4164"/>
                    <a:pt x="2706" y="4377"/>
                  </a:cubicBezTo>
                  <a:cubicBezTo>
                    <a:pt x="1581" y="4620"/>
                    <a:pt x="456" y="3860"/>
                    <a:pt x="243" y="2705"/>
                  </a:cubicBezTo>
                  <a:cubicBezTo>
                    <a:pt x="0" y="1581"/>
                    <a:pt x="760" y="456"/>
                    <a:pt x="1915" y="24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699;p42"/>
            <p:cNvSpPr/>
            <p:nvPr/>
          </p:nvSpPr>
          <p:spPr>
            <a:xfrm>
              <a:off x="3962350" y="2463088"/>
              <a:ext cx="114750" cy="115525"/>
            </a:xfrm>
            <a:custGeom>
              <a:avLst/>
              <a:gdLst/>
              <a:ahLst/>
              <a:cxnLst/>
              <a:rect l="l" t="t" r="r" b="b"/>
              <a:pathLst>
                <a:path w="4590" h="4621" extrusionOk="0">
                  <a:moveTo>
                    <a:pt x="1885" y="244"/>
                  </a:moveTo>
                  <a:cubicBezTo>
                    <a:pt x="3040" y="1"/>
                    <a:pt x="4134" y="761"/>
                    <a:pt x="4347" y="1916"/>
                  </a:cubicBezTo>
                  <a:cubicBezTo>
                    <a:pt x="4590" y="3040"/>
                    <a:pt x="3830" y="4165"/>
                    <a:pt x="2675" y="4378"/>
                  </a:cubicBezTo>
                  <a:cubicBezTo>
                    <a:pt x="1550" y="4621"/>
                    <a:pt x="456" y="3861"/>
                    <a:pt x="213" y="2706"/>
                  </a:cubicBezTo>
                  <a:cubicBezTo>
                    <a:pt x="0" y="1581"/>
                    <a:pt x="699" y="457"/>
                    <a:pt x="1885" y="24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700;p42"/>
            <p:cNvSpPr/>
            <p:nvPr/>
          </p:nvSpPr>
          <p:spPr>
            <a:xfrm>
              <a:off x="3777700" y="2506413"/>
              <a:ext cx="114750" cy="114775"/>
            </a:xfrm>
            <a:custGeom>
              <a:avLst/>
              <a:gdLst/>
              <a:ahLst/>
              <a:cxnLst/>
              <a:rect l="l" t="t" r="r" b="b"/>
              <a:pathLst>
                <a:path w="4590" h="4591" extrusionOk="0">
                  <a:moveTo>
                    <a:pt x="1915" y="213"/>
                  </a:moveTo>
                  <a:cubicBezTo>
                    <a:pt x="3040" y="0"/>
                    <a:pt x="4134" y="760"/>
                    <a:pt x="4377" y="1885"/>
                  </a:cubicBezTo>
                  <a:cubicBezTo>
                    <a:pt x="4590" y="3040"/>
                    <a:pt x="3830" y="4134"/>
                    <a:pt x="2705" y="4347"/>
                  </a:cubicBezTo>
                  <a:cubicBezTo>
                    <a:pt x="1550" y="4590"/>
                    <a:pt x="456" y="3830"/>
                    <a:pt x="243" y="2675"/>
                  </a:cubicBezTo>
                  <a:cubicBezTo>
                    <a:pt x="0" y="1551"/>
                    <a:pt x="760" y="456"/>
                    <a:pt x="1915" y="213"/>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701;p42"/>
            <p:cNvSpPr/>
            <p:nvPr/>
          </p:nvSpPr>
          <p:spPr>
            <a:xfrm>
              <a:off x="3612800" y="2621163"/>
              <a:ext cx="114750" cy="114750"/>
            </a:xfrm>
            <a:custGeom>
              <a:avLst/>
              <a:gdLst/>
              <a:ahLst/>
              <a:cxnLst/>
              <a:rect l="l" t="t" r="r" b="b"/>
              <a:pathLst>
                <a:path w="4590" h="4590" extrusionOk="0">
                  <a:moveTo>
                    <a:pt x="1885" y="213"/>
                  </a:moveTo>
                  <a:cubicBezTo>
                    <a:pt x="3040" y="0"/>
                    <a:pt x="4134" y="760"/>
                    <a:pt x="4347" y="1885"/>
                  </a:cubicBezTo>
                  <a:cubicBezTo>
                    <a:pt x="4590" y="3040"/>
                    <a:pt x="3830" y="4134"/>
                    <a:pt x="2675" y="4377"/>
                  </a:cubicBezTo>
                  <a:cubicBezTo>
                    <a:pt x="1550" y="4590"/>
                    <a:pt x="456" y="3830"/>
                    <a:pt x="213" y="2705"/>
                  </a:cubicBezTo>
                  <a:cubicBezTo>
                    <a:pt x="0" y="1550"/>
                    <a:pt x="760" y="456"/>
                    <a:pt x="1885" y="21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702;p42"/>
            <p:cNvSpPr/>
            <p:nvPr/>
          </p:nvSpPr>
          <p:spPr>
            <a:xfrm>
              <a:off x="3666750" y="2813413"/>
              <a:ext cx="174800" cy="165675"/>
            </a:xfrm>
            <a:custGeom>
              <a:avLst/>
              <a:gdLst/>
              <a:ahLst/>
              <a:cxnLst/>
              <a:rect l="l" t="t" r="r" b="b"/>
              <a:pathLst>
                <a:path w="6992" h="6627" extrusionOk="0">
                  <a:moveTo>
                    <a:pt x="2888" y="335"/>
                  </a:moveTo>
                  <a:cubicBezTo>
                    <a:pt x="4620" y="0"/>
                    <a:pt x="6353" y="1125"/>
                    <a:pt x="6657" y="2766"/>
                  </a:cubicBezTo>
                  <a:cubicBezTo>
                    <a:pt x="6991" y="4438"/>
                    <a:pt x="5806" y="6019"/>
                    <a:pt x="4073" y="6323"/>
                  </a:cubicBezTo>
                  <a:cubicBezTo>
                    <a:pt x="2310" y="6626"/>
                    <a:pt x="608" y="5532"/>
                    <a:pt x="304" y="3891"/>
                  </a:cubicBezTo>
                  <a:cubicBezTo>
                    <a:pt x="0" y="2219"/>
                    <a:pt x="1125" y="639"/>
                    <a:pt x="2888" y="33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703;p42"/>
            <p:cNvSpPr/>
            <p:nvPr/>
          </p:nvSpPr>
          <p:spPr>
            <a:xfrm>
              <a:off x="3665975" y="2803538"/>
              <a:ext cx="168725" cy="103350"/>
            </a:xfrm>
            <a:custGeom>
              <a:avLst/>
              <a:gdLst/>
              <a:ahLst/>
              <a:cxnLst/>
              <a:rect l="l" t="t" r="r" b="b"/>
              <a:pathLst>
                <a:path w="6749" h="4134" extrusionOk="0">
                  <a:moveTo>
                    <a:pt x="2919" y="1581"/>
                  </a:moveTo>
                  <a:cubicBezTo>
                    <a:pt x="4651" y="1246"/>
                    <a:pt x="6323" y="2401"/>
                    <a:pt x="6688" y="4134"/>
                  </a:cubicBezTo>
                  <a:cubicBezTo>
                    <a:pt x="6749" y="3769"/>
                    <a:pt x="6749" y="3344"/>
                    <a:pt x="6688" y="2918"/>
                  </a:cubicBezTo>
                  <a:cubicBezTo>
                    <a:pt x="6323" y="1186"/>
                    <a:pt x="4651" y="0"/>
                    <a:pt x="2919" y="334"/>
                  </a:cubicBezTo>
                  <a:cubicBezTo>
                    <a:pt x="1156" y="669"/>
                    <a:pt x="1" y="2341"/>
                    <a:pt x="335" y="4103"/>
                  </a:cubicBezTo>
                  <a:lnTo>
                    <a:pt x="335" y="4134"/>
                  </a:lnTo>
                  <a:cubicBezTo>
                    <a:pt x="609" y="2888"/>
                    <a:pt x="1581" y="1854"/>
                    <a:pt x="2919" y="1581"/>
                  </a:cubicBezTo>
                  <a:close/>
                </a:path>
              </a:pathLst>
            </a:custGeom>
            <a:solidFill>
              <a:srgbClr val="C95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704;p42"/>
          <p:cNvGrpSpPr/>
          <p:nvPr/>
        </p:nvGrpSpPr>
        <p:grpSpPr>
          <a:xfrm>
            <a:off x="5779912" y="1109870"/>
            <a:ext cx="1157252" cy="1057692"/>
            <a:chOff x="6260538" y="192100"/>
            <a:chExt cx="2221932" cy="1850857"/>
          </a:xfrm>
        </p:grpSpPr>
        <p:sp>
          <p:nvSpPr>
            <p:cNvPr id="30" name="Google Shape;705;p42"/>
            <p:cNvSpPr/>
            <p:nvPr/>
          </p:nvSpPr>
          <p:spPr>
            <a:xfrm rot="1050147">
              <a:off x="6417762" y="447935"/>
              <a:ext cx="1907485" cy="1339187"/>
            </a:xfrm>
            <a:custGeom>
              <a:avLst/>
              <a:gdLst/>
              <a:ahLst/>
              <a:cxnLst/>
              <a:rect l="l" t="t" r="r" b="b"/>
              <a:pathLst>
                <a:path w="43198" h="30328" extrusionOk="0">
                  <a:moveTo>
                    <a:pt x="21526" y="0"/>
                  </a:moveTo>
                  <a:cubicBezTo>
                    <a:pt x="15938" y="0"/>
                    <a:pt x="9543" y="411"/>
                    <a:pt x="5904" y="3875"/>
                  </a:cubicBezTo>
                  <a:cubicBezTo>
                    <a:pt x="1401" y="8211"/>
                    <a:pt x="0" y="19186"/>
                    <a:pt x="5337" y="23389"/>
                  </a:cubicBezTo>
                  <a:cubicBezTo>
                    <a:pt x="8864" y="26197"/>
                    <a:pt x="14236" y="26811"/>
                    <a:pt x="19274" y="26811"/>
                  </a:cubicBezTo>
                  <a:cubicBezTo>
                    <a:pt x="21717" y="26811"/>
                    <a:pt x="24082" y="26667"/>
                    <a:pt x="26119" y="26558"/>
                  </a:cubicBezTo>
                  <a:lnTo>
                    <a:pt x="26119" y="26558"/>
                  </a:lnTo>
                  <a:cubicBezTo>
                    <a:pt x="25719" y="27492"/>
                    <a:pt x="23550" y="30227"/>
                    <a:pt x="24584" y="30327"/>
                  </a:cubicBezTo>
                  <a:cubicBezTo>
                    <a:pt x="24594" y="30328"/>
                    <a:pt x="24604" y="30328"/>
                    <a:pt x="24614" y="30328"/>
                  </a:cubicBezTo>
                  <a:cubicBezTo>
                    <a:pt x="26048" y="30328"/>
                    <a:pt x="32757" y="25724"/>
                    <a:pt x="32757" y="25724"/>
                  </a:cubicBezTo>
                  <a:cubicBezTo>
                    <a:pt x="32757" y="25724"/>
                    <a:pt x="34558" y="25324"/>
                    <a:pt x="35192" y="25057"/>
                  </a:cubicBezTo>
                  <a:cubicBezTo>
                    <a:pt x="41230" y="22655"/>
                    <a:pt x="43198" y="16217"/>
                    <a:pt x="42597" y="10246"/>
                  </a:cubicBezTo>
                  <a:cubicBezTo>
                    <a:pt x="42230" y="6744"/>
                    <a:pt x="41063" y="3174"/>
                    <a:pt x="37727" y="1473"/>
                  </a:cubicBezTo>
                  <a:cubicBezTo>
                    <a:pt x="35247" y="194"/>
                    <a:pt x="32092" y="18"/>
                    <a:pt x="29159" y="18"/>
                  </a:cubicBezTo>
                  <a:cubicBezTo>
                    <a:pt x="28344" y="18"/>
                    <a:pt x="27547" y="32"/>
                    <a:pt x="26786" y="39"/>
                  </a:cubicBezTo>
                  <a:cubicBezTo>
                    <a:pt x="26657" y="40"/>
                    <a:pt x="26526" y="40"/>
                    <a:pt x="26394" y="40"/>
                  </a:cubicBezTo>
                  <a:cubicBezTo>
                    <a:pt x="24920" y="40"/>
                    <a:pt x="23262" y="0"/>
                    <a:pt x="215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 name="Google Shape;706;p42"/>
            <p:cNvGrpSpPr/>
            <p:nvPr/>
          </p:nvGrpSpPr>
          <p:grpSpPr>
            <a:xfrm rot="1339852">
              <a:off x="6850204" y="754040"/>
              <a:ext cx="1171851" cy="555272"/>
              <a:chOff x="1425538" y="2323664"/>
              <a:chExt cx="427837" cy="131258"/>
            </a:xfrm>
          </p:grpSpPr>
          <p:sp>
            <p:nvSpPr>
              <p:cNvPr id="32" name="Google Shape;707;p42"/>
              <p:cNvSpPr/>
              <p:nvPr/>
            </p:nvSpPr>
            <p:spPr>
              <a:xfrm rot="-298630">
                <a:off x="1426277" y="2342092"/>
                <a:ext cx="426359" cy="35677"/>
              </a:xfrm>
              <a:custGeom>
                <a:avLst/>
                <a:gdLst/>
                <a:ahLst/>
                <a:cxnLst/>
                <a:rect l="l" t="t" r="r" b="b"/>
                <a:pathLst>
                  <a:path w="2269" h="1427" extrusionOk="0">
                    <a:moveTo>
                      <a:pt x="326" y="1"/>
                    </a:moveTo>
                    <a:cubicBezTo>
                      <a:pt x="276" y="1"/>
                      <a:pt x="234" y="17"/>
                      <a:pt x="201" y="51"/>
                    </a:cubicBezTo>
                    <a:cubicBezTo>
                      <a:pt x="101" y="84"/>
                      <a:pt x="67" y="117"/>
                      <a:pt x="67" y="151"/>
                    </a:cubicBezTo>
                    <a:cubicBezTo>
                      <a:pt x="1" y="284"/>
                      <a:pt x="34" y="484"/>
                      <a:pt x="201" y="718"/>
                    </a:cubicBezTo>
                    <a:cubicBezTo>
                      <a:pt x="368" y="918"/>
                      <a:pt x="568" y="1085"/>
                      <a:pt x="868" y="1218"/>
                    </a:cubicBezTo>
                    <a:cubicBezTo>
                      <a:pt x="1146" y="1357"/>
                      <a:pt x="1424" y="1427"/>
                      <a:pt x="1644" y="1427"/>
                    </a:cubicBezTo>
                    <a:cubicBezTo>
                      <a:pt x="1688" y="1427"/>
                      <a:pt x="1730" y="1424"/>
                      <a:pt x="1769" y="1418"/>
                    </a:cubicBezTo>
                    <a:cubicBezTo>
                      <a:pt x="1869" y="1418"/>
                      <a:pt x="1935" y="1385"/>
                      <a:pt x="2035" y="1385"/>
                    </a:cubicBezTo>
                    <a:cubicBezTo>
                      <a:pt x="2102" y="1318"/>
                      <a:pt x="2135" y="1285"/>
                      <a:pt x="2202" y="1251"/>
                    </a:cubicBezTo>
                    <a:cubicBezTo>
                      <a:pt x="2269" y="1118"/>
                      <a:pt x="2236" y="918"/>
                      <a:pt x="2069" y="751"/>
                    </a:cubicBezTo>
                    <a:cubicBezTo>
                      <a:pt x="1902" y="551"/>
                      <a:pt x="1702" y="384"/>
                      <a:pt x="1402" y="251"/>
                    </a:cubicBezTo>
                    <a:cubicBezTo>
                      <a:pt x="1139" y="120"/>
                      <a:pt x="877" y="30"/>
                      <a:pt x="663" y="30"/>
                    </a:cubicBezTo>
                    <a:cubicBezTo>
                      <a:pt x="605" y="30"/>
                      <a:pt x="551" y="36"/>
                      <a:pt x="501" y="51"/>
                    </a:cubicBezTo>
                    <a:cubicBezTo>
                      <a:pt x="434" y="17"/>
                      <a:pt x="376" y="1"/>
                      <a:pt x="3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708;p42"/>
              <p:cNvSpPr/>
              <p:nvPr/>
            </p:nvSpPr>
            <p:spPr>
              <a:xfrm rot="-298630">
                <a:off x="1426277" y="2400817"/>
                <a:ext cx="426359" cy="35677"/>
              </a:xfrm>
              <a:custGeom>
                <a:avLst/>
                <a:gdLst/>
                <a:ahLst/>
                <a:cxnLst/>
                <a:rect l="l" t="t" r="r" b="b"/>
                <a:pathLst>
                  <a:path w="2269" h="1427" extrusionOk="0">
                    <a:moveTo>
                      <a:pt x="326" y="1"/>
                    </a:moveTo>
                    <a:cubicBezTo>
                      <a:pt x="276" y="1"/>
                      <a:pt x="234" y="17"/>
                      <a:pt x="201" y="51"/>
                    </a:cubicBezTo>
                    <a:cubicBezTo>
                      <a:pt x="101" y="84"/>
                      <a:pt x="67" y="117"/>
                      <a:pt x="67" y="151"/>
                    </a:cubicBezTo>
                    <a:cubicBezTo>
                      <a:pt x="1" y="284"/>
                      <a:pt x="34" y="484"/>
                      <a:pt x="201" y="718"/>
                    </a:cubicBezTo>
                    <a:cubicBezTo>
                      <a:pt x="368" y="918"/>
                      <a:pt x="568" y="1085"/>
                      <a:pt x="868" y="1218"/>
                    </a:cubicBezTo>
                    <a:cubicBezTo>
                      <a:pt x="1146" y="1357"/>
                      <a:pt x="1424" y="1427"/>
                      <a:pt x="1644" y="1427"/>
                    </a:cubicBezTo>
                    <a:cubicBezTo>
                      <a:pt x="1688" y="1427"/>
                      <a:pt x="1730" y="1424"/>
                      <a:pt x="1769" y="1418"/>
                    </a:cubicBezTo>
                    <a:cubicBezTo>
                      <a:pt x="1869" y="1418"/>
                      <a:pt x="1935" y="1385"/>
                      <a:pt x="2035" y="1385"/>
                    </a:cubicBezTo>
                    <a:cubicBezTo>
                      <a:pt x="2102" y="1318"/>
                      <a:pt x="2135" y="1285"/>
                      <a:pt x="2202" y="1251"/>
                    </a:cubicBezTo>
                    <a:cubicBezTo>
                      <a:pt x="2269" y="1118"/>
                      <a:pt x="2236" y="918"/>
                      <a:pt x="2069" y="751"/>
                    </a:cubicBezTo>
                    <a:cubicBezTo>
                      <a:pt x="1902" y="551"/>
                      <a:pt x="1702" y="384"/>
                      <a:pt x="1402" y="251"/>
                    </a:cubicBezTo>
                    <a:cubicBezTo>
                      <a:pt x="1139" y="120"/>
                      <a:pt x="877" y="30"/>
                      <a:pt x="663" y="30"/>
                    </a:cubicBezTo>
                    <a:cubicBezTo>
                      <a:pt x="605" y="30"/>
                      <a:pt x="551" y="36"/>
                      <a:pt x="501" y="51"/>
                    </a:cubicBezTo>
                    <a:cubicBezTo>
                      <a:pt x="434" y="17"/>
                      <a:pt x="376" y="1"/>
                      <a:pt x="3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2" name="Picture 1">
            <a:extLst>
              <a:ext uri="{FF2B5EF4-FFF2-40B4-BE49-F238E27FC236}">
                <a16:creationId xmlns:a16="http://schemas.microsoft.com/office/drawing/2014/main" id="{7243810C-1EA6-4D70-BEEA-133DCEB0E6B1}"/>
              </a:ext>
            </a:extLst>
          </p:cNvPr>
          <p:cNvPicPr>
            <a:picLocks noChangeAspect="1"/>
          </p:cNvPicPr>
          <p:nvPr/>
        </p:nvPicPr>
        <p:blipFill>
          <a:blip r:embed="rId4"/>
          <a:stretch>
            <a:fillRect/>
          </a:stretch>
        </p:blipFill>
        <p:spPr>
          <a:xfrm rot="6522742">
            <a:off x="5933418" y="3838105"/>
            <a:ext cx="863619" cy="837449"/>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63"/>
        <p:cNvGrpSpPr/>
        <p:nvPr/>
      </p:nvGrpSpPr>
      <p:grpSpPr>
        <a:xfrm>
          <a:off x="0" y="0"/>
          <a:ext cx="0" cy="0"/>
          <a:chOff x="0" y="0"/>
          <a:chExt cx="0" cy="0"/>
        </a:xfrm>
      </p:grpSpPr>
      <p:sp>
        <p:nvSpPr>
          <p:cNvPr id="1064" name="Google Shape;1064;p54"/>
          <p:cNvSpPr/>
          <p:nvPr/>
        </p:nvSpPr>
        <p:spPr>
          <a:xfrm>
            <a:off x="335614" y="1165149"/>
            <a:ext cx="8124165" cy="3756708"/>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065" name="Google Shape;1065;p54"/>
          <p:cNvGrpSpPr/>
          <p:nvPr/>
        </p:nvGrpSpPr>
        <p:grpSpPr>
          <a:xfrm>
            <a:off x="1554940" y="2002547"/>
            <a:ext cx="6034115" cy="1982108"/>
            <a:chOff x="1275775" y="1866525"/>
            <a:chExt cx="6592500" cy="1999100"/>
          </a:xfrm>
        </p:grpSpPr>
        <p:sp>
          <p:nvSpPr>
            <p:cNvPr id="1066" name="Google Shape;1066;p54"/>
            <p:cNvSpPr/>
            <p:nvPr/>
          </p:nvSpPr>
          <p:spPr>
            <a:xfrm>
              <a:off x="1275775" y="2361250"/>
              <a:ext cx="6592500" cy="19950"/>
            </a:xfrm>
            <a:custGeom>
              <a:avLst/>
              <a:gdLst/>
              <a:ahLst/>
              <a:cxnLst/>
              <a:rect l="l" t="t" r="r" b="b"/>
              <a:pathLst>
                <a:path w="263700" h="798" extrusionOk="0">
                  <a:moveTo>
                    <a:pt x="572" y="0"/>
                  </a:moveTo>
                  <a:cubicBezTo>
                    <a:pt x="0" y="0"/>
                    <a:pt x="0" y="798"/>
                    <a:pt x="572" y="798"/>
                  </a:cubicBezTo>
                  <a:lnTo>
                    <a:pt x="263128" y="798"/>
                  </a:lnTo>
                  <a:cubicBezTo>
                    <a:pt x="263700" y="798"/>
                    <a:pt x="263700" y="0"/>
                    <a:pt x="26312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54"/>
            <p:cNvSpPr/>
            <p:nvPr/>
          </p:nvSpPr>
          <p:spPr>
            <a:xfrm>
              <a:off x="1275775" y="1866525"/>
              <a:ext cx="6592500" cy="19675"/>
            </a:xfrm>
            <a:custGeom>
              <a:avLst/>
              <a:gdLst/>
              <a:ahLst/>
              <a:cxnLst/>
              <a:rect l="l" t="t" r="r" b="b"/>
              <a:pathLst>
                <a:path w="263700" h="787" extrusionOk="0">
                  <a:moveTo>
                    <a:pt x="572" y="1"/>
                  </a:moveTo>
                  <a:cubicBezTo>
                    <a:pt x="0" y="1"/>
                    <a:pt x="0" y="787"/>
                    <a:pt x="572" y="787"/>
                  </a:cubicBezTo>
                  <a:lnTo>
                    <a:pt x="263128" y="787"/>
                  </a:lnTo>
                  <a:cubicBezTo>
                    <a:pt x="263700" y="787"/>
                    <a:pt x="263700" y="1"/>
                    <a:pt x="263128"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54"/>
            <p:cNvSpPr/>
            <p:nvPr/>
          </p:nvSpPr>
          <p:spPr>
            <a:xfrm>
              <a:off x="1275775" y="3350650"/>
              <a:ext cx="6592500" cy="19975"/>
            </a:xfrm>
            <a:custGeom>
              <a:avLst/>
              <a:gdLst/>
              <a:ahLst/>
              <a:cxnLst/>
              <a:rect l="l" t="t" r="r" b="b"/>
              <a:pathLst>
                <a:path w="263700" h="799" extrusionOk="0">
                  <a:moveTo>
                    <a:pt x="572" y="0"/>
                  </a:moveTo>
                  <a:cubicBezTo>
                    <a:pt x="0" y="0"/>
                    <a:pt x="0" y="798"/>
                    <a:pt x="572" y="798"/>
                  </a:cubicBezTo>
                  <a:lnTo>
                    <a:pt x="263128" y="798"/>
                  </a:lnTo>
                  <a:cubicBezTo>
                    <a:pt x="263700" y="798"/>
                    <a:pt x="263700" y="0"/>
                    <a:pt x="26312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54"/>
            <p:cNvSpPr/>
            <p:nvPr/>
          </p:nvSpPr>
          <p:spPr>
            <a:xfrm>
              <a:off x="1275775" y="2855950"/>
              <a:ext cx="6592500" cy="19950"/>
            </a:xfrm>
            <a:custGeom>
              <a:avLst/>
              <a:gdLst/>
              <a:ahLst/>
              <a:cxnLst/>
              <a:rect l="l" t="t" r="r" b="b"/>
              <a:pathLst>
                <a:path w="263700" h="798" extrusionOk="0">
                  <a:moveTo>
                    <a:pt x="572" y="0"/>
                  </a:moveTo>
                  <a:cubicBezTo>
                    <a:pt x="0" y="0"/>
                    <a:pt x="0" y="798"/>
                    <a:pt x="572" y="798"/>
                  </a:cubicBezTo>
                  <a:lnTo>
                    <a:pt x="263128" y="798"/>
                  </a:lnTo>
                  <a:cubicBezTo>
                    <a:pt x="263700" y="798"/>
                    <a:pt x="263700" y="0"/>
                    <a:pt x="26312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54"/>
            <p:cNvSpPr/>
            <p:nvPr/>
          </p:nvSpPr>
          <p:spPr>
            <a:xfrm>
              <a:off x="1275775" y="3845650"/>
              <a:ext cx="6592500" cy="19975"/>
            </a:xfrm>
            <a:custGeom>
              <a:avLst/>
              <a:gdLst/>
              <a:ahLst/>
              <a:cxnLst/>
              <a:rect l="l" t="t" r="r" b="b"/>
              <a:pathLst>
                <a:path w="263700" h="799" extrusionOk="0">
                  <a:moveTo>
                    <a:pt x="572" y="0"/>
                  </a:moveTo>
                  <a:cubicBezTo>
                    <a:pt x="0" y="0"/>
                    <a:pt x="0" y="798"/>
                    <a:pt x="572" y="798"/>
                  </a:cubicBezTo>
                  <a:lnTo>
                    <a:pt x="263128" y="798"/>
                  </a:lnTo>
                  <a:cubicBezTo>
                    <a:pt x="263700" y="798"/>
                    <a:pt x="263700" y="0"/>
                    <a:pt x="26312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71" name="Google Shape;1071;p54"/>
          <p:cNvSpPr txBox="1">
            <a:spLocks noGrp="1"/>
          </p:cNvSpPr>
          <p:nvPr>
            <p:ph type="ctrTitle"/>
          </p:nvPr>
        </p:nvSpPr>
        <p:spPr>
          <a:xfrm>
            <a:off x="745128" y="246339"/>
            <a:ext cx="7708500" cy="65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t>Mengajarkan Anak Kesopanan </a:t>
            </a:r>
            <a:br>
              <a:rPr lang="en" sz="2400" dirty="0"/>
            </a:br>
            <a:r>
              <a:rPr lang="en" sz="2400" dirty="0"/>
              <a:t>dan Berbakti kepada Orang Tua</a:t>
            </a:r>
            <a:endParaRPr sz="2400" dirty="0"/>
          </a:p>
        </p:txBody>
      </p:sp>
      <p:sp>
        <p:nvSpPr>
          <p:cNvPr id="1072" name="Google Shape;1072;p54"/>
          <p:cNvSpPr/>
          <p:nvPr/>
        </p:nvSpPr>
        <p:spPr>
          <a:xfrm>
            <a:off x="6705090" y="3650579"/>
            <a:ext cx="234596" cy="165568"/>
          </a:xfrm>
          <a:custGeom>
            <a:avLst/>
            <a:gdLst/>
            <a:ahLst/>
            <a:cxnLst/>
            <a:rect l="l" t="t" r="r" b="b"/>
            <a:pathLst>
              <a:path w="13335" h="9986" extrusionOk="0">
                <a:moveTo>
                  <a:pt x="11960" y="0"/>
                </a:moveTo>
                <a:cubicBezTo>
                  <a:pt x="11742" y="0"/>
                  <a:pt x="11517" y="88"/>
                  <a:pt x="11318" y="297"/>
                </a:cubicBezTo>
                <a:cubicBezTo>
                  <a:pt x="8973" y="2774"/>
                  <a:pt x="6615" y="5250"/>
                  <a:pt x="4270" y="7739"/>
                </a:cubicBezTo>
                <a:cubicBezTo>
                  <a:pt x="3448" y="7131"/>
                  <a:pt x="2615" y="6512"/>
                  <a:pt x="1793" y="5905"/>
                </a:cubicBezTo>
                <a:cubicBezTo>
                  <a:pt x="1620" y="5777"/>
                  <a:pt x="1447" y="5721"/>
                  <a:pt x="1285" y="5721"/>
                </a:cubicBezTo>
                <a:cubicBezTo>
                  <a:pt x="517" y="5721"/>
                  <a:pt x="0" y="6972"/>
                  <a:pt x="817" y="7572"/>
                </a:cubicBezTo>
                <a:cubicBezTo>
                  <a:pt x="1841" y="8334"/>
                  <a:pt x="2877" y="9084"/>
                  <a:pt x="3901" y="9846"/>
                </a:cubicBezTo>
                <a:cubicBezTo>
                  <a:pt x="4029" y="9942"/>
                  <a:pt x="4190" y="9985"/>
                  <a:pt x="4356" y="9985"/>
                </a:cubicBezTo>
                <a:cubicBezTo>
                  <a:pt x="4622" y="9985"/>
                  <a:pt x="4899" y="9874"/>
                  <a:pt x="5068" y="9691"/>
                </a:cubicBezTo>
                <a:cubicBezTo>
                  <a:pt x="7604" y="7012"/>
                  <a:pt x="10140" y="4333"/>
                  <a:pt x="12676" y="1654"/>
                </a:cubicBezTo>
                <a:cubicBezTo>
                  <a:pt x="13335" y="968"/>
                  <a:pt x="12685" y="0"/>
                  <a:pt x="11960"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Nunito"/>
              <a:ea typeface="Nunito"/>
              <a:cs typeface="Nunito"/>
              <a:sym typeface="Nunito"/>
            </a:endParaRPr>
          </a:p>
        </p:txBody>
      </p:sp>
      <p:sp>
        <p:nvSpPr>
          <p:cNvPr id="1073" name="Google Shape;1073;p54"/>
          <p:cNvSpPr/>
          <p:nvPr/>
        </p:nvSpPr>
        <p:spPr>
          <a:xfrm>
            <a:off x="5579769" y="2662702"/>
            <a:ext cx="234596" cy="165568"/>
          </a:xfrm>
          <a:custGeom>
            <a:avLst/>
            <a:gdLst/>
            <a:ahLst/>
            <a:cxnLst/>
            <a:rect l="l" t="t" r="r" b="b"/>
            <a:pathLst>
              <a:path w="13335" h="9986" extrusionOk="0">
                <a:moveTo>
                  <a:pt x="11960" y="0"/>
                </a:moveTo>
                <a:cubicBezTo>
                  <a:pt x="11742" y="0"/>
                  <a:pt x="11517" y="88"/>
                  <a:pt x="11318" y="297"/>
                </a:cubicBezTo>
                <a:cubicBezTo>
                  <a:pt x="8973" y="2774"/>
                  <a:pt x="6615" y="5250"/>
                  <a:pt x="4270" y="7739"/>
                </a:cubicBezTo>
                <a:cubicBezTo>
                  <a:pt x="3448" y="7131"/>
                  <a:pt x="2615" y="6512"/>
                  <a:pt x="1793" y="5905"/>
                </a:cubicBezTo>
                <a:cubicBezTo>
                  <a:pt x="1620" y="5777"/>
                  <a:pt x="1447" y="5721"/>
                  <a:pt x="1285" y="5721"/>
                </a:cubicBezTo>
                <a:cubicBezTo>
                  <a:pt x="517" y="5721"/>
                  <a:pt x="0" y="6972"/>
                  <a:pt x="817" y="7572"/>
                </a:cubicBezTo>
                <a:cubicBezTo>
                  <a:pt x="1841" y="8334"/>
                  <a:pt x="2877" y="9084"/>
                  <a:pt x="3901" y="9846"/>
                </a:cubicBezTo>
                <a:cubicBezTo>
                  <a:pt x="4029" y="9942"/>
                  <a:pt x="4190" y="9985"/>
                  <a:pt x="4356" y="9985"/>
                </a:cubicBezTo>
                <a:cubicBezTo>
                  <a:pt x="4622" y="9985"/>
                  <a:pt x="4899" y="9874"/>
                  <a:pt x="5068" y="9691"/>
                </a:cubicBezTo>
                <a:cubicBezTo>
                  <a:pt x="7604" y="7012"/>
                  <a:pt x="10140" y="4333"/>
                  <a:pt x="12676" y="1654"/>
                </a:cubicBezTo>
                <a:cubicBezTo>
                  <a:pt x="13335" y="968"/>
                  <a:pt x="12685" y="0"/>
                  <a:pt x="11960"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Fira Sans Extra Condensed"/>
              <a:ea typeface="Fira Sans Extra Condensed"/>
              <a:cs typeface="Fira Sans Extra Condensed"/>
              <a:sym typeface="Fira Sans Extra Condensed"/>
            </a:endParaRPr>
          </a:p>
        </p:txBody>
      </p:sp>
      <p:sp>
        <p:nvSpPr>
          <p:cNvPr id="1107" name="Google Shape;1107;p54"/>
          <p:cNvSpPr/>
          <p:nvPr/>
        </p:nvSpPr>
        <p:spPr>
          <a:xfrm>
            <a:off x="5579976" y="2663134"/>
            <a:ext cx="234596" cy="165568"/>
          </a:xfrm>
          <a:custGeom>
            <a:avLst/>
            <a:gdLst/>
            <a:ahLst/>
            <a:cxnLst/>
            <a:rect l="l" t="t" r="r" b="b"/>
            <a:pathLst>
              <a:path w="13335" h="9986" extrusionOk="0">
                <a:moveTo>
                  <a:pt x="11960" y="0"/>
                </a:moveTo>
                <a:cubicBezTo>
                  <a:pt x="11742" y="0"/>
                  <a:pt x="11517" y="88"/>
                  <a:pt x="11318" y="297"/>
                </a:cubicBezTo>
                <a:cubicBezTo>
                  <a:pt x="8973" y="2774"/>
                  <a:pt x="6615" y="5250"/>
                  <a:pt x="4270" y="7739"/>
                </a:cubicBezTo>
                <a:cubicBezTo>
                  <a:pt x="3448" y="7131"/>
                  <a:pt x="2615" y="6512"/>
                  <a:pt x="1793" y="5905"/>
                </a:cubicBezTo>
                <a:cubicBezTo>
                  <a:pt x="1620" y="5777"/>
                  <a:pt x="1447" y="5721"/>
                  <a:pt x="1285" y="5721"/>
                </a:cubicBezTo>
                <a:cubicBezTo>
                  <a:pt x="517" y="5721"/>
                  <a:pt x="0" y="6972"/>
                  <a:pt x="817" y="7572"/>
                </a:cubicBezTo>
                <a:cubicBezTo>
                  <a:pt x="1841" y="8334"/>
                  <a:pt x="2877" y="9084"/>
                  <a:pt x="3901" y="9846"/>
                </a:cubicBezTo>
                <a:cubicBezTo>
                  <a:pt x="4029" y="9942"/>
                  <a:pt x="4190" y="9985"/>
                  <a:pt x="4356" y="9985"/>
                </a:cubicBezTo>
                <a:cubicBezTo>
                  <a:pt x="4622" y="9985"/>
                  <a:pt x="4899" y="9874"/>
                  <a:pt x="5068" y="9691"/>
                </a:cubicBezTo>
                <a:cubicBezTo>
                  <a:pt x="7604" y="7012"/>
                  <a:pt x="10140" y="4333"/>
                  <a:pt x="12676" y="1654"/>
                </a:cubicBezTo>
                <a:cubicBezTo>
                  <a:pt x="13335" y="968"/>
                  <a:pt x="12685" y="0"/>
                  <a:pt x="11960"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Nunito"/>
              <a:ea typeface="Nunito"/>
              <a:cs typeface="Nunito"/>
              <a:sym typeface="Nunito"/>
            </a:endParaRPr>
          </a:p>
        </p:txBody>
      </p:sp>
      <p:grpSp>
        <p:nvGrpSpPr>
          <p:cNvPr id="1114" name="Google Shape;1114;p54"/>
          <p:cNvGrpSpPr/>
          <p:nvPr/>
        </p:nvGrpSpPr>
        <p:grpSpPr>
          <a:xfrm rot="-632919" flipH="1">
            <a:off x="665356" y="852037"/>
            <a:ext cx="641652" cy="668105"/>
            <a:chOff x="2079900" y="3077638"/>
            <a:chExt cx="367775" cy="382800"/>
          </a:xfrm>
        </p:grpSpPr>
        <p:sp>
          <p:nvSpPr>
            <p:cNvPr id="1115" name="Google Shape;1115;p54"/>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54"/>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54"/>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54"/>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9" name="Google Shape;1119;p54"/>
          <p:cNvGrpSpPr/>
          <p:nvPr/>
        </p:nvGrpSpPr>
        <p:grpSpPr>
          <a:xfrm rot="148811">
            <a:off x="8357294" y="4411704"/>
            <a:ext cx="371396" cy="375435"/>
            <a:chOff x="2079900" y="3077638"/>
            <a:chExt cx="367775" cy="382800"/>
          </a:xfrm>
        </p:grpSpPr>
        <p:sp>
          <p:nvSpPr>
            <p:cNvPr id="1120" name="Google Shape;1120;p54"/>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54"/>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54"/>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54"/>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p:cNvSpPr txBox="1"/>
          <p:nvPr/>
        </p:nvSpPr>
        <p:spPr>
          <a:xfrm>
            <a:off x="1639266" y="1475345"/>
            <a:ext cx="6088219" cy="738664"/>
          </a:xfrm>
          <a:prstGeom prst="rect">
            <a:avLst/>
          </a:prstGeom>
          <a:noFill/>
        </p:spPr>
        <p:txBody>
          <a:bodyPr wrap="square" rtlCol="0">
            <a:spAutoFit/>
          </a:bodyPr>
          <a:lstStyle/>
          <a:p>
            <a:r>
              <a:rPr lang="en-US" sz="1300" dirty="0">
                <a:solidFill>
                  <a:schemeClr val="bg1"/>
                </a:solidFill>
                <a:latin typeface="Fredoka One" panose="020B0604020202020204" charset="0"/>
              </a:rPr>
              <a:t>1. </a:t>
            </a:r>
            <a:r>
              <a:rPr lang="en-US" sz="1300" dirty="0" err="1">
                <a:solidFill>
                  <a:schemeClr val="bg1"/>
                </a:solidFill>
                <a:latin typeface="Fredoka One" panose="020B0604020202020204" charset="0"/>
              </a:rPr>
              <a:t>Ketika</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hendak</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membutuhkan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bantuan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si</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kecil</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panggil</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namanya</a:t>
            </a:r>
            <a:r>
              <a:rPr lang="en-US" sz="1300" dirty="0">
                <a:solidFill>
                  <a:schemeClr val="bg1"/>
                </a:solidFill>
                <a:latin typeface="Fredoka One" panose="020B0604020202020204" charset="0"/>
              </a:rPr>
              <a:t>,</a:t>
            </a:r>
          </a:p>
          <a:p>
            <a:r>
              <a:rPr lang="en-US" sz="1300" dirty="0" err="1">
                <a:solidFill>
                  <a:schemeClr val="bg1"/>
                </a:solidFill>
                <a:latin typeface="Fredoka One" panose="020B0604020202020204" charset="0"/>
              </a:rPr>
              <a:t>tidak</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usah</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membentak</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atau</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berteriak</a:t>
            </a:r>
            <a:r>
              <a:rPr lang="en-US" dirty="0">
                <a:solidFill>
                  <a:schemeClr val="bg1"/>
                </a:solidFill>
                <a:latin typeface="Fredoka One" panose="020B0604020202020204" charset="0"/>
              </a:rPr>
              <a:t>.</a:t>
            </a:r>
          </a:p>
          <a:p>
            <a:endParaRPr lang="en-US" dirty="0"/>
          </a:p>
        </p:txBody>
      </p:sp>
      <p:sp>
        <p:nvSpPr>
          <p:cNvPr id="3" name="TextBox 2"/>
          <p:cNvSpPr txBox="1"/>
          <p:nvPr/>
        </p:nvSpPr>
        <p:spPr>
          <a:xfrm>
            <a:off x="1531070" y="2012301"/>
            <a:ext cx="5715026" cy="492443"/>
          </a:xfrm>
          <a:prstGeom prst="rect">
            <a:avLst/>
          </a:prstGeom>
          <a:noFill/>
        </p:spPr>
        <p:txBody>
          <a:bodyPr wrap="none" rtlCol="0">
            <a:spAutoFit/>
          </a:bodyPr>
          <a:lstStyle/>
          <a:p>
            <a:r>
              <a:rPr lang="en-US" sz="1300" dirty="0">
                <a:solidFill>
                  <a:schemeClr val="bg1"/>
                </a:solidFill>
                <a:latin typeface="Fredoka One" panose="020B0604020202020204" charset="0"/>
              </a:rPr>
              <a:t>2. </a:t>
            </a:r>
            <a:r>
              <a:rPr lang="en-US" sz="1300" dirty="0" err="1">
                <a:solidFill>
                  <a:schemeClr val="bg1"/>
                </a:solidFill>
                <a:latin typeface="Fredoka One" panose="020B0604020202020204" charset="0"/>
              </a:rPr>
              <a:t>Dengarkan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keluh</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kesahnya</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Misal</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saat</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anak</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terjatuh</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atau</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terluka</a:t>
            </a:r>
            <a:r>
              <a:rPr lang="en-US" sz="1300" dirty="0">
                <a:solidFill>
                  <a:schemeClr val="bg1"/>
                </a:solidFill>
                <a:latin typeface="Fredoka One" panose="020B0604020202020204" charset="0"/>
              </a:rPr>
              <a:t>.</a:t>
            </a:r>
          </a:p>
          <a:p>
            <a:r>
              <a:rPr lang="en-US" sz="1300" dirty="0" err="1">
                <a:solidFill>
                  <a:schemeClr val="bg1"/>
                </a:solidFill>
                <a:latin typeface="Fredoka One" panose="020B0604020202020204" charset="0"/>
              </a:rPr>
              <a:t>Berikan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semangat</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dan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motivasi</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Kemudian</a:t>
            </a:r>
            <a:r>
              <a:rPr lang="en-US" sz="1300" dirty="0">
                <a:solidFill>
                  <a:schemeClr val="bg1"/>
                </a:solidFill>
                <a:latin typeface="Fredoka One" panose="020B0604020202020204" charset="0"/>
              </a:rPr>
              <a:t> bantu </a:t>
            </a:r>
            <a:r>
              <a:rPr lang="en-US" sz="1300" dirty="0" err="1">
                <a:solidFill>
                  <a:schemeClr val="bg1"/>
                </a:solidFill>
                <a:latin typeface="Fredoka One" panose="020B0604020202020204" charset="0"/>
              </a:rPr>
              <a:t>mengobatinya</a:t>
            </a:r>
            <a:r>
              <a:rPr lang="en-US" sz="1300" dirty="0">
                <a:solidFill>
                  <a:schemeClr val="bg1"/>
                </a:solidFill>
                <a:latin typeface="Fredoka One" panose="020B0604020202020204" charset="0"/>
              </a:rPr>
              <a:t>.</a:t>
            </a:r>
          </a:p>
        </p:txBody>
      </p:sp>
      <p:sp>
        <p:nvSpPr>
          <p:cNvPr id="4" name="TextBox 3"/>
          <p:cNvSpPr txBox="1"/>
          <p:nvPr/>
        </p:nvSpPr>
        <p:spPr>
          <a:xfrm>
            <a:off x="1488734" y="2496132"/>
            <a:ext cx="6054863" cy="492443"/>
          </a:xfrm>
          <a:prstGeom prst="rect">
            <a:avLst/>
          </a:prstGeom>
          <a:noFill/>
        </p:spPr>
        <p:txBody>
          <a:bodyPr wrap="none" rtlCol="0">
            <a:spAutoFit/>
          </a:bodyPr>
          <a:lstStyle/>
          <a:p>
            <a:r>
              <a:rPr lang="en-US" sz="1300" dirty="0">
                <a:solidFill>
                  <a:schemeClr val="bg1"/>
                </a:solidFill>
                <a:latin typeface="Fredoka One" panose="020B0604020202020204" charset="0"/>
              </a:rPr>
              <a:t>3. Eye contact </a:t>
            </a:r>
            <a:r>
              <a:rPr lang="en-US" sz="1300" dirty="0" err="1">
                <a:solidFill>
                  <a:schemeClr val="bg1"/>
                </a:solidFill>
                <a:latin typeface="Fredoka One" panose="020B0604020202020204" charset="0"/>
              </a:rPr>
              <a:t>atau</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tatapan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mata</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kepada</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anak</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Ungkap</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kasih</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sayang</a:t>
            </a:r>
            <a:r>
              <a:rPr lang="en-US" sz="1300" dirty="0">
                <a:solidFill>
                  <a:schemeClr val="bg1"/>
                </a:solidFill>
                <a:latin typeface="Fredoka One" panose="020B0604020202020204" charset="0"/>
              </a:rPr>
              <a:t>,</a:t>
            </a:r>
          </a:p>
          <a:p>
            <a:r>
              <a:rPr lang="en-US" sz="1300" dirty="0" err="1">
                <a:solidFill>
                  <a:schemeClr val="bg1"/>
                </a:solidFill>
                <a:latin typeface="Fredoka One" panose="020B0604020202020204" charset="0"/>
              </a:rPr>
              <a:t>Tatapan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mata</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akan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membuat</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anak</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merasa</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diperhatikan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dan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dipedulikan</a:t>
            </a:r>
            <a:r>
              <a:rPr lang="en-US" sz="1300" dirty="0"/>
              <a:t>.</a:t>
            </a:r>
          </a:p>
        </p:txBody>
      </p:sp>
      <p:sp>
        <p:nvSpPr>
          <p:cNvPr id="5" name="TextBox 4"/>
          <p:cNvSpPr txBox="1"/>
          <p:nvPr/>
        </p:nvSpPr>
        <p:spPr>
          <a:xfrm>
            <a:off x="1257407" y="2993708"/>
            <a:ext cx="7037504" cy="492443"/>
          </a:xfrm>
          <a:prstGeom prst="rect">
            <a:avLst/>
          </a:prstGeom>
          <a:noFill/>
        </p:spPr>
        <p:txBody>
          <a:bodyPr wrap="none" rtlCol="0">
            <a:spAutoFit/>
          </a:bodyPr>
          <a:lstStyle/>
          <a:p>
            <a:r>
              <a:rPr lang="en-US" sz="1300" dirty="0">
                <a:solidFill>
                  <a:schemeClr val="bg1"/>
                </a:solidFill>
                <a:latin typeface="Fredoka One" panose="020B0604020202020204" charset="0"/>
              </a:rPr>
              <a:t>4. </a:t>
            </a:r>
            <a:r>
              <a:rPr lang="en-US" sz="1300" dirty="0" err="1">
                <a:solidFill>
                  <a:schemeClr val="bg1"/>
                </a:solidFill>
                <a:latin typeface="Fredoka One" panose="020B0604020202020204" charset="0"/>
              </a:rPr>
              <a:t>Memperbanyak</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menuntut</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ilmu</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syar’I</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dan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memperbaiki</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diri</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sebagai</a:t>
            </a:r>
            <a:r>
              <a:rPr lang="en-US" sz="1300" dirty="0">
                <a:solidFill>
                  <a:schemeClr val="bg1"/>
                </a:solidFill>
                <a:latin typeface="Fredoka One" panose="020B0604020202020204" charset="0"/>
              </a:rPr>
              <a:t> orang </a:t>
            </a:r>
            <a:r>
              <a:rPr lang="en-US" sz="1300" dirty="0" err="1">
                <a:solidFill>
                  <a:schemeClr val="bg1"/>
                </a:solidFill>
                <a:latin typeface="Fredoka One" panose="020B0604020202020204" charset="0"/>
              </a:rPr>
              <a:t>tua</a:t>
            </a:r>
            <a:r>
              <a:rPr lang="en-US" sz="1300" dirty="0">
                <a:solidFill>
                  <a:schemeClr val="bg1"/>
                </a:solidFill>
                <a:latin typeface="Fredoka One" panose="020B0604020202020204" charset="0"/>
              </a:rPr>
              <a:t>.</a:t>
            </a:r>
          </a:p>
          <a:p>
            <a:r>
              <a:rPr lang="en-US" sz="1300" dirty="0" err="1">
                <a:solidFill>
                  <a:schemeClr val="bg1"/>
                </a:solidFill>
                <a:latin typeface="Fredoka One" panose="020B0604020202020204" charset="0"/>
              </a:rPr>
              <a:t>Apakah</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kita</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sudah</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melakukan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kebaikan-kebaikan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sebelum</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mengajarkan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kepada</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anak</a:t>
            </a:r>
            <a:r>
              <a:rPr lang="en-US" sz="1300" dirty="0">
                <a:solidFill>
                  <a:schemeClr val="bg1"/>
                </a:solidFill>
                <a:latin typeface="Fredoka One" panose="020B0604020202020204" charset="0"/>
              </a:rPr>
              <a:t>?</a:t>
            </a:r>
          </a:p>
        </p:txBody>
      </p:sp>
      <p:sp>
        <p:nvSpPr>
          <p:cNvPr id="6" name="TextBox 5"/>
          <p:cNvSpPr txBox="1"/>
          <p:nvPr/>
        </p:nvSpPr>
        <p:spPr>
          <a:xfrm>
            <a:off x="1395247" y="3486152"/>
            <a:ext cx="5557932" cy="507831"/>
          </a:xfrm>
          <a:prstGeom prst="rect">
            <a:avLst/>
          </a:prstGeom>
          <a:noFill/>
        </p:spPr>
        <p:txBody>
          <a:bodyPr wrap="none" rtlCol="0">
            <a:spAutoFit/>
          </a:bodyPr>
          <a:lstStyle/>
          <a:p>
            <a:r>
              <a:rPr lang="en-US" sz="1300" dirty="0">
                <a:solidFill>
                  <a:schemeClr val="bg1"/>
                </a:solidFill>
                <a:latin typeface="Fredoka One" panose="020B0604020202020204" charset="0"/>
              </a:rPr>
              <a:t>5. </a:t>
            </a:r>
            <a:r>
              <a:rPr lang="en-US" sz="1300" dirty="0" err="1">
                <a:solidFill>
                  <a:schemeClr val="bg1"/>
                </a:solidFill>
                <a:latin typeface="Fredoka One" panose="020B0604020202020204" charset="0"/>
              </a:rPr>
              <a:t>Bersikap</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tegas</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pada</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waktunya</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dan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berikan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alasan</a:t>
            </a:r>
            <a:r>
              <a:rPr lang="en-US" sz="1300" dirty="0">
                <a:solidFill>
                  <a:schemeClr val="bg1"/>
                </a:solidFill>
                <a:latin typeface="Fredoka One" panose="020B0604020202020204" charset="0"/>
              </a:rPr>
              <a:t>.</a:t>
            </a:r>
          </a:p>
          <a:p>
            <a:r>
              <a:rPr lang="en-US" sz="1300" dirty="0">
                <a:solidFill>
                  <a:schemeClr val="bg1"/>
                </a:solidFill>
                <a:latin typeface="Fredoka One" panose="020B0604020202020204" charset="0"/>
              </a:rPr>
              <a:t>Support </a:t>
            </a:r>
            <a:r>
              <a:rPr lang="en-US" sz="1300" dirty="0" err="1">
                <a:solidFill>
                  <a:schemeClr val="bg1"/>
                </a:solidFill>
                <a:latin typeface="Fredoka One" panose="020B0604020202020204" charset="0"/>
              </a:rPr>
              <a:t>diatas</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kebaikan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Muliakan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mereka</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ketika</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beranjak</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dewasa</a:t>
            </a:r>
            <a:r>
              <a:rPr lang="en-US" sz="1300" dirty="0">
                <a:solidFill>
                  <a:schemeClr val="bg1"/>
                </a:solidFill>
                <a:latin typeface="Fredoka One" panose="020B0604020202020204" charset="0"/>
              </a:rPr>
              <a:t>.</a:t>
            </a:r>
          </a:p>
        </p:txBody>
      </p:sp>
      <p:sp>
        <p:nvSpPr>
          <p:cNvPr id="8" name="TextBox 7"/>
          <p:cNvSpPr txBox="1"/>
          <p:nvPr/>
        </p:nvSpPr>
        <p:spPr>
          <a:xfrm>
            <a:off x="1660891" y="4008971"/>
            <a:ext cx="5434501" cy="492443"/>
          </a:xfrm>
          <a:prstGeom prst="rect">
            <a:avLst/>
          </a:prstGeom>
          <a:noFill/>
        </p:spPr>
        <p:txBody>
          <a:bodyPr wrap="none" rtlCol="0">
            <a:spAutoFit/>
          </a:bodyPr>
          <a:lstStyle/>
          <a:p>
            <a:r>
              <a:rPr lang="en-US" sz="1300" dirty="0">
                <a:solidFill>
                  <a:schemeClr val="bg1"/>
                </a:solidFill>
                <a:latin typeface="Fredoka One" panose="020B0604020202020204" charset="0"/>
              </a:rPr>
              <a:t>6. </a:t>
            </a:r>
            <a:r>
              <a:rPr lang="en-US" sz="1300" dirty="0" err="1">
                <a:solidFill>
                  <a:schemeClr val="bg1"/>
                </a:solidFill>
                <a:latin typeface="Fredoka One" panose="020B0604020202020204" charset="0"/>
              </a:rPr>
              <a:t>Menanamkan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adab</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iman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tauhid</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dan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akidah</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sebelum</a:t>
            </a:r>
            <a:r>
              <a:rPr lang="en-US" sz="1300" dirty="0">
                <a:solidFill>
                  <a:schemeClr val="bg1"/>
                </a:solidFill>
                <a:latin typeface="Fredoka One" panose="020B0604020202020204" charset="0"/>
              </a:rPr>
              <a:t> al-</a:t>
            </a:r>
            <a:r>
              <a:rPr lang="en-US" sz="1300" dirty="0" err="1">
                <a:solidFill>
                  <a:schemeClr val="bg1"/>
                </a:solidFill>
                <a:latin typeface="Fredoka One" panose="020B0604020202020204" charset="0"/>
              </a:rPr>
              <a:t>qur’an</a:t>
            </a:r>
            <a:r>
              <a:rPr lang="en-US" sz="1300" dirty="0">
                <a:solidFill>
                  <a:schemeClr val="bg1"/>
                </a:solidFill>
                <a:latin typeface="Fredoka One" panose="020B0604020202020204" charset="0"/>
              </a:rPr>
              <a:t>.</a:t>
            </a:r>
          </a:p>
          <a:p>
            <a:r>
              <a:rPr lang="en-US" sz="1300" dirty="0" err="1">
                <a:solidFill>
                  <a:schemeClr val="bg1"/>
                </a:solidFill>
                <a:latin typeface="Fredoka One" panose="020B0604020202020204" charset="0"/>
              </a:rPr>
              <a:t>Memberikan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nafkah</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dan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mendo’akan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kebaikan</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untuk</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anak</a:t>
            </a:r>
            <a:r>
              <a:rPr lang="en-US" sz="1300" dirty="0">
                <a:solidFill>
                  <a:schemeClr val="bg1"/>
                </a:solidFill>
                <a:latin typeface="Fredoka One" panose="020B0604020202020204" charset="0"/>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43"/>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4547227" y="1314116"/>
            <a:ext cx="3828971" cy="3550556"/>
          </a:xfrm>
          <a:prstGeom prst="rect">
            <a:avLst/>
          </a:prstGeom>
        </p:spPr>
      </p:pic>
      <p:sp>
        <p:nvSpPr>
          <p:cNvPr id="746" name="Google Shape;746;p44"/>
          <p:cNvSpPr/>
          <p:nvPr/>
        </p:nvSpPr>
        <p:spPr>
          <a:xfrm>
            <a:off x="453358" y="1351381"/>
            <a:ext cx="3634548" cy="3375454"/>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4"/>
          <p:cNvSpPr txBox="1">
            <a:spLocks noGrp="1"/>
          </p:cNvSpPr>
          <p:nvPr>
            <p:ph type="ctrTitle"/>
          </p:nvPr>
        </p:nvSpPr>
        <p:spPr>
          <a:xfrm>
            <a:off x="676975" y="314183"/>
            <a:ext cx="7708500" cy="657600"/>
          </a:xfrm>
          <a:prstGeom prst="rect">
            <a:avLst/>
          </a:prstGeom>
        </p:spPr>
        <p:txBody>
          <a:bodyPr spcFirstLastPara="1" wrap="square" lIns="91425" tIns="91425" rIns="91425" bIns="91425" anchor="t" anchorCtr="0">
            <a:noAutofit/>
          </a:bodyPr>
          <a:lstStyle/>
          <a:p>
            <a:pPr lvl="0"/>
            <a:r>
              <a:rPr lang="en-US" sz="2400" b="1" dirty="0" err="1"/>
              <a:t>Anak-anak</a:t>
            </a:r>
            <a:r>
              <a:rPr lang="en-US" sz="2400" b="1" dirty="0"/>
              <a:t> </a:t>
            </a:r>
            <a:r>
              <a:rPr lang="en-US" sz="2400" b="1" dirty="0" err="1"/>
              <a:t>Suka</a:t>
            </a:r>
            <a:r>
              <a:rPr lang="en-US" sz="2400" b="1" dirty="0"/>
              <a:t> </a:t>
            </a:r>
            <a:r>
              <a:rPr lang="en-US" sz="2400" b="1" dirty="0" err="1"/>
              <a:t>Meniru</a:t>
            </a:r>
            <a:r>
              <a:rPr lang="en-US" sz="2400" b="1" dirty="0"/>
              <a:t> &amp; Orang </a:t>
            </a:r>
            <a:r>
              <a:rPr lang="en-US" sz="2400" b="1" dirty="0" err="1"/>
              <a:t>Tua</a:t>
            </a:r>
            <a:r>
              <a:rPr lang="en-US" sz="2400" b="1" dirty="0"/>
              <a:t> </a:t>
            </a:r>
            <a:r>
              <a:rPr lang="en-US" sz="2400" b="1" dirty="0" err="1"/>
              <a:t>Menjadi</a:t>
            </a:r>
            <a:r>
              <a:rPr lang="en-US" sz="2400" b="1" dirty="0"/>
              <a:t> </a:t>
            </a:r>
            <a:r>
              <a:rPr lang="en-US" sz="2400" b="1" dirty="0" err="1"/>
              <a:t>Pembentuk</a:t>
            </a:r>
            <a:r>
              <a:rPr lang="en-US" sz="2400" b="1" dirty="0"/>
              <a:t> </a:t>
            </a:r>
            <a:r>
              <a:rPr lang="en-US" sz="2400" b="1" dirty="0" err="1"/>
              <a:t>Karakter</a:t>
            </a:r>
            <a:r>
              <a:rPr lang="en-US" sz="2400" b="1" dirty="0"/>
              <a:t> </a:t>
            </a:r>
            <a:r>
              <a:rPr lang="en-US" sz="2400" b="1" dirty="0" err="1"/>
              <a:t>Anak</a:t>
            </a:r>
            <a:endParaRPr sz="2400" dirty="0"/>
          </a:p>
        </p:txBody>
      </p:sp>
      <p:grpSp>
        <p:nvGrpSpPr>
          <p:cNvPr id="764" name="Google Shape;764;p44"/>
          <p:cNvGrpSpPr/>
          <p:nvPr/>
        </p:nvGrpSpPr>
        <p:grpSpPr>
          <a:xfrm rot="-632919" flipH="1">
            <a:off x="665356" y="852037"/>
            <a:ext cx="641652" cy="668105"/>
            <a:chOff x="2079900" y="3077638"/>
            <a:chExt cx="367775" cy="382800"/>
          </a:xfrm>
        </p:grpSpPr>
        <p:sp>
          <p:nvSpPr>
            <p:cNvPr id="765" name="Google Shape;765;p44"/>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4"/>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4"/>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4"/>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9" name="Google Shape;769;p44"/>
          <p:cNvGrpSpPr/>
          <p:nvPr/>
        </p:nvGrpSpPr>
        <p:grpSpPr>
          <a:xfrm rot="148811">
            <a:off x="8357294" y="4411704"/>
            <a:ext cx="371396" cy="375435"/>
            <a:chOff x="2079900" y="3077638"/>
            <a:chExt cx="367775" cy="382800"/>
          </a:xfrm>
        </p:grpSpPr>
        <p:sp>
          <p:nvSpPr>
            <p:cNvPr id="770" name="Google Shape;770;p44"/>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4"/>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4"/>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4"/>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Rectangle 3"/>
          <p:cNvSpPr/>
          <p:nvPr/>
        </p:nvSpPr>
        <p:spPr>
          <a:xfrm>
            <a:off x="1117169" y="1538082"/>
            <a:ext cx="2586207" cy="2877711"/>
          </a:xfrm>
          <a:prstGeom prst="rect">
            <a:avLst/>
          </a:prstGeom>
        </p:spPr>
        <p:txBody>
          <a:bodyPr wrap="square">
            <a:spAutoFit/>
          </a:bodyPr>
          <a:lstStyle/>
          <a:p>
            <a:r>
              <a:rPr lang="en-US" sz="1200" dirty="0" err="1">
                <a:solidFill>
                  <a:schemeClr val="bg1"/>
                </a:solidFill>
                <a:latin typeface="Fredoka One" panose="020B0604020202020204" charset="0"/>
              </a:rPr>
              <a:t>Anak-anak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meniru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banyak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hal</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mereka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lihat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dari</a:t>
            </a:r>
            <a:r>
              <a:rPr lang="en-US" sz="1200" dirty="0">
                <a:solidFill>
                  <a:schemeClr val="bg1"/>
                </a:solidFill>
                <a:latin typeface="Fredoka One" panose="020B0604020202020204" charset="0"/>
              </a:rPr>
              <a:t> orang-orang di </a:t>
            </a:r>
            <a:r>
              <a:rPr lang="en-US" sz="1200" dirty="0" err="1">
                <a:solidFill>
                  <a:schemeClr val="bg1"/>
                </a:solidFill>
                <a:latin typeface="Fredoka One" panose="020B0604020202020204" charset="0"/>
              </a:rPr>
              <a:t>sekitarnya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Baik</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positif</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maupun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negatif</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ketika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Ibu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sedang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kesal</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dengan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suatu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hal</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kemudian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mengekspresikan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kemarahan</a:t>
            </a:r>
            <a:r>
              <a:rPr lang="en-US" sz="1200" dirty="0">
                <a:solidFill>
                  <a:schemeClr val="bg1"/>
                </a:solidFill>
                <a:latin typeface="Fredoka One" panose="020B0604020202020204" charset="0"/>
              </a:rPr>
              <a:t> di </a:t>
            </a:r>
            <a:r>
              <a:rPr lang="en-US" sz="1200" dirty="0" err="1">
                <a:solidFill>
                  <a:schemeClr val="bg1"/>
                </a:solidFill>
                <a:latin typeface="Fredoka One" panose="020B0604020202020204" charset="0"/>
              </a:rPr>
              <a:t>depan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anak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maka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ekspresi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marah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mereka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tangkap</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Begitupula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dengan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menangis</a:t>
            </a:r>
            <a:r>
              <a:rPr lang="en-US" sz="1200" dirty="0">
                <a:solidFill>
                  <a:schemeClr val="bg1"/>
                </a:solidFill>
                <a:latin typeface="Fredoka One" panose="020B0604020202020204" charset="0"/>
              </a:rPr>
              <a:t> di </a:t>
            </a:r>
            <a:r>
              <a:rPr lang="en-US" sz="1200" dirty="0" err="1">
                <a:solidFill>
                  <a:schemeClr val="bg1"/>
                </a:solidFill>
                <a:latin typeface="Fredoka One" panose="020B0604020202020204" charset="0"/>
              </a:rPr>
              <a:t>depan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mereka</a:t>
            </a:r>
            <a:r>
              <a:rPr lang="en-US" sz="1200" dirty="0">
                <a:solidFill>
                  <a:schemeClr val="bg1"/>
                </a:solidFill>
                <a:latin typeface="Fredoka One" panose="020B0604020202020204" charset="0"/>
              </a:rPr>
              <a:t>, agar </a:t>
            </a:r>
            <a:r>
              <a:rPr lang="en-US" sz="1200" dirty="0" err="1">
                <a:solidFill>
                  <a:schemeClr val="bg1"/>
                </a:solidFill>
                <a:latin typeface="Fredoka One" panose="020B0604020202020204" charset="0"/>
              </a:rPr>
              <a:t>anak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kita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tidak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mudah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rapuh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Apa</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didapatinya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lantas</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anak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tiru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nantinya</a:t>
            </a:r>
            <a:r>
              <a:rPr lang="en-US" sz="1200" dirty="0">
                <a:solidFill>
                  <a:schemeClr val="bg1"/>
                </a:solidFill>
                <a:latin typeface="Fredoka One" panose="020B0604020202020204" charset="0"/>
              </a:rPr>
              <a:t>. Jaga </a:t>
            </a:r>
            <a:r>
              <a:rPr lang="en-US" sz="1200" dirty="0" err="1">
                <a:solidFill>
                  <a:schemeClr val="bg1"/>
                </a:solidFill>
                <a:latin typeface="Fredoka One" panose="020B0604020202020204" charset="0"/>
              </a:rPr>
              <a:t>keharmonisan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hubungan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antar</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pasangan</a:t>
            </a:r>
            <a:r>
              <a:rPr lang="en-US" sz="1200" dirty="0">
                <a:solidFill>
                  <a:schemeClr val="bg1"/>
                </a:solidFill>
                <a:latin typeface="Fredoka One" panose="020B0604020202020204" charset="0"/>
              </a:rPr>
              <a:t> di </a:t>
            </a:r>
            <a:r>
              <a:rPr lang="en-US" sz="1200" dirty="0" err="1">
                <a:solidFill>
                  <a:schemeClr val="bg1"/>
                </a:solidFill>
                <a:latin typeface="Fredoka One" panose="020B0604020202020204" charset="0"/>
              </a:rPr>
              <a:t>depan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anak</a:t>
            </a:r>
            <a:r>
              <a:rPr lang="en-US" sz="1300" dirty="0">
                <a:solidFill>
                  <a:schemeClr val="bg1"/>
                </a:solidFill>
                <a:latin typeface="Fredoka One" panose="020B0604020202020204" charset="0"/>
              </a:rPr>
              <a:t>.</a:t>
            </a:r>
          </a:p>
        </p:txBody>
      </p:sp>
      <p:sp>
        <p:nvSpPr>
          <p:cNvPr id="6" name="Rectangle 5"/>
          <p:cNvSpPr/>
          <p:nvPr/>
        </p:nvSpPr>
        <p:spPr>
          <a:xfrm>
            <a:off x="4928894" y="1696175"/>
            <a:ext cx="3309307" cy="3293209"/>
          </a:xfrm>
          <a:prstGeom prst="rect">
            <a:avLst/>
          </a:prstGeom>
        </p:spPr>
        <p:txBody>
          <a:bodyPr wrap="square">
            <a:spAutoFit/>
          </a:bodyPr>
          <a:lstStyle/>
          <a:p>
            <a:r>
              <a:rPr lang="en-US" sz="1200" dirty="0" err="1">
                <a:solidFill>
                  <a:schemeClr val="bg1"/>
                </a:solidFill>
                <a:latin typeface="Fredoka One" panose="020B0604020202020204" charset="0"/>
              </a:rPr>
              <a:t>Fase</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ini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berlanjut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terus</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sehingga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pasangan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dituntut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untuk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bisa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memerhatikan</a:t>
            </a:r>
            <a:r>
              <a:rPr lang="en-US" sz="1200" dirty="0">
                <a:solidFill>
                  <a:schemeClr val="bg1"/>
                </a:solidFill>
                <a:latin typeface="Fredoka One" panose="020B0604020202020204" charset="0"/>
              </a:rPr>
              <a:t> kata-kata </a:t>
            </a:r>
            <a:r>
              <a:rPr lang="en-US" sz="1200" dirty="0" err="1">
                <a:solidFill>
                  <a:schemeClr val="bg1"/>
                </a:solidFill>
                <a:latin typeface="Fredoka One" panose="020B0604020202020204" charset="0"/>
              </a:rPr>
              <a:t>apa</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diucapkan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contoh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positif</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selalu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memuji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kelebihan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Ibu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atau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Ayahnya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hindari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mengkritik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sikap</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negatif</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pasangan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dengan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suara</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lantang</a:t>
            </a:r>
            <a:r>
              <a:rPr lang="en-US" sz="1200" dirty="0">
                <a:solidFill>
                  <a:schemeClr val="bg1"/>
                </a:solidFill>
                <a:latin typeface="Fredoka One" panose="020B0604020202020204" charset="0"/>
              </a:rPr>
              <a:t>  di </a:t>
            </a:r>
            <a:r>
              <a:rPr lang="en-US" sz="1200" dirty="0" err="1">
                <a:solidFill>
                  <a:schemeClr val="bg1"/>
                </a:solidFill>
                <a:latin typeface="Fredoka One" panose="020B0604020202020204" charset="0"/>
              </a:rPr>
              <a:t>depan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anak</a:t>
            </a:r>
            <a:r>
              <a:rPr lang="en-US" sz="1200" dirty="0">
                <a:solidFill>
                  <a:schemeClr val="bg1"/>
                </a:solidFill>
                <a:latin typeface="Fredoka One" panose="020B0604020202020204" charset="0"/>
              </a:rPr>
              <a:t>, agar </a:t>
            </a:r>
            <a:r>
              <a:rPr lang="en-US" sz="1200" dirty="0" err="1">
                <a:solidFill>
                  <a:schemeClr val="bg1"/>
                </a:solidFill>
                <a:latin typeface="Fredoka One" panose="020B0604020202020204" charset="0"/>
              </a:rPr>
              <a:t>anak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dapat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selalu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menghormati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mereka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Ucapkan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perkataan</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hanya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baik-baik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saja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dalam</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keadaan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apapun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karena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ucapan</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tidak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baik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terutama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bagi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seorang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Ibu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terhadap</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anak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bisa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menjadi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sebuah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do'a</a:t>
            </a:r>
            <a:r>
              <a:rPr lang="en-US" sz="1200" dirty="0">
                <a:solidFill>
                  <a:schemeClr val="bg1"/>
                </a:solidFill>
                <a:latin typeface="Fredoka One" panose="020B0604020202020204" charset="0"/>
              </a:rPr>
              <a:t> pula. </a:t>
            </a:r>
            <a:r>
              <a:rPr lang="en-US" sz="1200" dirty="0" err="1">
                <a:solidFill>
                  <a:schemeClr val="bg1"/>
                </a:solidFill>
                <a:latin typeface="Fredoka One" panose="020B0604020202020204" charset="0"/>
              </a:rPr>
              <a:t>Konsisten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dalam</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berkata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berbuat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berani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meminta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maaf</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kepada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anak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jika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Ibu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melakukan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kesalahan</a:t>
            </a:r>
            <a:r>
              <a:rPr lang="en-US" sz="1200" dirty="0">
                <a:solidFill>
                  <a:schemeClr val="bg1"/>
                </a:solidFill>
                <a:latin typeface="Fredoka One" panose="020B0604020202020204" charset="0"/>
              </a:rPr>
              <a:t>.</a:t>
            </a:r>
          </a:p>
          <a:p>
            <a:br>
              <a:rPr lang="en-US" dirty="0"/>
            </a:b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05"/>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70685" y="210254"/>
            <a:ext cx="5990036" cy="986351"/>
          </a:xfrm>
          <a:prstGeom prst="rect">
            <a:avLst/>
          </a:prstGeom>
        </p:spPr>
      </p:pic>
      <p:sp>
        <p:nvSpPr>
          <p:cNvPr id="806" name="Google Shape;806;p46"/>
          <p:cNvSpPr/>
          <p:nvPr/>
        </p:nvSpPr>
        <p:spPr>
          <a:xfrm>
            <a:off x="579970" y="2495094"/>
            <a:ext cx="661500" cy="661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6"/>
          <p:cNvSpPr/>
          <p:nvPr/>
        </p:nvSpPr>
        <p:spPr>
          <a:xfrm>
            <a:off x="759290" y="3832317"/>
            <a:ext cx="661500" cy="661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6"/>
          <p:cNvSpPr/>
          <p:nvPr/>
        </p:nvSpPr>
        <p:spPr>
          <a:xfrm>
            <a:off x="1317259" y="1411200"/>
            <a:ext cx="661500" cy="661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6"/>
          <p:cNvSpPr txBox="1">
            <a:spLocks noGrp="1"/>
          </p:cNvSpPr>
          <p:nvPr>
            <p:ph type="ctrTitle"/>
          </p:nvPr>
        </p:nvSpPr>
        <p:spPr>
          <a:xfrm>
            <a:off x="711453" y="279904"/>
            <a:ext cx="7708500" cy="657600"/>
          </a:xfrm>
          <a:prstGeom prst="rect">
            <a:avLst/>
          </a:prstGeom>
        </p:spPr>
        <p:txBody>
          <a:bodyPr spcFirstLastPara="1" wrap="square" lIns="91425" tIns="91425" rIns="91425" bIns="91425" anchor="t" anchorCtr="0">
            <a:noAutofit/>
          </a:bodyPr>
          <a:lstStyle/>
          <a:p>
            <a:r>
              <a:rPr lang="en-US" sz="2400" b="1" dirty="0" err="1">
                <a:solidFill>
                  <a:schemeClr val="bg1"/>
                </a:solidFill>
              </a:rPr>
              <a:t>Melatih</a:t>
            </a:r>
            <a:r>
              <a:rPr lang="en-US" sz="2400" b="1" dirty="0">
                <a:solidFill>
                  <a:schemeClr val="bg1"/>
                </a:solidFill>
              </a:rPr>
              <a:t> </a:t>
            </a:r>
            <a:r>
              <a:rPr lang="en-US" sz="2400" b="1" dirty="0" err="1">
                <a:solidFill>
                  <a:schemeClr val="bg1"/>
                </a:solidFill>
              </a:rPr>
              <a:t>si</a:t>
            </a:r>
            <a:r>
              <a:rPr lang="en-US" sz="2400" b="1" dirty="0">
                <a:solidFill>
                  <a:schemeClr val="bg1"/>
                </a:solidFill>
              </a:rPr>
              <a:t> Kecil </a:t>
            </a:r>
            <a:r>
              <a:rPr lang="en-US" sz="2400" b="1" dirty="0" err="1">
                <a:solidFill>
                  <a:schemeClr val="bg1"/>
                </a:solidFill>
              </a:rPr>
              <a:t>Mandiri</a:t>
            </a:r>
            <a:br>
              <a:rPr lang="en-US" sz="2400" b="1" dirty="0">
                <a:solidFill>
                  <a:schemeClr val="bg1"/>
                </a:solidFill>
              </a:rPr>
            </a:br>
            <a:r>
              <a:rPr lang="en-US" sz="2400" b="1" dirty="0" err="1">
                <a:solidFill>
                  <a:schemeClr val="bg1"/>
                </a:solidFill>
              </a:rPr>
              <a:t>dan</a:t>
            </a:r>
            <a:r>
              <a:rPr lang="en-US" sz="2400" b="1" dirty="0">
                <a:solidFill>
                  <a:schemeClr val="bg1"/>
                </a:solidFill>
              </a:rPr>
              <a:t> </a:t>
            </a:r>
            <a:r>
              <a:rPr lang="en-US" sz="2400" b="1" dirty="0" err="1">
                <a:solidFill>
                  <a:schemeClr val="bg1"/>
                </a:solidFill>
              </a:rPr>
              <a:t>Tanggung</a:t>
            </a:r>
            <a:r>
              <a:rPr lang="en-US" sz="2400" b="1" dirty="0">
                <a:solidFill>
                  <a:schemeClr val="bg1"/>
                </a:solidFill>
              </a:rPr>
              <a:t> </a:t>
            </a:r>
            <a:r>
              <a:rPr lang="en-US" sz="2400" b="1" dirty="0" err="1">
                <a:solidFill>
                  <a:schemeClr val="bg1"/>
                </a:solidFill>
              </a:rPr>
              <a:t>Jawab</a:t>
            </a:r>
            <a:br>
              <a:rPr lang="en-US" sz="2400" dirty="0">
                <a:solidFill>
                  <a:schemeClr val="bg1"/>
                </a:solidFill>
              </a:rPr>
            </a:br>
            <a:br>
              <a:rPr lang="en-US" sz="2400" dirty="0">
                <a:solidFill>
                  <a:schemeClr val="bg1"/>
                </a:solidFill>
              </a:rPr>
            </a:br>
            <a:endParaRPr sz="2400" dirty="0">
              <a:solidFill>
                <a:schemeClr val="bg1"/>
              </a:solidFill>
            </a:endParaRPr>
          </a:p>
        </p:txBody>
      </p:sp>
      <p:sp>
        <p:nvSpPr>
          <p:cNvPr id="811" name="Google Shape;811;p46"/>
          <p:cNvSpPr txBox="1">
            <a:spLocks noGrp="1"/>
          </p:cNvSpPr>
          <p:nvPr>
            <p:ph type="subTitle" idx="1"/>
          </p:nvPr>
        </p:nvSpPr>
        <p:spPr>
          <a:xfrm>
            <a:off x="1565112" y="1369361"/>
            <a:ext cx="7032117" cy="1429738"/>
          </a:xfrm>
          <a:prstGeom prst="rect">
            <a:avLst/>
          </a:prstGeom>
        </p:spPr>
        <p:txBody>
          <a:bodyPr spcFirstLastPara="1" wrap="square" lIns="91425" tIns="91425" rIns="91425" bIns="91425" anchor="t" anchorCtr="0">
            <a:noAutofit/>
          </a:bodyPr>
          <a:lstStyle/>
          <a:p>
            <a:pPr algn="l"/>
            <a:r>
              <a:rPr lang="en-US" sz="1100" dirty="0">
                <a:latin typeface="Nunito Black" panose="020B0604020202020204" charset="0"/>
              </a:rPr>
              <a:t>	1. </a:t>
            </a:r>
            <a:r>
              <a:rPr lang="en-US" sz="1100" dirty="0" err="1">
                <a:latin typeface="Nunito Black" panose="020B0604020202020204" charset="0"/>
              </a:rPr>
              <a:t>Ciptakan</a:t>
            </a:r>
            <a:r>
              <a:rPr lang="en-US" sz="1100" dirty="0">
                <a:latin typeface="Nunito Black" panose="020B0604020202020204" charset="0"/>
              </a:rPr>
              <a:t> </a:t>
            </a:r>
            <a:r>
              <a:rPr lang="en-US" sz="1100" dirty="0" err="1">
                <a:latin typeface="Nunito Black" panose="020B0604020202020204" charset="0"/>
              </a:rPr>
              <a:t>Sistem</a:t>
            </a:r>
            <a:r>
              <a:rPr lang="en-US" sz="1100" dirty="0">
                <a:latin typeface="Nunito Black" panose="020B0604020202020204" charset="0"/>
              </a:rPr>
              <a:t> yang </a:t>
            </a:r>
            <a:r>
              <a:rPr lang="en-US" sz="1100" dirty="0" err="1">
                <a:latin typeface="Nunito Black" panose="020B0604020202020204" charset="0"/>
              </a:rPr>
              <a:t>Tepat</a:t>
            </a:r>
            <a:r>
              <a:rPr lang="en-US" sz="1100" dirty="0">
                <a:latin typeface="Nunito Black" panose="020B0604020202020204" charset="0"/>
              </a:rPr>
              <a:t>.</a:t>
            </a:r>
          </a:p>
          <a:p>
            <a:pPr algn="l"/>
            <a:r>
              <a:rPr lang="en-US" sz="1100" dirty="0">
                <a:latin typeface="Nunito Black" panose="020B0604020202020204" charset="0"/>
              </a:rPr>
              <a:t>	</a:t>
            </a:r>
            <a:r>
              <a:rPr lang="en-US" sz="1100" dirty="0" err="1">
                <a:latin typeface="Nunito Black" panose="020B0604020202020204" charset="0"/>
              </a:rPr>
              <a:t>Doronglah</a:t>
            </a:r>
            <a:r>
              <a:rPr lang="en-US" sz="1100" dirty="0">
                <a:latin typeface="Nunito Black" panose="020B0604020202020204" charset="0"/>
              </a:rPr>
              <a:t> </a:t>
            </a:r>
            <a:r>
              <a:rPr lang="en-US" sz="1100" dirty="0" err="1">
                <a:latin typeface="Nunito Black" panose="020B0604020202020204" charset="0"/>
              </a:rPr>
              <a:t>si</a:t>
            </a:r>
            <a:r>
              <a:rPr lang="en-US" sz="1100" dirty="0">
                <a:latin typeface="Nunito Black" panose="020B0604020202020204" charset="0"/>
              </a:rPr>
              <a:t> </a:t>
            </a:r>
            <a:r>
              <a:rPr lang="en-US" sz="1100" dirty="0" err="1">
                <a:latin typeface="Nunito Black" panose="020B0604020202020204" charset="0"/>
              </a:rPr>
              <a:t>kecil</a:t>
            </a:r>
            <a:r>
              <a:rPr lang="en-US" sz="1100" dirty="0">
                <a:latin typeface="Nunito Black" panose="020B0604020202020204" charset="0"/>
              </a:rPr>
              <a:t> </a:t>
            </a:r>
            <a:r>
              <a:rPr lang="en-US" sz="1100" dirty="0" err="1">
                <a:latin typeface="Nunito Black" panose="020B0604020202020204" charset="0"/>
              </a:rPr>
              <a:t>untuk</a:t>
            </a:r>
            <a:r>
              <a:rPr lang="en-US" sz="1100" dirty="0">
                <a:latin typeface="Nunito Black" panose="020B0604020202020204" charset="0"/>
              </a:rPr>
              <a:t> </a:t>
            </a:r>
            <a:r>
              <a:rPr lang="en-US" sz="1100" dirty="0" err="1">
                <a:latin typeface="Nunito Black" panose="020B0604020202020204" charset="0"/>
              </a:rPr>
              <a:t>memilah-milah</a:t>
            </a:r>
            <a:r>
              <a:rPr lang="en-US" sz="1100" dirty="0">
                <a:latin typeface="Nunito Black" panose="020B0604020202020204" charset="0"/>
              </a:rPr>
              <a:t> </a:t>
            </a:r>
            <a:r>
              <a:rPr lang="en-US" sz="1100" dirty="0" err="1">
                <a:latin typeface="Nunito Black" panose="020B0604020202020204" charset="0"/>
              </a:rPr>
              <a:t>semua</a:t>
            </a:r>
            <a:r>
              <a:rPr lang="en-US" sz="1100" dirty="0">
                <a:latin typeface="Nunito Black" panose="020B0604020202020204" charset="0"/>
              </a:rPr>
              <a:t> </a:t>
            </a:r>
            <a:r>
              <a:rPr lang="en-US" sz="1100" dirty="0" err="1">
                <a:latin typeface="Nunito Black" panose="020B0604020202020204" charset="0"/>
              </a:rPr>
              <a:t>benda</a:t>
            </a:r>
            <a:r>
              <a:rPr lang="en-US" sz="1100" dirty="0">
                <a:latin typeface="Nunito Black" panose="020B0604020202020204" charset="0"/>
              </a:rPr>
              <a:t>, </a:t>
            </a:r>
            <a:r>
              <a:rPr lang="en-US" sz="1100" dirty="0" err="1">
                <a:latin typeface="Nunito Black" panose="020B0604020202020204" charset="0"/>
              </a:rPr>
              <a:t>kemudian</a:t>
            </a:r>
            <a:r>
              <a:rPr lang="en-US" sz="1100" dirty="0">
                <a:latin typeface="Nunito Black" panose="020B0604020202020204" charset="0"/>
              </a:rPr>
              <a:t> </a:t>
            </a:r>
            <a:r>
              <a:rPr lang="en-US" sz="1100" dirty="0" err="1">
                <a:latin typeface="Nunito Black" panose="020B0604020202020204" charset="0"/>
              </a:rPr>
              <a:t>simpanlah</a:t>
            </a:r>
            <a:r>
              <a:rPr lang="en-US" sz="1100" dirty="0">
                <a:latin typeface="Nunito Black" panose="020B0604020202020204" charset="0"/>
              </a:rPr>
              <a:t> </a:t>
            </a:r>
            <a:r>
              <a:rPr lang="en-US" sz="1100" dirty="0" err="1">
                <a:latin typeface="Nunito Black" panose="020B0604020202020204" charset="0"/>
              </a:rPr>
              <a:t>setiap</a:t>
            </a:r>
            <a:r>
              <a:rPr lang="en-US" sz="1100" dirty="0">
                <a:latin typeface="Nunito Black" panose="020B0604020202020204" charset="0"/>
              </a:rPr>
              <a:t> </a:t>
            </a:r>
            <a:r>
              <a:rPr lang="en-US" sz="1100" dirty="0" err="1">
                <a:latin typeface="Nunito Black" panose="020B0604020202020204" charset="0"/>
              </a:rPr>
              <a:t>kelompok</a:t>
            </a:r>
            <a:r>
              <a:rPr lang="en-US" sz="1100" dirty="0">
                <a:latin typeface="Nunito Black" panose="020B0604020202020204" charset="0"/>
              </a:rPr>
              <a:t> </a:t>
            </a:r>
            <a:r>
              <a:rPr lang="en-US" sz="1100" dirty="0" err="1">
                <a:latin typeface="Nunito Black" panose="020B0604020202020204" charset="0"/>
              </a:rPr>
              <a:t>benda</a:t>
            </a:r>
            <a:r>
              <a:rPr lang="en-US" sz="1100" dirty="0">
                <a:latin typeface="Nunito Black" panose="020B0604020202020204" charset="0"/>
              </a:rPr>
              <a:t> </a:t>
            </a:r>
            <a:r>
              <a:rPr lang="en-US" sz="1100" dirty="0" err="1">
                <a:latin typeface="Nunito Black" panose="020B0604020202020204" charset="0"/>
              </a:rPr>
              <a:t>miliknya</a:t>
            </a:r>
            <a:r>
              <a:rPr lang="en-US" sz="1100" dirty="0">
                <a:latin typeface="Nunito Black" panose="020B0604020202020204" charset="0"/>
              </a:rPr>
              <a:t> </a:t>
            </a:r>
            <a:r>
              <a:rPr lang="en-US" sz="1100" dirty="0" err="1">
                <a:latin typeface="Nunito Black" panose="020B0604020202020204" charset="0"/>
              </a:rPr>
              <a:t>dalam</a:t>
            </a:r>
            <a:r>
              <a:rPr lang="en-US" sz="1100" dirty="0">
                <a:latin typeface="Nunito Black" panose="020B0604020202020204" charset="0"/>
              </a:rPr>
              <a:t> </a:t>
            </a:r>
            <a:r>
              <a:rPr lang="en-US" sz="1100" dirty="0" err="1">
                <a:latin typeface="Nunito Black" panose="020B0604020202020204" charset="0"/>
              </a:rPr>
              <a:t>wadah</a:t>
            </a:r>
            <a:r>
              <a:rPr lang="en-US" sz="1100" dirty="0">
                <a:latin typeface="Nunito Black" panose="020B0604020202020204" charset="0"/>
              </a:rPr>
              <a:t> yang </a:t>
            </a:r>
            <a:r>
              <a:rPr lang="en-US" sz="1100" dirty="0" err="1">
                <a:latin typeface="Nunito Black" panose="020B0604020202020204" charset="0"/>
              </a:rPr>
              <a:t>terpisah</a:t>
            </a:r>
            <a:r>
              <a:rPr lang="en-US" sz="1100" dirty="0">
                <a:latin typeface="Nunito Black" panose="020B0604020202020204" charset="0"/>
              </a:rPr>
              <a:t>. </a:t>
            </a:r>
            <a:r>
              <a:rPr lang="en-US" sz="1100" dirty="0" err="1">
                <a:latin typeface="Nunito Black" panose="020B0604020202020204" charset="0"/>
              </a:rPr>
              <a:t>Anjurkan</a:t>
            </a:r>
            <a:r>
              <a:rPr lang="en-US" sz="1100" dirty="0">
                <a:latin typeface="Nunito Black" panose="020B0604020202020204" charset="0"/>
              </a:rPr>
              <a:t> </a:t>
            </a:r>
            <a:r>
              <a:rPr lang="en-US" sz="1100" dirty="0" err="1">
                <a:latin typeface="Nunito Black" panose="020B0604020202020204" charset="0"/>
              </a:rPr>
              <a:t>si</a:t>
            </a:r>
            <a:r>
              <a:rPr lang="en-US" sz="1100" dirty="0">
                <a:latin typeface="Nunito Black" panose="020B0604020202020204" charset="0"/>
              </a:rPr>
              <a:t> </a:t>
            </a:r>
            <a:r>
              <a:rPr lang="en-US" sz="1100" dirty="0" err="1">
                <a:latin typeface="Nunito Black" panose="020B0604020202020204" charset="0"/>
              </a:rPr>
              <a:t>kecil</a:t>
            </a:r>
            <a:r>
              <a:rPr lang="en-US" sz="1100" dirty="0">
                <a:latin typeface="Nunito Black" panose="020B0604020202020204" charset="0"/>
              </a:rPr>
              <a:t> </a:t>
            </a:r>
            <a:r>
              <a:rPr lang="en-US" sz="1100" dirty="0" err="1">
                <a:latin typeface="Nunito Black" panose="020B0604020202020204" charset="0"/>
              </a:rPr>
              <a:t>menyimpan</a:t>
            </a:r>
            <a:r>
              <a:rPr lang="en-US" sz="1100" dirty="0">
                <a:latin typeface="Nunito Black" panose="020B0604020202020204" charset="0"/>
              </a:rPr>
              <a:t> </a:t>
            </a:r>
            <a:r>
              <a:rPr lang="en-US" sz="1100" dirty="0" err="1">
                <a:latin typeface="Nunito Black" panose="020B0604020202020204" charset="0"/>
              </a:rPr>
              <a:t>benda-benda</a:t>
            </a:r>
            <a:r>
              <a:rPr lang="en-US" sz="1100" dirty="0">
                <a:latin typeface="Nunito Black" panose="020B0604020202020204" charset="0"/>
              </a:rPr>
              <a:t> </a:t>
            </a:r>
            <a:r>
              <a:rPr lang="en-US" sz="1100" dirty="0" err="1">
                <a:latin typeface="Nunito Black" panose="020B0604020202020204" charset="0"/>
              </a:rPr>
              <a:t>tersebut</a:t>
            </a:r>
            <a:r>
              <a:rPr lang="en-US" sz="1100" dirty="0">
                <a:latin typeface="Nunito Black" panose="020B0604020202020204" charset="0"/>
              </a:rPr>
              <a:t> </a:t>
            </a:r>
            <a:r>
              <a:rPr lang="en-US" sz="1100" dirty="0" err="1">
                <a:latin typeface="Nunito Black" panose="020B0604020202020204" charset="0"/>
              </a:rPr>
              <a:t>pada</a:t>
            </a:r>
            <a:r>
              <a:rPr lang="en-US" sz="1100" dirty="0">
                <a:latin typeface="Nunito Black" panose="020B0604020202020204" charset="0"/>
              </a:rPr>
              <a:t> </a:t>
            </a:r>
            <a:r>
              <a:rPr lang="en-US" sz="1100" dirty="0" err="1">
                <a:latin typeface="Nunito Black" panose="020B0604020202020204" charset="0"/>
              </a:rPr>
              <a:t>tempatnya</a:t>
            </a:r>
            <a:r>
              <a:rPr lang="en-US" sz="1100" dirty="0">
                <a:latin typeface="Nunito Black" panose="020B0604020202020204" charset="0"/>
              </a:rPr>
              <a:t>. </a:t>
            </a:r>
            <a:r>
              <a:rPr lang="en-US" sz="1100" dirty="0" err="1">
                <a:latin typeface="Nunito Black" panose="020B0604020202020204" charset="0"/>
              </a:rPr>
              <a:t>Setiap</a:t>
            </a:r>
            <a:r>
              <a:rPr lang="en-US" sz="1100" dirty="0">
                <a:latin typeface="Nunito Black" panose="020B0604020202020204" charset="0"/>
              </a:rPr>
              <a:t> kali </a:t>
            </a:r>
            <a:r>
              <a:rPr lang="en-US" sz="1100" dirty="0" err="1">
                <a:latin typeface="Nunito Black" panose="020B0604020202020204" charset="0"/>
              </a:rPr>
              <a:t>selesai</a:t>
            </a:r>
            <a:r>
              <a:rPr lang="en-US" sz="1100" dirty="0">
                <a:latin typeface="Nunito Black" panose="020B0604020202020204" charset="0"/>
              </a:rPr>
              <a:t> </a:t>
            </a:r>
            <a:r>
              <a:rPr lang="en-US" sz="1100" dirty="0" err="1">
                <a:latin typeface="Nunito Black" panose="020B0604020202020204" charset="0"/>
              </a:rPr>
              <a:t>digunakan</a:t>
            </a:r>
            <a:r>
              <a:rPr lang="en-US" sz="1100" dirty="0">
                <a:latin typeface="Nunito Black" panose="020B0604020202020204" charset="0"/>
              </a:rPr>
              <a:t>. Cara lain yang </a:t>
            </a:r>
            <a:r>
              <a:rPr lang="en-US" sz="1100" dirty="0" err="1">
                <a:latin typeface="Nunito Black" panose="020B0604020202020204" charset="0"/>
              </a:rPr>
              <a:t>bisa</a:t>
            </a:r>
            <a:r>
              <a:rPr lang="en-US" sz="1100" dirty="0">
                <a:latin typeface="Nunito Black" panose="020B0604020202020204" charset="0"/>
              </a:rPr>
              <a:t> </a:t>
            </a:r>
            <a:r>
              <a:rPr lang="en-US" sz="1100" dirty="0" err="1">
                <a:latin typeface="Nunito Black" panose="020B0604020202020204" charset="0"/>
              </a:rPr>
              <a:t>dilakukan</a:t>
            </a:r>
            <a:r>
              <a:rPr lang="en-US" sz="1100" dirty="0">
                <a:latin typeface="Nunito Black" panose="020B0604020202020204" charset="0"/>
              </a:rPr>
              <a:t> </a:t>
            </a:r>
            <a:r>
              <a:rPr lang="en-US" sz="1100" dirty="0" err="1">
                <a:latin typeface="Nunito Black" panose="020B0604020202020204" charset="0"/>
              </a:rPr>
              <a:t>adalah</a:t>
            </a:r>
            <a:r>
              <a:rPr lang="en-US" sz="1100" dirty="0">
                <a:latin typeface="Nunito Black" panose="020B0604020202020204" charset="0"/>
              </a:rPr>
              <a:t> </a:t>
            </a:r>
            <a:r>
              <a:rPr lang="en-US" sz="1100" dirty="0" err="1">
                <a:latin typeface="Nunito Black" panose="020B0604020202020204" charset="0"/>
              </a:rPr>
              <a:t>memberikan</a:t>
            </a:r>
            <a:r>
              <a:rPr lang="en-US" sz="1100" dirty="0">
                <a:latin typeface="Nunito Black" panose="020B0604020202020204" charset="0"/>
              </a:rPr>
              <a:t> </a:t>
            </a:r>
            <a:r>
              <a:rPr lang="en-US" sz="1100" dirty="0" err="1">
                <a:latin typeface="Nunito Black" panose="020B0604020202020204" charset="0"/>
              </a:rPr>
              <a:t>tanda</a:t>
            </a:r>
            <a:r>
              <a:rPr lang="en-US" sz="1100" dirty="0">
                <a:latin typeface="Nunito Black" panose="020B0604020202020204" charset="0"/>
              </a:rPr>
              <a:t> </a:t>
            </a:r>
            <a:r>
              <a:rPr lang="en-US" sz="1100" dirty="0" err="1">
                <a:latin typeface="Nunito Black" panose="020B0604020202020204" charset="0"/>
              </a:rPr>
              <a:t>pada</a:t>
            </a:r>
            <a:r>
              <a:rPr lang="en-US" sz="1100" dirty="0">
                <a:latin typeface="Nunito Black" panose="020B0604020202020204" charset="0"/>
              </a:rPr>
              <a:t> </a:t>
            </a:r>
            <a:r>
              <a:rPr lang="en-US" sz="1100" dirty="0" err="1">
                <a:latin typeface="Nunito Black" panose="020B0604020202020204" charset="0"/>
              </a:rPr>
              <a:t>wadah</a:t>
            </a:r>
            <a:r>
              <a:rPr lang="en-US" sz="1100" dirty="0">
                <a:latin typeface="Nunito Black" panose="020B0604020202020204" charset="0"/>
              </a:rPr>
              <a:t> </a:t>
            </a:r>
            <a:r>
              <a:rPr lang="en-US" sz="1100" dirty="0" err="1">
                <a:latin typeface="Nunito Black" panose="020B0604020202020204" charset="0"/>
              </a:rPr>
              <a:t>penyimpanannya</a:t>
            </a:r>
            <a:r>
              <a:rPr lang="en-US" sz="1100" dirty="0">
                <a:latin typeface="Nunito Black" panose="020B0604020202020204" charset="0"/>
              </a:rPr>
              <a:t>, </a:t>
            </a:r>
            <a:r>
              <a:rPr lang="en-US" sz="1100" dirty="0" err="1">
                <a:latin typeface="Nunito Black" panose="020B0604020202020204" charset="0"/>
              </a:rPr>
              <a:t>atau</a:t>
            </a:r>
            <a:r>
              <a:rPr lang="en-US" sz="1100" dirty="0">
                <a:latin typeface="Nunito Black" panose="020B0604020202020204" charset="0"/>
              </a:rPr>
              <a:t> </a:t>
            </a:r>
            <a:r>
              <a:rPr lang="en-US" sz="1100" dirty="0" err="1">
                <a:latin typeface="Nunito Black" panose="020B0604020202020204" charset="0"/>
              </a:rPr>
              <a:t>dengan</a:t>
            </a:r>
            <a:r>
              <a:rPr lang="en-US" sz="1100" dirty="0">
                <a:latin typeface="Nunito Black" panose="020B0604020202020204" charset="0"/>
              </a:rPr>
              <a:t> </a:t>
            </a:r>
            <a:r>
              <a:rPr lang="en-US" sz="1100" dirty="0" err="1">
                <a:latin typeface="Nunito Black" panose="020B0604020202020204" charset="0"/>
              </a:rPr>
              <a:t>warna-warni</a:t>
            </a:r>
            <a:r>
              <a:rPr lang="en-US" sz="1100" dirty="0">
                <a:latin typeface="Nunito Black" panose="020B0604020202020204" charset="0"/>
              </a:rPr>
              <a:t> </a:t>
            </a:r>
            <a:r>
              <a:rPr lang="en-US" sz="1100" dirty="0" err="1">
                <a:latin typeface="Nunito Black" panose="020B0604020202020204" charset="0"/>
              </a:rPr>
              <a:t>pada</a:t>
            </a:r>
            <a:r>
              <a:rPr lang="en-US" sz="1100" dirty="0">
                <a:latin typeface="Nunito Black" panose="020B0604020202020204" charset="0"/>
              </a:rPr>
              <a:t> </a:t>
            </a:r>
            <a:r>
              <a:rPr lang="en-US" sz="1100" dirty="0" err="1">
                <a:latin typeface="Nunito Black" panose="020B0604020202020204" charset="0"/>
              </a:rPr>
              <a:t>wadahnya</a:t>
            </a:r>
            <a:r>
              <a:rPr lang="en-US" sz="1100" dirty="0">
                <a:latin typeface="Nunito Black" panose="020B0604020202020204" charset="0"/>
              </a:rPr>
              <a:t>. </a:t>
            </a:r>
            <a:r>
              <a:rPr lang="en-US" sz="1100" dirty="0" err="1">
                <a:latin typeface="Nunito Black" panose="020B0604020202020204" charset="0"/>
              </a:rPr>
              <a:t>misalnya</a:t>
            </a:r>
            <a:r>
              <a:rPr lang="en-US" sz="1100" dirty="0">
                <a:latin typeface="Nunito Black" panose="020B0604020202020204" charset="0"/>
              </a:rPr>
              <a:t> box </a:t>
            </a:r>
            <a:r>
              <a:rPr lang="en-US" sz="1100" dirty="0" err="1">
                <a:latin typeface="Nunito Black" panose="020B0604020202020204" charset="0"/>
              </a:rPr>
              <a:t>khusus</a:t>
            </a:r>
            <a:r>
              <a:rPr lang="en-US" sz="1100" dirty="0">
                <a:latin typeface="Nunito Black" panose="020B0604020202020204" charset="0"/>
              </a:rPr>
              <a:t> bola </a:t>
            </a:r>
            <a:r>
              <a:rPr lang="en-US" sz="1100" dirty="0" err="1">
                <a:latin typeface="Nunito Black" panose="020B0604020202020204" charset="0"/>
              </a:rPr>
              <a:t>dan</a:t>
            </a:r>
            <a:r>
              <a:rPr lang="en-US" sz="1100" dirty="0">
                <a:latin typeface="Nunito Black" panose="020B0604020202020204" charset="0"/>
              </a:rPr>
              <a:t> box </a:t>
            </a:r>
            <a:r>
              <a:rPr lang="en-US" sz="1100" dirty="0" err="1">
                <a:latin typeface="Nunito Black" panose="020B0604020202020204" charset="0"/>
              </a:rPr>
              <a:t>khusus</a:t>
            </a:r>
            <a:r>
              <a:rPr lang="en-US" sz="1100" dirty="0">
                <a:latin typeface="Nunito Black" panose="020B0604020202020204" charset="0"/>
              </a:rPr>
              <a:t> </a:t>
            </a:r>
            <a:r>
              <a:rPr lang="en-US" sz="1100" dirty="0" err="1">
                <a:latin typeface="Nunito Black" panose="020B0604020202020204" charset="0"/>
              </a:rPr>
              <a:t>mobil</a:t>
            </a:r>
            <a:r>
              <a:rPr lang="en-US" sz="1100" dirty="0">
                <a:latin typeface="Nunito Black" panose="020B0604020202020204" charset="0"/>
              </a:rPr>
              <a:t>. </a:t>
            </a:r>
            <a:r>
              <a:rPr lang="en-US" sz="1100" dirty="0" err="1">
                <a:latin typeface="Nunito Black" panose="020B0604020202020204" charset="0"/>
              </a:rPr>
              <a:t>Tetapkan</a:t>
            </a:r>
            <a:r>
              <a:rPr lang="en-US" sz="1100" dirty="0">
                <a:latin typeface="Nunito Black" panose="020B0604020202020204" charset="0"/>
              </a:rPr>
              <a:t> </a:t>
            </a:r>
            <a:r>
              <a:rPr lang="en-US" sz="1100" dirty="0" err="1">
                <a:latin typeface="Nunito Black" panose="020B0604020202020204" charset="0"/>
              </a:rPr>
              <a:t>rutinitas</a:t>
            </a:r>
            <a:r>
              <a:rPr lang="en-US" sz="1100" dirty="0">
                <a:latin typeface="Nunito Black" panose="020B0604020202020204" charset="0"/>
              </a:rPr>
              <a:t> </a:t>
            </a:r>
            <a:r>
              <a:rPr lang="en-US" sz="1100" dirty="0" err="1">
                <a:latin typeface="Nunito Black" panose="020B0604020202020204" charset="0"/>
              </a:rPr>
              <a:t>dan</a:t>
            </a:r>
            <a:r>
              <a:rPr lang="en-US" sz="1100" dirty="0">
                <a:latin typeface="Nunito Black" panose="020B0604020202020204" charset="0"/>
              </a:rPr>
              <a:t> </a:t>
            </a:r>
            <a:r>
              <a:rPr lang="en-US" sz="1100" dirty="0" err="1">
                <a:latin typeface="Nunito Black" panose="020B0604020202020204" charset="0"/>
              </a:rPr>
              <a:t>pertahankan</a:t>
            </a:r>
            <a:r>
              <a:rPr lang="en-US" sz="1100" dirty="0">
                <a:latin typeface="Nunito Black" panose="020B0604020202020204" charset="0"/>
              </a:rPr>
              <a:t>. Agar </a:t>
            </a:r>
            <a:r>
              <a:rPr lang="en-US" sz="1100" dirty="0" err="1">
                <a:latin typeface="Nunito Black" panose="020B0604020202020204" charset="0"/>
              </a:rPr>
              <a:t>si</a:t>
            </a:r>
            <a:r>
              <a:rPr lang="en-US" sz="1100" dirty="0">
                <a:latin typeface="Nunito Black" panose="020B0604020202020204" charset="0"/>
              </a:rPr>
              <a:t> </a:t>
            </a:r>
            <a:r>
              <a:rPr lang="en-US" sz="1100" dirty="0" err="1">
                <a:latin typeface="Nunito Black" panose="020B0604020202020204" charset="0"/>
              </a:rPr>
              <a:t>kecil</a:t>
            </a:r>
            <a:r>
              <a:rPr lang="en-US" sz="1100" dirty="0">
                <a:latin typeface="Nunito Black" panose="020B0604020202020204" charset="0"/>
              </a:rPr>
              <a:t> </a:t>
            </a:r>
            <a:r>
              <a:rPr lang="en-US" sz="1100" dirty="0" err="1">
                <a:latin typeface="Nunito Black" panose="020B0604020202020204" charset="0"/>
              </a:rPr>
              <a:t>terbiasa</a:t>
            </a:r>
            <a:r>
              <a:rPr lang="en-US" sz="1100" dirty="0">
                <a:latin typeface="Nunito Black" panose="020B0604020202020204" charset="0"/>
              </a:rPr>
              <a:t> </a:t>
            </a:r>
            <a:r>
              <a:rPr lang="en-US" sz="1100" dirty="0" err="1">
                <a:latin typeface="Nunito Black" panose="020B0604020202020204" charset="0"/>
              </a:rPr>
              <a:t>disiplin</a:t>
            </a:r>
            <a:r>
              <a:rPr lang="en-US" sz="1100" dirty="0">
                <a:latin typeface="Nunito Black" panose="020B0604020202020204" charset="0"/>
              </a:rPr>
              <a:t>.</a:t>
            </a:r>
          </a:p>
          <a:p>
            <a:pPr marL="0" lvl="0" indent="0" algn="l" rtl="0">
              <a:spcBef>
                <a:spcPts val="0"/>
              </a:spcBef>
              <a:spcAft>
                <a:spcPts val="0"/>
              </a:spcAft>
              <a:buNone/>
            </a:pPr>
            <a:endParaRPr dirty="0"/>
          </a:p>
        </p:txBody>
      </p:sp>
      <p:sp>
        <p:nvSpPr>
          <p:cNvPr id="813" name="Google Shape;813;p46"/>
          <p:cNvSpPr txBox="1">
            <a:spLocks noGrp="1"/>
          </p:cNvSpPr>
          <p:nvPr>
            <p:ph type="subTitle" idx="4"/>
          </p:nvPr>
        </p:nvSpPr>
        <p:spPr>
          <a:xfrm>
            <a:off x="579970" y="3480553"/>
            <a:ext cx="4614437" cy="917160"/>
          </a:xfrm>
          <a:prstGeom prst="rect">
            <a:avLst/>
          </a:prstGeom>
        </p:spPr>
        <p:txBody>
          <a:bodyPr spcFirstLastPara="1" wrap="square" lIns="91425" tIns="91425" rIns="91425" bIns="91425" anchor="t" anchorCtr="0">
            <a:noAutofit/>
          </a:bodyPr>
          <a:lstStyle/>
          <a:p>
            <a:pPr lvl="1" algn="l"/>
            <a:r>
              <a:rPr lang="en-US" sz="1100" dirty="0">
                <a:latin typeface="Nunito Black" panose="020B0604020202020204" charset="0"/>
              </a:rPr>
              <a:t>	3. </a:t>
            </a:r>
            <a:r>
              <a:rPr lang="en-US" sz="1100" dirty="0" err="1">
                <a:latin typeface="Nunito Black" panose="020B0604020202020204" charset="0"/>
              </a:rPr>
              <a:t>Berilah</a:t>
            </a:r>
            <a:r>
              <a:rPr lang="en-US" sz="1100" dirty="0">
                <a:latin typeface="Nunito Black" panose="020B0604020202020204" charset="0"/>
              </a:rPr>
              <a:t> </a:t>
            </a:r>
            <a:r>
              <a:rPr lang="en-US" sz="1100" dirty="0" err="1">
                <a:latin typeface="Nunito Black" panose="020B0604020202020204" charset="0"/>
              </a:rPr>
              <a:t>pujian</a:t>
            </a:r>
            <a:r>
              <a:rPr lang="en-US" sz="1100" dirty="0">
                <a:latin typeface="Nunito Black" panose="020B0604020202020204" charset="0"/>
              </a:rPr>
              <a:t> </a:t>
            </a:r>
            <a:r>
              <a:rPr lang="en-US" sz="1100" dirty="0" err="1">
                <a:latin typeface="Nunito Black" panose="020B0604020202020204" charset="0"/>
              </a:rPr>
              <a:t>atau</a:t>
            </a:r>
            <a:r>
              <a:rPr lang="en-US" sz="1100" dirty="0">
                <a:latin typeface="Nunito Black" panose="020B0604020202020204" charset="0"/>
              </a:rPr>
              <a:t> </a:t>
            </a:r>
            <a:r>
              <a:rPr lang="en-US" sz="1100" dirty="0" err="1">
                <a:latin typeface="Nunito Black" panose="020B0604020202020204" charset="0"/>
              </a:rPr>
              <a:t>penghargaan</a:t>
            </a:r>
            <a:r>
              <a:rPr lang="en-US" sz="1100" dirty="0">
                <a:latin typeface="Nunito Black" panose="020B0604020202020204" charset="0"/>
              </a:rPr>
              <a:t> </a:t>
            </a:r>
            <a:r>
              <a:rPr lang="en-US" sz="1100" dirty="0" err="1">
                <a:latin typeface="Nunito Black" panose="020B0604020202020204" charset="0"/>
              </a:rPr>
              <a:t>saat</a:t>
            </a:r>
            <a:r>
              <a:rPr lang="en-US" sz="1100" dirty="0">
                <a:latin typeface="Nunito Black" panose="020B0604020202020204" charset="0"/>
              </a:rPr>
              <a:t> </a:t>
            </a:r>
            <a:r>
              <a:rPr lang="en-US" sz="1100" dirty="0" err="1">
                <a:latin typeface="Nunito Black" panose="020B0604020202020204" charset="0"/>
              </a:rPr>
              <a:t>si</a:t>
            </a:r>
            <a:r>
              <a:rPr lang="en-US" sz="1100" dirty="0">
                <a:latin typeface="Nunito Black" panose="020B0604020202020204" charset="0"/>
              </a:rPr>
              <a:t> </a:t>
            </a:r>
            <a:r>
              <a:rPr lang="en-US" sz="1100" dirty="0" err="1">
                <a:latin typeface="Nunito Black" panose="020B0604020202020204" charset="0"/>
              </a:rPr>
              <a:t>kecil</a:t>
            </a:r>
            <a:r>
              <a:rPr lang="en-US" sz="1100" dirty="0">
                <a:latin typeface="Nunito Black" panose="020B0604020202020204" charset="0"/>
              </a:rPr>
              <a:t> </a:t>
            </a:r>
            <a:r>
              <a:rPr lang="en-US" sz="1100" dirty="0" err="1">
                <a:latin typeface="Nunito Black" panose="020B0604020202020204" charset="0"/>
              </a:rPr>
              <a:t>mulai</a:t>
            </a:r>
            <a:r>
              <a:rPr lang="en-US" sz="1100" dirty="0">
                <a:latin typeface="Nunito Black" panose="020B0604020202020204" charset="0"/>
              </a:rPr>
              <a:t> </a:t>
            </a:r>
            <a:r>
              <a:rPr lang="en-US" sz="1100" dirty="0" err="1">
                <a:latin typeface="Nunito Black" panose="020B0604020202020204" charset="0"/>
              </a:rPr>
              <a:t>mampu</a:t>
            </a:r>
            <a:r>
              <a:rPr lang="en-US" sz="1100" dirty="0">
                <a:latin typeface="Nunito Black" panose="020B0604020202020204" charset="0"/>
              </a:rPr>
              <a:t> </a:t>
            </a:r>
            <a:r>
              <a:rPr lang="en-US" sz="1100" dirty="0" err="1">
                <a:latin typeface="Nunito Black" panose="020B0604020202020204" charset="0"/>
              </a:rPr>
              <a:t>merapikan</a:t>
            </a:r>
            <a:r>
              <a:rPr lang="en-US" sz="1100" dirty="0">
                <a:latin typeface="Nunito Black" panose="020B0604020202020204" charset="0"/>
              </a:rPr>
              <a:t> </a:t>
            </a:r>
            <a:r>
              <a:rPr lang="en-US" sz="1100" dirty="0" err="1">
                <a:latin typeface="Nunito Black" panose="020B0604020202020204" charset="0"/>
              </a:rPr>
              <a:t>mainannya</a:t>
            </a:r>
            <a:r>
              <a:rPr lang="en-US" sz="1100" dirty="0">
                <a:latin typeface="Nunito Black" panose="020B0604020202020204" charset="0"/>
              </a:rPr>
              <a:t>.</a:t>
            </a:r>
          </a:p>
          <a:p>
            <a:pPr lvl="1" algn="l"/>
            <a:r>
              <a:rPr lang="en-US" sz="1100" dirty="0">
                <a:latin typeface="Nunito Black" panose="020B0604020202020204" charset="0"/>
              </a:rPr>
              <a:t>	</a:t>
            </a:r>
            <a:r>
              <a:rPr lang="en-US" sz="1100" dirty="0" err="1">
                <a:latin typeface="Nunito Black" panose="020B0604020202020204" charset="0"/>
              </a:rPr>
              <a:t>Ibu</a:t>
            </a:r>
            <a:r>
              <a:rPr lang="en-US" sz="1100" dirty="0">
                <a:latin typeface="Nunito Black" panose="020B0604020202020204" charset="0"/>
              </a:rPr>
              <a:t> </a:t>
            </a:r>
            <a:r>
              <a:rPr lang="en-US" sz="1100" dirty="0" err="1">
                <a:latin typeface="Nunito Black" panose="020B0604020202020204" charset="0"/>
              </a:rPr>
              <a:t>bisa</a:t>
            </a:r>
            <a:r>
              <a:rPr lang="en-US" sz="1100" dirty="0">
                <a:latin typeface="Nunito Black" panose="020B0604020202020204" charset="0"/>
              </a:rPr>
              <a:t> </a:t>
            </a:r>
            <a:r>
              <a:rPr lang="en-US" sz="1100" dirty="0" err="1">
                <a:latin typeface="Nunito Black" panose="020B0604020202020204" charset="0"/>
              </a:rPr>
              <a:t>membuatkan</a:t>
            </a:r>
            <a:r>
              <a:rPr lang="en-US" sz="1100" dirty="0">
                <a:latin typeface="Nunito Black" panose="020B0604020202020204" charset="0"/>
              </a:rPr>
              <a:t> </a:t>
            </a:r>
            <a:r>
              <a:rPr lang="en-US" sz="1100" dirty="0" err="1">
                <a:latin typeface="Nunito Black" panose="020B0604020202020204" charset="0"/>
              </a:rPr>
              <a:t>kue</a:t>
            </a:r>
            <a:r>
              <a:rPr lang="en-US" sz="1100" dirty="0">
                <a:latin typeface="Nunito Black" panose="020B0604020202020204" charset="0"/>
              </a:rPr>
              <a:t> </a:t>
            </a:r>
            <a:r>
              <a:rPr lang="en-US" sz="1100" dirty="0" err="1">
                <a:latin typeface="Nunito Black" panose="020B0604020202020204" charset="0"/>
              </a:rPr>
              <a:t>atau</a:t>
            </a:r>
            <a:r>
              <a:rPr lang="en-US" sz="1100" dirty="0">
                <a:latin typeface="Nunito Black" panose="020B0604020202020204" charset="0"/>
              </a:rPr>
              <a:t> </a:t>
            </a:r>
            <a:r>
              <a:rPr lang="en-US" sz="1100" dirty="0" err="1">
                <a:latin typeface="Nunito Black" panose="020B0604020202020204" charset="0"/>
              </a:rPr>
              <a:t>makanan</a:t>
            </a:r>
            <a:r>
              <a:rPr lang="en-US" sz="1100" dirty="0">
                <a:latin typeface="Nunito Black" panose="020B0604020202020204" charset="0"/>
              </a:rPr>
              <a:t> </a:t>
            </a:r>
            <a:r>
              <a:rPr lang="en-US" sz="1100" dirty="0" err="1">
                <a:latin typeface="Nunito Black" panose="020B0604020202020204" charset="0"/>
              </a:rPr>
              <a:t>kesukaannya</a:t>
            </a:r>
            <a:r>
              <a:rPr lang="en-US" sz="1100" dirty="0">
                <a:latin typeface="Nunito Black" panose="020B0604020202020204" charset="0"/>
              </a:rPr>
              <a:t>, </a:t>
            </a:r>
            <a:r>
              <a:rPr lang="en-US" sz="1100" dirty="0" err="1">
                <a:latin typeface="Nunito Black" panose="020B0604020202020204" charset="0"/>
              </a:rPr>
              <a:t>atau</a:t>
            </a:r>
            <a:r>
              <a:rPr lang="en-US" sz="1100" dirty="0">
                <a:latin typeface="Nunito Black" panose="020B0604020202020204" charset="0"/>
              </a:rPr>
              <a:t> </a:t>
            </a:r>
            <a:r>
              <a:rPr lang="en-US" sz="1100" dirty="0" err="1">
                <a:latin typeface="Nunito Black" panose="020B0604020202020204" charset="0"/>
              </a:rPr>
              <a:t>membacakan</a:t>
            </a:r>
            <a:r>
              <a:rPr lang="en-US" sz="1100" dirty="0">
                <a:latin typeface="Nunito Black" panose="020B0604020202020204" charset="0"/>
              </a:rPr>
              <a:t> </a:t>
            </a:r>
            <a:r>
              <a:rPr lang="en-US" sz="1100" dirty="0" err="1">
                <a:latin typeface="Nunito Black" panose="020B0604020202020204" charset="0"/>
              </a:rPr>
              <a:t>kisah</a:t>
            </a:r>
            <a:r>
              <a:rPr lang="en-US" sz="1100" dirty="0">
                <a:latin typeface="Nunito Black" panose="020B0604020202020204" charset="0"/>
              </a:rPr>
              <a:t> </a:t>
            </a:r>
            <a:r>
              <a:rPr lang="en-US" sz="1100" dirty="0" err="1">
                <a:latin typeface="Nunito Black" panose="020B0604020202020204" charset="0"/>
              </a:rPr>
              <a:t>teladan</a:t>
            </a:r>
            <a:r>
              <a:rPr lang="en-US" sz="1100" dirty="0">
                <a:latin typeface="Nunito Black" panose="020B0604020202020204" charset="0"/>
              </a:rPr>
              <a:t> </a:t>
            </a:r>
            <a:r>
              <a:rPr lang="en-US" sz="1100" dirty="0" err="1">
                <a:latin typeface="Nunito Black" panose="020B0604020202020204" charset="0"/>
              </a:rPr>
              <a:t>favoritnya</a:t>
            </a:r>
            <a:r>
              <a:rPr lang="en-US" sz="1100" dirty="0">
                <a:latin typeface="Nunito Black" panose="020B0604020202020204" charset="0"/>
              </a:rPr>
              <a:t>. </a:t>
            </a:r>
            <a:r>
              <a:rPr lang="en-US" sz="1100" dirty="0" err="1">
                <a:latin typeface="Nunito Black" panose="020B0604020202020204" charset="0"/>
              </a:rPr>
              <a:t>Mengucapkan</a:t>
            </a:r>
            <a:r>
              <a:rPr lang="en-US" sz="1100" dirty="0">
                <a:latin typeface="Nunito Black" panose="020B0604020202020204" charset="0"/>
              </a:rPr>
              <a:t> </a:t>
            </a:r>
            <a:r>
              <a:rPr lang="en-US" sz="1100" dirty="0" err="1">
                <a:latin typeface="Nunito Black" panose="020B0604020202020204" charset="0"/>
              </a:rPr>
              <a:t>terimakasih</a:t>
            </a:r>
            <a:r>
              <a:rPr lang="en-US" sz="1100" dirty="0">
                <a:latin typeface="Nunito Black" panose="020B0604020202020204" charset="0"/>
              </a:rPr>
              <a:t> </a:t>
            </a:r>
            <a:r>
              <a:rPr lang="en-US" sz="1100" dirty="0" err="1">
                <a:latin typeface="Nunito Black" panose="020B0604020202020204" charset="0"/>
              </a:rPr>
              <a:t>terhadap</a:t>
            </a:r>
            <a:r>
              <a:rPr lang="en-US" sz="1100" dirty="0">
                <a:latin typeface="Nunito Black" panose="020B0604020202020204" charset="0"/>
              </a:rPr>
              <a:t> </a:t>
            </a:r>
            <a:r>
              <a:rPr lang="en-US" sz="1100" dirty="0" err="1">
                <a:latin typeface="Nunito Black" panose="020B0604020202020204" charset="0"/>
              </a:rPr>
              <a:t>anak</a:t>
            </a:r>
            <a:r>
              <a:rPr lang="en-US" sz="1100" dirty="0">
                <a:latin typeface="Nunito Black" panose="020B0604020202020204" charset="0"/>
              </a:rPr>
              <a:t> </a:t>
            </a:r>
            <a:r>
              <a:rPr lang="en-US" sz="1100" dirty="0" err="1">
                <a:latin typeface="Nunito Black" panose="020B0604020202020204" charset="0"/>
              </a:rPr>
              <a:t>merupakan</a:t>
            </a:r>
            <a:r>
              <a:rPr lang="en-US" sz="1100" dirty="0">
                <a:latin typeface="Nunito Black" panose="020B0604020202020204" charset="0"/>
              </a:rPr>
              <a:t> </a:t>
            </a:r>
            <a:r>
              <a:rPr lang="en-US" sz="1100" dirty="0" err="1">
                <a:latin typeface="Nunito Black" panose="020B0604020202020204" charset="0"/>
              </a:rPr>
              <a:t>bentuk</a:t>
            </a:r>
            <a:r>
              <a:rPr lang="en-US" sz="1100" dirty="0">
                <a:latin typeface="Nunito Black" panose="020B0604020202020204" charset="0"/>
              </a:rPr>
              <a:t> </a:t>
            </a:r>
            <a:r>
              <a:rPr lang="en-US" sz="1100" dirty="0" err="1">
                <a:latin typeface="Nunito Black" panose="020B0604020202020204" charset="0"/>
              </a:rPr>
              <a:t>apresiasi</a:t>
            </a:r>
            <a:r>
              <a:rPr lang="en-US" sz="1100" dirty="0">
                <a:latin typeface="Nunito Black" panose="020B0604020202020204" charset="0"/>
              </a:rPr>
              <a:t> </a:t>
            </a:r>
            <a:r>
              <a:rPr lang="en-US" sz="1100" dirty="0" err="1">
                <a:latin typeface="Nunito Black" panose="020B0604020202020204" charset="0"/>
              </a:rPr>
              <a:t>kita</a:t>
            </a:r>
            <a:r>
              <a:rPr lang="en-US" sz="1100" dirty="0">
                <a:latin typeface="Nunito Black" panose="020B0604020202020204" charset="0"/>
              </a:rPr>
              <a:t>. </a:t>
            </a:r>
            <a:r>
              <a:rPr lang="en-US" sz="1100" dirty="0" err="1">
                <a:latin typeface="Nunito Black" panose="020B0604020202020204" charset="0"/>
              </a:rPr>
              <a:t>Lakukan</a:t>
            </a:r>
            <a:r>
              <a:rPr lang="en-US" sz="1100" dirty="0">
                <a:latin typeface="Nunito Black" panose="020B0604020202020204" charset="0"/>
              </a:rPr>
              <a:t> </a:t>
            </a:r>
            <a:r>
              <a:rPr lang="en-US" sz="1100" dirty="0" err="1">
                <a:latin typeface="Nunito Black" panose="020B0604020202020204" charset="0"/>
              </a:rPr>
              <a:t>ini</a:t>
            </a:r>
            <a:r>
              <a:rPr lang="en-US" sz="1100" dirty="0">
                <a:latin typeface="Nunito Black" panose="020B0604020202020204" charset="0"/>
              </a:rPr>
              <a:t> </a:t>
            </a:r>
            <a:r>
              <a:rPr lang="en-US" sz="1100" dirty="0" err="1">
                <a:latin typeface="Nunito Black" panose="020B0604020202020204" charset="0"/>
              </a:rPr>
              <a:t>setiap</a:t>
            </a:r>
            <a:r>
              <a:rPr lang="en-US" sz="1100" dirty="0">
                <a:latin typeface="Nunito Black" panose="020B0604020202020204" charset="0"/>
              </a:rPr>
              <a:t> </a:t>
            </a:r>
            <a:r>
              <a:rPr lang="en-US" sz="1100" dirty="0" err="1">
                <a:latin typeface="Nunito Black" panose="020B0604020202020204" charset="0"/>
              </a:rPr>
              <a:t>anak</a:t>
            </a:r>
            <a:r>
              <a:rPr lang="en-US" sz="1100" dirty="0">
                <a:latin typeface="Nunito Black" panose="020B0604020202020204" charset="0"/>
              </a:rPr>
              <a:t> </a:t>
            </a:r>
            <a:r>
              <a:rPr lang="en-US" sz="1100" dirty="0" err="1">
                <a:latin typeface="Nunito Black" panose="020B0604020202020204" charset="0"/>
              </a:rPr>
              <a:t>mengalami</a:t>
            </a:r>
            <a:r>
              <a:rPr lang="en-US" sz="1100" dirty="0">
                <a:latin typeface="Nunito Black" panose="020B0604020202020204" charset="0"/>
              </a:rPr>
              <a:t> </a:t>
            </a:r>
            <a:r>
              <a:rPr lang="en-US" sz="1100" dirty="0" err="1">
                <a:latin typeface="Nunito Black" panose="020B0604020202020204" charset="0"/>
              </a:rPr>
              <a:t>kemajuan</a:t>
            </a:r>
            <a:r>
              <a:rPr lang="en-US" sz="1100" dirty="0">
                <a:latin typeface="Nunito Black" panose="020B0604020202020204" charset="0"/>
              </a:rPr>
              <a:t>, agar </a:t>
            </a:r>
            <a:r>
              <a:rPr lang="en-US" sz="1100" dirty="0" err="1">
                <a:latin typeface="Nunito Black" panose="020B0604020202020204" charset="0"/>
              </a:rPr>
              <a:t>ia</a:t>
            </a:r>
            <a:r>
              <a:rPr lang="en-US" sz="1100" dirty="0">
                <a:latin typeface="Nunito Black" panose="020B0604020202020204" charset="0"/>
              </a:rPr>
              <a:t> </a:t>
            </a:r>
            <a:r>
              <a:rPr lang="en-US" sz="1100" dirty="0" err="1">
                <a:latin typeface="Nunito Black" panose="020B0604020202020204" charset="0"/>
              </a:rPr>
              <a:t>mudah</a:t>
            </a:r>
            <a:r>
              <a:rPr lang="en-US" sz="1100" dirty="0">
                <a:latin typeface="Nunito Black" panose="020B0604020202020204" charset="0"/>
              </a:rPr>
              <a:t> </a:t>
            </a:r>
            <a:r>
              <a:rPr lang="en-US" sz="1100" dirty="0" err="1">
                <a:latin typeface="Nunito Black" panose="020B0604020202020204" charset="0"/>
              </a:rPr>
              <a:t>percaya</a:t>
            </a:r>
            <a:r>
              <a:rPr lang="en-US" sz="1100" dirty="0">
                <a:latin typeface="Nunito Black" panose="020B0604020202020204" charset="0"/>
              </a:rPr>
              <a:t> </a:t>
            </a:r>
            <a:r>
              <a:rPr lang="en-US" sz="1100" dirty="0" err="1">
                <a:latin typeface="Nunito Black" panose="020B0604020202020204" charset="0"/>
              </a:rPr>
              <a:t>diri</a:t>
            </a:r>
            <a:r>
              <a:rPr lang="en-US" sz="1100" dirty="0">
                <a:latin typeface="Nunito Black" panose="020B0604020202020204" charset="0"/>
              </a:rPr>
              <a:t>. </a:t>
            </a:r>
            <a:br>
              <a:rPr lang="en-US" sz="1100" dirty="0">
                <a:latin typeface="Nunito Black" panose="020B0604020202020204" charset="0"/>
              </a:rPr>
            </a:br>
            <a:endParaRPr sz="1100" dirty="0">
              <a:latin typeface="Nunito Black" panose="020B0604020202020204" charset="0"/>
            </a:endParaRPr>
          </a:p>
        </p:txBody>
      </p:sp>
      <p:sp>
        <p:nvSpPr>
          <p:cNvPr id="815" name="Google Shape;815;p46"/>
          <p:cNvSpPr txBox="1">
            <a:spLocks noGrp="1"/>
          </p:cNvSpPr>
          <p:nvPr>
            <p:ph type="subTitle" idx="6"/>
          </p:nvPr>
        </p:nvSpPr>
        <p:spPr>
          <a:xfrm>
            <a:off x="867606" y="2491251"/>
            <a:ext cx="6713237" cy="1021138"/>
          </a:xfrm>
          <a:prstGeom prst="rect">
            <a:avLst/>
          </a:prstGeom>
        </p:spPr>
        <p:txBody>
          <a:bodyPr spcFirstLastPara="1" wrap="square" lIns="91425" tIns="91425" rIns="91425" bIns="91425" anchor="t" anchorCtr="0">
            <a:noAutofit/>
          </a:bodyPr>
          <a:lstStyle/>
          <a:p>
            <a:pPr algn="l"/>
            <a:r>
              <a:rPr lang="en-US" sz="1100" dirty="0">
                <a:latin typeface="Nunito Black" panose="020B0604020202020204" charset="0"/>
              </a:rPr>
              <a:t>	2. </a:t>
            </a:r>
            <a:r>
              <a:rPr lang="en-US" sz="1100" dirty="0" err="1">
                <a:latin typeface="Nunito Black" panose="020B0604020202020204" charset="0"/>
              </a:rPr>
              <a:t>Tidak</a:t>
            </a:r>
            <a:r>
              <a:rPr lang="en-US" sz="1100" dirty="0">
                <a:latin typeface="Nunito Black" panose="020B0604020202020204" charset="0"/>
              </a:rPr>
              <a:t> </a:t>
            </a:r>
            <a:r>
              <a:rPr lang="en-US" sz="1100" dirty="0" err="1">
                <a:latin typeface="Nunito Black" panose="020B0604020202020204" charset="0"/>
              </a:rPr>
              <a:t>selalu</a:t>
            </a:r>
            <a:r>
              <a:rPr lang="en-US" sz="1100" dirty="0">
                <a:latin typeface="Nunito Black" panose="020B0604020202020204" charset="0"/>
              </a:rPr>
              <a:t> </a:t>
            </a:r>
            <a:r>
              <a:rPr lang="en-US" sz="1100" dirty="0" err="1">
                <a:latin typeface="Nunito Black" panose="020B0604020202020204" charset="0"/>
              </a:rPr>
              <a:t>Membantu</a:t>
            </a:r>
            <a:r>
              <a:rPr lang="en-US" sz="1100" dirty="0">
                <a:latin typeface="Nunito Black" panose="020B0604020202020204" charset="0"/>
              </a:rPr>
              <a:t>.</a:t>
            </a:r>
          </a:p>
          <a:p>
            <a:pPr algn="l"/>
            <a:r>
              <a:rPr lang="en-US" sz="1100" dirty="0">
                <a:latin typeface="Nunito Black" panose="020B0604020202020204" charset="0"/>
              </a:rPr>
              <a:t>	</a:t>
            </a:r>
            <a:r>
              <a:rPr lang="en-US" sz="1100" dirty="0" err="1">
                <a:latin typeface="Nunito Black" panose="020B0604020202020204" charset="0"/>
              </a:rPr>
              <a:t>Merangsang</a:t>
            </a:r>
            <a:r>
              <a:rPr lang="en-US" sz="1100" dirty="0">
                <a:latin typeface="Nunito Black" panose="020B0604020202020204" charset="0"/>
              </a:rPr>
              <a:t> </a:t>
            </a:r>
            <a:r>
              <a:rPr lang="en-US" sz="1100" dirty="0" err="1">
                <a:latin typeface="Nunito Black" panose="020B0604020202020204" charset="0"/>
              </a:rPr>
              <a:t>si</a:t>
            </a:r>
            <a:r>
              <a:rPr lang="en-US" sz="1100" dirty="0">
                <a:latin typeface="Nunito Black" panose="020B0604020202020204" charset="0"/>
              </a:rPr>
              <a:t> </a:t>
            </a:r>
            <a:r>
              <a:rPr lang="en-US" sz="1100" dirty="0" err="1">
                <a:latin typeface="Nunito Black" panose="020B0604020202020204" charset="0"/>
              </a:rPr>
              <a:t>kecil</a:t>
            </a:r>
            <a:r>
              <a:rPr lang="en-US" sz="1100" dirty="0">
                <a:latin typeface="Nunito Black" panose="020B0604020202020204" charset="0"/>
              </a:rPr>
              <a:t> </a:t>
            </a:r>
            <a:r>
              <a:rPr lang="en-US" sz="1100" dirty="0" err="1">
                <a:latin typeface="Nunito Black" panose="020B0604020202020204" charset="0"/>
              </a:rPr>
              <a:t>untuk</a:t>
            </a:r>
            <a:r>
              <a:rPr lang="en-US" sz="1100" dirty="0">
                <a:latin typeface="Nunito Black" panose="020B0604020202020204" charset="0"/>
              </a:rPr>
              <a:t> </a:t>
            </a:r>
            <a:r>
              <a:rPr lang="en-US" sz="1100" dirty="0" err="1">
                <a:latin typeface="Nunito Black" panose="020B0604020202020204" charset="0"/>
              </a:rPr>
              <a:t>mencari</a:t>
            </a:r>
            <a:r>
              <a:rPr lang="en-US" sz="1100" dirty="0">
                <a:latin typeface="Nunito Black" panose="020B0604020202020204" charset="0"/>
              </a:rPr>
              <a:t> </a:t>
            </a:r>
            <a:r>
              <a:rPr lang="en-US" sz="1100" dirty="0" err="1">
                <a:latin typeface="Nunito Black" panose="020B0604020202020204" charset="0"/>
              </a:rPr>
              <a:t>sendiri</a:t>
            </a:r>
            <a:r>
              <a:rPr lang="en-US" sz="1100" dirty="0">
                <a:latin typeface="Nunito Black" panose="020B0604020202020204" charset="0"/>
              </a:rPr>
              <a:t> </a:t>
            </a:r>
            <a:r>
              <a:rPr lang="en-US" sz="1100" dirty="0" err="1">
                <a:latin typeface="Nunito Black" panose="020B0604020202020204" charset="0"/>
              </a:rPr>
              <a:t>benda</a:t>
            </a:r>
            <a:r>
              <a:rPr lang="en-US" sz="1100" dirty="0">
                <a:latin typeface="Nunito Black" panose="020B0604020202020204" charset="0"/>
              </a:rPr>
              <a:t> </a:t>
            </a:r>
            <a:r>
              <a:rPr lang="en-US" sz="1100" dirty="0" err="1">
                <a:latin typeface="Nunito Black" panose="020B0604020202020204" charset="0"/>
              </a:rPr>
              <a:t>mainannya</a:t>
            </a:r>
            <a:r>
              <a:rPr lang="en-US" sz="1100" dirty="0">
                <a:latin typeface="Nunito Black" panose="020B0604020202020204" charset="0"/>
              </a:rPr>
              <a:t> yang </a:t>
            </a:r>
            <a:r>
              <a:rPr lang="en-US" sz="1100" dirty="0" err="1">
                <a:latin typeface="Nunito Black" panose="020B0604020202020204" charset="0"/>
              </a:rPr>
              <a:t>belum</a:t>
            </a:r>
            <a:r>
              <a:rPr lang="en-US" sz="1100" dirty="0">
                <a:latin typeface="Nunito Black" panose="020B0604020202020204" charset="0"/>
              </a:rPr>
              <a:t> </a:t>
            </a:r>
            <a:r>
              <a:rPr lang="en-US" sz="1100" dirty="0" err="1">
                <a:latin typeface="Nunito Black" panose="020B0604020202020204" charset="0"/>
              </a:rPr>
              <a:t>ditemukan</a:t>
            </a:r>
            <a:r>
              <a:rPr lang="en-US" sz="1100" dirty="0">
                <a:latin typeface="Nunito Black" panose="020B0604020202020204" charset="0"/>
              </a:rPr>
              <a:t>. </a:t>
            </a:r>
            <a:r>
              <a:rPr lang="en-US" sz="1100" dirty="0" err="1">
                <a:latin typeface="Nunito Black" panose="020B0604020202020204" charset="0"/>
              </a:rPr>
              <a:t>Jangan</a:t>
            </a:r>
            <a:r>
              <a:rPr lang="en-US" sz="1100" dirty="0">
                <a:latin typeface="Nunito Black" panose="020B0604020202020204" charset="0"/>
              </a:rPr>
              <a:t> </a:t>
            </a:r>
            <a:r>
              <a:rPr lang="en-US" sz="1100" dirty="0" err="1">
                <a:latin typeface="Nunito Black" panose="020B0604020202020204" charset="0"/>
              </a:rPr>
              <a:t>membantunya</a:t>
            </a:r>
            <a:r>
              <a:rPr lang="en-US" sz="1100" dirty="0">
                <a:latin typeface="Nunito Black" panose="020B0604020202020204" charset="0"/>
              </a:rPr>
              <a:t> </a:t>
            </a:r>
            <a:r>
              <a:rPr lang="en-US" sz="1100" dirty="0" err="1">
                <a:latin typeface="Nunito Black" panose="020B0604020202020204" charset="0"/>
              </a:rPr>
              <a:t>memcari</a:t>
            </a:r>
            <a:r>
              <a:rPr lang="en-US" sz="1100" dirty="0">
                <a:latin typeface="Nunito Black" panose="020B0604020202020204" charset="0"/>
              </a:rPr>
              <a:t> </a:t>
            </a:r>
            <a:r>
              <a:rPr lang="en-US" sz="1100" dirty="0" err="1">
                <a:latin typeface="Nunito Black" panose="020B0604020202020204" charset="0"/>
              </a:rPr>
              <a:t>karena</a:t>
            </a:r>
            <a:r>
              <a:rPr lang="en-US" sz="1100" dirty="0">
                <a:latin typeface="Nunito Black" panose="020B0604020202020204" charset="0"/>
              </a:rPr>
              <a:t> </a:t>
            </a:r>
            <a:r>
              <a:rPr lang="en-US" sz="1100" dirty="0" err="1">
                <a:latin typeface="Nunito Black" panose="020B0604020202020204" charset="0"/>
              </a:rPr>
              <a:t>hanya</a:t>
            </a:r>
            <a:r>
              <a:rPr lang="en-US" sz="1100" dirty="0">
                <a:latin typeface="Nunito Black" panose="020B0604020202020204" charset="0"/>
              </a:rPr>
              <a:t> </a:t>
            </a:r>
            <a:r>
              <a:rPr lang="en-US" sz="1100" dirty="0" err="1">
                <a:latin typeface="Nunito Black" panose="020B0604020202020204" charset="0"/>
              </a:rPr>
              <a:t>akan</a:t>
            </a:r>
            <a:r>
              <a:rPr lang="en-US" sz="1100" dirty="0">
                <a:latin typeface="Nunito Black" panose="020B0604020202020204" charset="0"/>
              </a:rPr>
              <a:t> </a:t>
            </a:r>
            <a:r>
              <a:rPr lang="en-US" sz="1100" dirty="0" err="1">
                <a:latin typeface="Nunito Black" panose="020B0604020202020204" charset="0"/>
              </a:rPr>
              <a:t>memanjakannya</a:t>
            </a:r>
            <a:r>
              <a:rPr lang="en-US" sz="1100" dirty="0">
                <a:latin typeface="Nunito Black" panose="020B0604020202020204" charset="0"/>
              </a:rPr>
              <a:t>. </a:t>
            </a:r>
            <a:r>
              <a:rPr lang="en-US" sz="1100" dirty="0" err="1">
                <a:latin typeface="Nunito Black" panose="020B0604020202020204" charset="0"/>
              </a:rPr>
              <a:t>Selain</a:t>
            </a:r>
            <a:r>
              <a:rPr lang="en-US" sz="1100" dirty="0">
                <a:latin typeface="Nunito Black" panose="020B0604020202020204" charset="0"/>
              </a:rPr>
              <a:t> </a:t>
            </a:r>
            <a:r>
              <a:rPr lang="en-US" sz="1100" dirty="0" err="1">
                <a:latin typeface="Nunito Black" panose="020B0604020202020204" charset="0"/>
              </a:rPr>
              <a:t>itu</a:t>
            </a:r>
            <a:r>
              <a:rPr lang="en-US" sz="1100" dirty="0">
                <a:latin typeface="Nunito Black" panose="020B0604020202020204" charset="0"/>
              </a:rPr>
              <a:t> </a:t>
            </a:r>
            <a:r>
              <a:rPr lang="en-US" sz="1100" dirty="0" err="1">
                <a:latin typeface="Nunito Black" panose="020B0604020202020204" charset="0"/>
              </a:rPr>
              <a:t>bisa</a:t>
            </a:r>
            <a:r>
              <a:rPr lang="en-US" sz="1100" dirty="0">
                <a:latin typeface="Nunito Black" panose="020B0604020202020204" charset="0"/>
              </a:rPr>
              <a:t> </a:t>
            </a:r>
            <a:r>
              <a:rPr lang="en-US" sz="1100" dirty="0" err="1">
                <a:latin typeface="Nunito Black" panose="020B0604020202020204" charset="0"/>
              </a:rPr>
              <a:t>dilakukan</a:t>
            </a:r>
            <a:r>
              <a:rPr lang="en-US" sz="1100" dirty="0">
                <a:latin typeface="Nunito Black" panose="020B0604020202020204" charset="0"/>
              </a:rPr>
              <a:t> </a:t>
            </a:r>
            <a:r>
              <a:rPr lang="en-US" sz="1100" dirty="0" err="1">
                <a:latin typeface="Nunito Black" panose="020B0604020202020204" charset="0"/>
              </a:rPr>
              <a:t>dalam</a:t>
            </a:r>
            <a:r>
              <a:rPr lang="en-US" sz="1100" dirty="0">
                <a:latin typeface="Nunito Black" panose="020B0604020202020204" charset="0"/>
              </a:rPr>
              <a:t> </a:t>
            </a:r>
            <a:r>
              <a:rPr lang="en-US" sz="1100" dirty="0" err="1">
                <a:latin typeface="Nunito Black" panose="020B0604020202020204" charset="0"/>
              </a:rPr>
              <a:t>hal</a:t>
            </a:r>
            <a:r>
              <a:rPr lang="en-US" sz="1100" dirty="0">
                <a:latin typeface="Nunito Black" panose="020B0604020202020204" charset="0"/>
              </a:rPr>
              <a:t> </a:t>
            </a:r>
            <a:r>
              <a:rPr lang="en-US" sz="1100" dirty="0" err="1">
                <a:latin typeface="Nunito Black" panose="020B0604020202020204" charset="0"/>
              </a:rPr>
              <a:t>membuang</a:t>
            </a:r>
            <a:r>
              <a:rPr lang="en-US" sz="1100" dirty="0">
                <a:latin typeface="Nunito Black" panose="020B0604020202020204" charset="0"/>
              </a:rPr>
              <a:t> </a:t>
            </a:r>
            <a:r>
              <a:rPr lang="en-US" sz="1100" dirty="0" err="1">
                <a:latin typeface="Nunito Black" panose="020B0604020202020204" charset="0"/>
              </a:rPr>
              <a:t>sampah</a:t>
            </a:r>
            <a:r>
              <a:rPr lang="en-US" sz="1100" dirty="0">
                <a:latin typeface="Nunito Black" panose="020B0604020202020204" charset="0"/>
              </a:rPr>
              <a:t> </a:t>
            </a:r>
            <a:r>
              <a:rPr lang="en-US" sz="1100" dirty="0" err="1">
                <a:latin typeface="Nunito Black" panose="020B0604020202020204" charset="0"/>
              </a:rPr>
              <a:t>pada</a:t>
            </a:r>
            <a:r>
              <a:rPr lang="en-US" sz="1100" dirty="0">
                <a:latin typeface="Nunito Black" panose="020B0604020202020204" charset="0"/>
              </a:rPr>
              <a:t> </a:t>
            </a:r>
            <a:r>
              <a:rPr lang="en-US" sz="1100" dirty="0" err="1">
                <a:latin typeface="Nunito Black" panose="020B0604020202020204" charset="0"/>
              </a:rPr>
              <a:t>tempatnya</a:t>
            </a:r>
            <a:r>
              <a:rPr lang="en-US" sz="1100" dirty="0">
                <a:latin typeface="Nunito Black" panose="020B0604020202020204" charset="0"/>
              </a:rPr>
              <a:t>, </a:t>
            </a:r>
            <a:r>
              <a:rPr lang="en-US" sz="1100" dirty="0" err="1">
                <a:latin typeface="Nunito Black" panose="020B0604020202020204" charset="0"/>
              </a:rPr>
              <a:t>baju</a:t>
            </a:r>
            <a:r>
              <a:rPr lang="en-US" sz="1100" dirty="0">
                <a:latin typeface="Nunito Black" panose="020B0604020202020204" charset="0"/>
              </a:rPr>
              <a:t> </a:t>
            </a:r>
            <a:r>
              <a:rPr lang="en-US" sz="1100" dirty="0" err="1">
                <a:latin typeface="Nunito Black" panose="020B0604020202020204" charset="0"/>
              </a:rPr>
              <a:t>kotor</a:t>
            </a:r>
            <a:r>
              <a:rPr lang="en-US" sz="1100" dirty="0">
                <a:latin typeface="Nunito Black" panose="020B0604020202020204" charset="0"/>
              </a:rPr>
              <a:t> </a:t>
            </a:r>
            <a:r>
              <a:rPr lang="en-US" sz="1100" dirty="0" err="1">
                <a:latin typeface="Nunito Black" panose="020B0604020202020204" charset="0"/>
              </a:rPr>
              <a:t>ke</a:t>
            </a:r>
            <a:r>
              <a:rPr lang="en-US" sz="1100" dirty="0">
                <a:latin typeface="Nunito Black" panose="020B0604020202020204" charset="0"/>
              </a:rPr>
              <a:t> </a:t>
            </a:r>
            <a:r>
              <a:rPr lang="en-US" sz="1100" dirty="0" err="1">
                <a:latin typeface="Nunito Black" panose="020B0604020202020204" charset="0"/>
              </a:rPr>
              <a:t>dalam</a:t>
            </a:r>
            <a:r>
              <a:rPr lang="en-US" sz="1100" dirty="0">
                <a:latin typeface="Nunito Black" panose="020B0604020202020204" charset="0"/>
              </a:rPr>
              <a:t> </a:t>
            </a:r>
            <a:r>
              <a:rPr lang="en-US" sz="1100" dirty="0" err="1">
                <a:latin typeface="Nunito Black" panose="020B0604020202020204" charset="0"/>
              </a:rPr>
              <a:t>keranjang</a:t>
            </a:r>
            <a:r>
              <a:rPr lang="en-US" sz="1100" dirty="0">
                <a:latin typeface="Nunito Black" panose="020B0604020202020204" charset="0"/>
              </a:rPr>
              <a:t> </a:t>
            </a:r>
            <a:r>
              <a:rPr lang="en-US" sz="1100" dirty="0" err="1">
                <a:latin typeface="Nunito Black" panose="020B0604020202020204" charset="0"/>
              </a:rPr>
              <a:t>cucian</a:t>
            </a:r>
            <a:r>
              <a:rPr lang="en-US" sz="1100" dirty="0">
                <a:latin typeface="Nunito Black" panose="020B0604020202020204" charset="0"/>
              </a:rPr>
              <a:t> </a:t>
            </a:r>
            <a:r>
              <a:rPr lang="en-US" sz="1100" dirty="0" err="1">
                <a:latin typeface="Nunito Black" panose="020B0604020202020204" charset="0"/>
              </a:rPr>
              <a:t>anak</a:t>
            </a:r>
            <a:r>
              <a:rPr lang="en-US" sz="1100" dirty="0">
                <a:latin typeface="Nunito Black" panose="020B0604020202020204" charset="0"/>
              </a:rPr>
              <a:t>, </a:t>
            </a:r>
            <a:r>
              <a:rPr lang="en-US" sz="1100" dirty="0" err="1">
                <a:latin typeface="Nunito Black" panose="020B0604020202020204" charset="0"/>
              </a:rPr>
              <a:t>membersihkan</a:t>
            </a:r>
            <a:r>
              <a:rPr lang="en-US" sz="1100" dirty="0">
                <a:latin typeface="Nunito Black" panose="020B0604020202020204" charset="0"/>
              </a:rPr>
              <a:t> </a:t>
            </a:r>
            <a:r>
              <a:rPr lang="en-US" sz="1100" dirty="0" err="1">
                <a:latin typeface="Nunito Black" panose="020B0604020202020204" charset="0"/>
              </a:rPr>
              <a:t>tumpahan</a:t>
            </a:r>
            <a:r>
              <a:rPr lang="en-US" sz="1100" dirty="0">
                <a:latin typeface="Nunito Black" panose="020B0604020202020204" charset="0"/>
              </a:rPr>
              <a:t> </a:t>
            </a:r>
            <a:r>
              <a:rPr lang="en-US" sz="1100" dirty="0" err="1">
                <a:latin typeface="Nunito Black" panose="020B0604020202020204" charset="0"/>
              </a:rPr>
              <a:t>makanan</a:t>
            </a:r>
            <a:r>
              <a:rPr lang="en-US" sz="1100" dirty="0">
                <a:latin typeface="Nunito Black" panose="020B0604020202020204" charset="0"/>
              </a:rPr>
              <a:t> </a:t>
            </a:r>
            <a:r>
              <a:rPr lang="en-US" sz="1100" dirty="0" err="1">
                <a:latin typeface="Nunito Black" panose="020B0604020202020204" charset="0"/>
              </a:rPr>
              <a:t>atau</a:t>
            </a:r>
            <a:r>
              <a:rPr lang="en-US" sz="1100" dirty="0">
                <a:latin typeface="Nunito Black" panose="020B0604020202020204" charset="0"/>
              </a:rPr>
              <a:t> </a:t>
            </a:r>
            <a:r>
              <a:rPr lang="en-US" sz="1100" dirty="0" err="1">
                <a:latin typeface="Nunito Black" panose="020B0604020202020204" charset="0"/>
              </a:rPr>
              <a:t>minuman</a:t>
            </a:r>
            <a:r>
              <a:rPr lang="en-US" sz="1100" dirty="0">
                <a:latin typeface="Nunito Black" panose="020B0604020202020204" charset="0"/>
              </a:rPr>
              <a:t> </a:t>
            </a:r>
            <a:r>
              <a:rPr lang="en-US" sz="1100" dirty="0" err="1">
                <a:latin typeface="Nunito Black" panose="020B0604020202020204" charset="0"/>
              </a:rPr>
              <a:t>bekasnya</a:t>
            </a:r>
            <a:r>
              <a:rPr lang="en-US" sz="1100" dirty="0">
                <a:latin typeface="Nunito Black" panose="020B0604020202020204" charset="0"/>
              </a:rPr>
              <a:t>. </a:t>
            </a:r>
            <a:r>
              <a:rPr lang="en-US" sz="1100" dirty="0" err="1">
                <a:latin typeface="Nunito Black" panose="020B0604020202020204" charset="0"/>
              </a:rPr>
              <a:t>Juga</a:t>
            </a:r>
            <a:r>
              <a:rPr lang="en-US" sz="1100" dirty="0">
                <a:latin typeface="Nunito Black" panose="020B0604020202020204" charset="0"/>
              </a:rPr>
              <a:t> </a:t>
            </a:r>
            <a:r>
              <a:rPr lang="en-US" sz="1100" dirty="0" err="1">
                <a:latin typeface="Nunito Black" panose="020B0604020202020204" charset="0"/>
              </a:rPr>
              <a:t>ke</a:t>
            </a:r>
            <a:r>
              <a:rPr lang="en-US" sz="1100" dirty="0">
                <a:latin typeface="Nunito Black" panose="020B0604020202020204" charset="0"/>
              </a:rPr>
              <a:t> </a:t>
            </a:r>
            <a:r>
              <a:rPr lang="en-US" sz="1100" dirty="0" err="1">
                <a:latin typeface="Nunito Black" panose="020B0604020202020204" charset="0"/>
              </a:rPr>
              <a:t>kamar</a:t>
            </a:r>
            <a:r>
              <a:rPr lang="en-US" sz="1100" dirty="0">
                <a:latin typeface="Nunito Black" panose="020B0604020202020204" charset="0"/>
              </a:rPr>
              <a:t> </a:t>
            </a:r>
            <a:r>
              <a:rPr lang="en-US" sz="1100" dirty="0" err="1">
                <a:latin typeface="Nunito Black" panose="020B0604020202020204" charset="0"/>
              </a:rPr>
              <a:t>mandi</a:t>
            </a:r>
            <a:r>
              <a:rPr lang="en-US" sz="1100" dirty="0">
                <a:latin typeface="Nunito Black" panose="020B0604020202020204" charset="0"/>
              </a:rPr>
              <a:t> </a:t>
            </a:r>
            <a:r>
              <a:rPr lang="en-US" sz="1100" dirty="0" err="1">
                <a:latin typeface="Nunito Black" panose="020B0604020202020204" charset="0"/>
              </a:rPr>
              <a:t>sendiri</a:t>
            </a:r>
            <a:r>
              <a:rPr lang="en-US" sz="1100" dirty="0">
                <a:latin typeface="Nunito Black" panose="020B0604020202020204" charset="0"/>
              </a:rPr>
              <a:t>. </a:t>
            </a:r>
          </a:p>
          <a:p>
            <a:pPr algn="l"/>
            <a:br>
              <a:rPr lang="en-US" dirty="0">
                <a:latin typeface="Nunito Black" panose="020B0604020202020204" charset="0"/>
              </a:rPr>
            </a:br>
            <a:r>
              <a:rPr lang="en-US" dirty="0">
                <a:latin typeface="Nunito Black" panose="020B0604020202020204" charset="0"/>
              </a:rPr>
              <a:t>	</a:t>
            </a:r>
            <a:endParaRPr dirty="0">
              <a:latin typeface="Nunito Black" panose="020B0604020202020204" charset="0"/>
            </a:endParaRPr>
          </a:p>
        </p:txBody>
      </p:sp>
      <p:grpSp>
        <p:nvGrpSpPr>
          <p:cNvPr id="816" name="Google Shape;816;p46"/>
          <p:cNvGrpSpPr/>
          <p:nvPr/>
        </p:nvGrpSpPr>
        <p:grpSpPr>
          <a:xfrm>
            <a:off x="1433257" y="1556510"/>
            <a:ext cx="429504" cy="370879"/>
            <a:chOff x="-42651700" y="3217825"/>
            <a:chExt cx="367600" cy="317425"/>
          </a:xfrm>
        </p:grpSpPr>
        <p:sp>
          <p:nvSpPr>
            <p:cNvPr id="817" name="Google Shape;817;p46"/>
            <p:cNvSpPr/>
            <p:nvPr/>
          </p:nvSpPr>
          <p:spPr>
            <a:xfrm>
              <a:off x="-42651700" y="3239075"/>
              <a:ext cx="367600" cy="296175"/>
            </a:xfrm>
            <a:custGeom>
              <a:avLst/>
              <a:gdLst/>
              <a:ahLst/>
              <a:cxnLst/>
              <a:rect l="l" t="t" r="r" b="b"/>
              <a:pathLst>
                <a:path w="14704" h="11847" extrusionOk="0">
                  <a:moveTo>
                    <a:pt x="7370" y="797"/>
                  </a:moveTo>
                  <a:cubicBezTo>
                    <a:pt x="8536" y="797"/>
                    <a:pt x="9694" y="1246"/>
                    <a:pt x="10576" y="2143"/>
                  </a:cubicBezTo>
                  <a:cubicBezTo>
                    <a:pt x="12340" y="3908"/>
                    <a:pt x="12340" y="6775"/>
                    <a:pt x="10576" y="8539"/>
                  </a:cubicBezTo>
                  <a:cubicBezTo>
                    <a:pt x="9757" y="9390"/>
                    <a:pt x="8623" y="9894"/>
                    <a:pt x="7363" y="9894"/>
                  </a:cubicBezTo>
                  <a:cubicBezTo>
                    <a:pt x="6102" y="9894"/>
                    <a:pt x="4937" y="9358"/>
                    <a:pt x="4118" y="8539"/>
                  </a:cubicBezTo>
                  <a:cubicBezTo>
                    <a:pt x="2353" y="6775"/>
                    <a:pt x="2353" y="3908"/>
                    <a:pt x="4118" y="2143"/>
                  </a:cubicBezTo>
                  <a:cubicBezTo>
                    <a:pt x="5031" y="1246"/>
                    <a:pt x="6205" y="797"/>
                    <a:pt x="7370" y="797"/>
                  </a:cubicBezTo>
                  <a:close/>
                  <a:moveTo>
                    <a:pt x="7326" y="1"/>
                  </a:moveTo>
                  <a:cubicBezTo>
                    <a:pt x="2091" y="1"/>
                    <a:pt x="0" y="6750"/>
                    <a:pt x="4275" y="9768"/>
                  </a:cubicBezTo>
                  <a:lnTo>
                    <a:pt x="3424" y="11280"/>
                  </a:lnTo>
                  <a:cubicBezTo>
                    <a:pt x="3298" y="11532"/>
                    <a:pt x="3487" y="11847"/>
                    <a:pt x="3771" y="11847"/>
                  </a:cubicBezTo>
                  <a:cubicBezTo>
                    <a:pt x="3929" y="11847"/>
                    <a:pt x="4086" y="11784"/>
                    <a:pt x="4118" y="11626"/>
                  </a:cubicBezTo>
                  <a:lnTo>
                    <a:pt x="5000" y="10209"/>
                  </a:lnTo>
                  <a:cubicBezTo>
                    <a:pt x="5740" y="10571"/>
                    <a:pt x="6543" y="10752"/>
                    <a:pt x="7351" y="10752"/>
                  </a:cubicBezTo>
                  <a:cubicBezTo>
                    <a:pt x="8158" y="10752"/>
                    <a:pt x="8969" y="10571"/>
                    <a:pt x="9725" y="10209"/>
                  </a:cubicBezTo>
                  <a:lnTo>
                    <a:pt x="10576" y="11626"/>
                  </a:lnTo>
                  <a:cubicBezTo>
                    <a:pt x="10671" y="11784"/>
                    <a:pt x="10828" y="11847"/>
                    <a:pt x="10923" y="11847"/>
                  </a:cubicBezTo>
                  <a:cubicBezTo>
                    <a:pt x="11238" y="11847"/>
                    <a:pt x="11458" y="11532"/>
                    <a:pt x="11301" y="11280"/>
                  </a:cubicBezTo>
                  <a:lnTo>
                    <a:pt x="10419" y="9768"/>
                  </a:lnTo>
                  <a:cubicBezTo>
                    <a:pt x="14703" y="6775"/>
                    <a:pt x="12592" y="1"/>
                    <a:pt x="7363" y="1"/>
                  </a:cubicBezTo>
                  <a:cubicBezTo>
                    <a:pt x="7350" y="1"/>
                    <a:pt x="7338" y="1"/>
                    <a:pt x="73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6"/>
            <p:cNvSpPr/>
            <p:nvPr/>
          </p:nvSpPr>
          <p:spPr>
            <a:xfrm>
              <a:off x="-42419600" y="3217825"/>
              <a:ext cx="106350" cy="106350"/>
            </a:xfrm>
            <a:custGeom>
              <a:avLst/>
              <a:gdLst/>
              <a:ahLst/>
              <a:cxnLst/>
              <a:rect l="l" t="t" r="r" b="b"/>
              <a:pathLst>
                <a:path w="4254" h="4254" extrusionOk="0">
                  <a:moveTo>
                    <a:pt x="1355" y="0"/>
                  </a:moveTo>
                  <a:cubicBezTo>
                    <a:pt x="882" y="0"/>
                    <a:pt x="410" y="95"/>
                    <a:pt x="0" y="315"/>
                  </a:cubicBezTo>
                  <a:cubicBezTo>
                    <a:pt x="1891" y="946"/>
                    <a:pt x="3340" y="2395"/>
                    <a:pt x="3938" y="4254"/>
                  </a:cubicBezTo>
                  <a:cubicBezTo>
                    <a:pt x="4128" y="3844"/>
                    <a:pt x="4254" y="3371"/>
                    <a:pt x="4254" y="2899"/>
                  </a:cubicBezTo>
                  <a:cubicBezTo>
                    <a:pt x="4254" y="1292"/>
                    <a:pt x="2962" y="0"/>
                    <a:pt x="135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6"/>
            <p:cNvSpPr/>
            <p:nvPr/>
          </p:nvSpPr>
          <p:spPr>
            <a:xfrm>
              <a:off x="-42623600" y="3218600"/>
              <a:ext cx="106350" cy="106375"/>
            </a:xfrm>
            <a:custGeom>
              <a:avLst/>
              <a:gdLst/>
              <a:ahLst/>
              <a:cxnLst/>
              <a:rect l="l" t="t" r="r" b="b"/>
              <a:pathLst>
                <a:path w="4254" h="4255" extrusionOk="0">
                  <a:moveTo>
                    <a:pt x="2931" y="1"/>
                  </a:moveTo>
                  <a:cubicBezTo>
                    <a:pt x="1292" y="1"/>
                    <a:pt x="1" y="1293"/>
                    <a:pt x="1" y="2899"/>
                  </a:cubicBezTo>
                  <a:cubicBezTo>
                    <a:pt x="1" y="3372"/>
                    <a:pt x="127" y="3845"/>
                    <a:pt x="316" y="4254"/>
                  </a:cubicBezTo>
                  <a:cubicBezTo>
                    <a:pt x="977" y="2364"/>
                    <a:pt x="2426" y="915"/>
                    <a:pt x="4254" y="316"/>
                  </a:cubicBezTo>
                  <a:cubicBezTo>
                    <a:pt x="3876" y="127"/>
                    <a:pt x="3403" y="1"/>
                    <a:pt x="29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6"/>
            <p:cNvSpPr/>
            <p:nvPr/>
          </p:nvSpPr>
          <p:spPr>
            <a:xfrm>
              <a:off x="-42561375" y="3279250"/>
              <a:ext cx="185900" cy="186700"/>
            </a:xfrm>
            <a:custGeom>
              <a:avLst/>
              <a:gdLst/>
              <a:ahLst/>
              <a:cxnLst/>
              <a:rect l="l" t="t" r="r" b="b"/>
              <a:pathLst>
                <a:path w="7436" h="7468" extrusionOk="0">
                  <a:moveTo>
                    <a:pt x="3781" y="1671"/>
                  </a:moveTo>
                  <a:cubicBezTo>
                    <a:pt x="4033" y="1671"/>
                    <a:pt x="4191" y="1860"/>
                    <a:pt x="4191" y="2112"/>
                  </a:cubicBezTo>
                  <a:lnTo>
                    <a:pt x="4191" y="3340"/>
                  </a:lnTo>
                  <a:lnTo>
                    <a:pt x="5388" y="3340"/>
                  </a:lnTo>
                  <a:cubicBezTo>
                    <a:pt x="5640" y="3340"/>
                    <a:pt x="5829" y="3529"/>
                    <a:pt x="5829" y="3750"/>
                  </a:cubicBezTo>
                  <a:cubicBezTo>
                    <a:pt x="5829" y="4002"/>
                    <a:pt x="5640" y="4128"/>
                    <a:pt x="5388" y="4128"/>
                  </a:cubicBezTo>
                  <a:lnTo>
                    <a:pt x="3750" y="4128"/>
                  </a:lnTo>
                  <a:cubicBezTo>
                    <a:pt x="3498" y="4128"/>
                    <a:pt x="3308" y="3939"/>
                    <a:pt x="3308" y="3750"/>
                  </a:cubicBezTo>
                  <a:lnTo>
                    <a:pt x="3308" y="2112"/>
                  </a:lnTo>
                  <a:lnTo>
                    <a:pt x="3340" y="2112"/>
                  </a:lnTo>
                  <a:cubicBezTo>
                    <a:pt x="3340" y="1860"/>
                    <a:pt x="3529" y="1671"/>
                    <a:pt x="3781" y="1671"/>
                  </a:cubicBezTo>
                  <a:close/>
                  <a:moveTo>
                    <a:pt x="3750" y="1"/>
                  </a:moveTo>
                  <a:cubicBezTo>
                    <a:pt x="1702" y="1"/>
                    <a:pt x="32" y="1671"/>
                    <a:pt x="0" y="3750"/>
                  </a:cubicBezTo>
                  <a:cubicBezTo>
                    <a:pt x="32" y="5798"/>
                    <a:pt x="1702" y="7467"/>
                    <a:pt x="3750" y="7467"/>
                  </a:cubicBezTo>
                  <a:cubicBezTo>
                    <a:pt x="5797" y="7467"/>
                    <a:pt x="7436" y="5798"/>
                    <a:pt x="7436" y="3750"/>
                  </a:cubicBezTo>
                  <a:cubicBezTo>
                    <a:pt x="7436" y="1702"/>
                    <a:pt x="5797" y="64"/>
                    <a:pt x="375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1" name="Google Shape;821;p46"/>
          <p:cNvGrpSpPr/>
          <p:nvPr/>
        </p:nvGrpSpPr>
        <p:grpSpPr>
          <a:xfrm>
            <a:off x="739120" y="2644231"/>
            <a:ext cx="358640" cy="363226"/>
            <a:chOff x="-42617300" y="3587775"/>
            <a:chExt cx="306950" cy="310875"/>
          </a:xfrm>
        </p:grpSpPr>
        <p:sp>
          <p:nvSpPr>
            <p:cNvPr id="822" name="Google Shape;822;p46"/>
            <p:cNvSpPr/>
            <p:nvPr/>
          </p:nvSpPr>
          <p:spPr>
            <a:xfrm>
              <a:off x="-42617300" y="3587775"/>
              <a:ext cx="306950" cy="310875"/>
            </a:xfrm>
            <a:custGeom>
              <a:avLst/>
              <a:gdLst/>
              <a:ahLst/>
              <a:cxnLst/>
              <a:rect l="l" t="t" r="r" b="b"/>
              <a:pathLst>
                <a:path w="12278" h="12435" extrusionOk="0">
                  <a:moveTo>
                    <a:pt x="5905" y="860"/>
                  </a:moveTo>
                  <a:cubicBezTo>
                    <a:pt x="6421" y="860"/>
                    <a:pt x="6926" y="1412"/>
                    <a:pt x="7341" y="2467"/>
                  </a:cubicBezTo>
                  <a:cubicBezTo>
                    <a:pt x="6837" y="2593"/>
                    <a:pt x="6365" y="2782"/>
                    <a:pt x="5892" y="3003"/>
                  </a:cubicBezTo>
                  <a:cubicBezTo>
                    <a:pt x="5419" y="2782"/>
                    <a:pt x="4947" y="2593"/>
                    <a:pt x="4443" y="2467"/>
                  </a:cubicBezTo>
                  <a:cubicBezTo>
                    <a:pt x="4893" y="1381"/>
                    <a:pt x="5404" y="860"/>
                    <a:pt x="5905" y="860"/>
                  </a:cubicBezTo>
                  <a:close/>
                  <a:moveTo>
                    <a:pt x="4191" y="3255"/>
                  </a:moveTo>
                  <a:cubicBezTo>
                    <a:pt x="4443" y="3349"/>
                    <a:pt x="4632" y="3381"/>
                    <a:pt x="4884" y="3475"/>
                  </a:cubicBezTo>
                  <a:cubicBezTo>
                    <a:pt x="4726" y="3538"/>
                    <a:pt x="4600" y="3601"/>
                    <a:pt x="4443" y="3696"/>
                  </a:cubicBezTo>
                  <a:cubicBezTo>
                    <a:pt x="4285" y="3790"/>
                    <a:pt x="4159" y="3853"/>
                    <a:pt x="4002" y="3948"/>
                  </a:cubicBezTo>
                  <a:cubicBezTo>
                    <a:pt x="4096" y="3727"/>
                    <a:pt x="4159" y="3507"/>
                    <a:pt x="4191" y="3255"/>
                  </a:cubicBezTo>
                  <a:close/>
                  <a:moveTo>
                    <a:pt x="7625" y="3318"/>
                  </a:moveTo>
                  <a:cubicBezTo>
                    <a:pt x="7688" y="3507"/>
                    <a:pt x="7751" y="3727"/>
                    <a:pt x="7782" y="3979"/>
                  </a:cubicBezTo>
                  <a:cubicBezTo>
                    <a:pt x="7499" y="3790"/>
                    <a:pt x="7247" y="3633"/>
                    <a:pt x="6963" y="3507"/>
                  </a:cubicBezTo>
                  <a:cubicBezTo>
                    <a:pt x="7184" y="3412"/>
                    <a:pt x="7404" y="3349"/>
                    <a:pt x="7625" y="3318"/>
                  </a:cubicBezTo>
                  <a:close/>
                  <a:moveTo>
                    <a:pt x="2611" y="3034"/>
                  </a:moveTo>
                  <a:cubicBezTo>
                    <a:pt x="2846" y="3034"/>
                    <a:pt x="3110" y="3054"/>
                    <a:pt x="3403" y="3097"/>
                  </a:cubicBezTo>
                  <a:cubicBezTo>
                    <a:pt x="3309" y="3570"/>
                    <a:pt x="3183" y="4042"/>
                    <a:pt x="3151" y="4609"/>
                  </a:cubicBezTo>
                  <a:cubicBezTo>
                    <a:pt x="2742" y="4924"/>
                    <a:pt x="2363" y="5240"/>
                    <a:pt x="1954" y="5586"/>
                  </a:cubicBezTo>
                  <a:cubicBezTo>
                    <a:pt x="712" y="4068"/>
                    <a:pt x="945" y="3034"/>
                    <a:pt x="2611" y="3034"/>
                  </a:cubicBezTo>
                  <a:close/>
                  <a:moveTo>
                    <a:pt x="9301" y="3075"/>
                  </a:moveTo>
                  <a:cubicBezTo>
                    <a:pt x="10879" y="3075"/>
                    <a:pt x="11079" y="4102"/>
                    <a:pt x="9862" y="5618"/>
                  </a:cubicBezTo>
                  <a:cubicBezTo>
                    <a:pt x="9515" y="5271"/>
                    <a:pt x="9137" y="4924"/>
                    <a:pt x="8696" y="4641"/>
                  </a:cubicBezTo>
                  <a:cubicBezTo>
                    <a:pt x="8601" y="4137"/>
                    <a:pt x="8538" y="3601"/>
                    <a:pt x="8412" y="3160"/>
                  </a:cubicBezTo>
                  <a:cubicBezTo>
                    <a:pt x="8746" y="3102"/>
                    <a:pt x="9042" y="3075"/>
                    <a:pt x="9301" y="3075"/>
                  </a:cubicBezTo>
                  <a:close/>
                  <a:moveTo>
                    <a:pt x="8822" y="5744"/>
                  </a:moveTo>
                  <a:cubicBezTo>
                    <a:pt x="9011" y="5901"/>
                    <a:pt x="9169" y="6059"/>
                    <a:pt x="9326" y="6216"/>
                  </a:cubicBezTo>
                  <a:cubicBezTo>
                    <a:pt x="9169" y="6374"/>
                    <a:pt x="8980" y="6531"/>
                    <a:pt x="8822" y="6689"/>
                  </a:cubicBezTo>
                  <a:lnTo>
                    <a:pt x="8822" y="5744"/>
                  </a:lnTo>
                  <a:close/>
                  <a:moveTo>
                    <a:pt x="3025" y="5775"/>
                  </a:moveTo>
                  <a:lnTo>
                    <a:pt x="3025" y="6720"/>
                  </a:lnTo>
                  <a:cubicBezTo>
                    <a:pt x="2836" y="6563"/>
                    <a:pt x="2679" y="6405"/>
                    <a:pt x="2521" y="6248"/>
                  </a:cubicBezTo>
                  <a:cubicBezTo>
                    <a:pt x="2679" y="6090"/>
                    <a:pt x="2868" y="5933"/>
                    <a:pt x="3025" y="5775"/>
                  </a:cubicBezTo>
                  <a:close/>
                  <a:moveTo>
                    <a:pt x="5892" y="3885"/>
                  </a:moveTo>
                  <a:cubicBezTo>
                    <a:pt x="6617" y="4200"/>
                    <a:pt x="7278" y="4609"/>
                    <a:pt x="7908" y="5082"/>
                  </a:cubicBezTo>
                  <a:cubicBezTo>
                    <a:pt x="8003" y="5838"/>
                    <a:pt x="8003" y="6626"/>
                    <a:pt x="7908" y="7413"/>
                  </a:cubicBezTo>
                  <a:cubicBezTo>
                    <a:pt x="7278" y="7823"/>
                    <a:pt x="6585" y="8232"/>
                    <a:pt x="5892" y="8579"/>
                  </a:cubicBezTo>
                  <a:cubicBezTo>
                    <a:pt x="5545" y="8421"/>
                    <a:pt x="5230" y="8232"/>
                    <a:pt x="4884" y="8043"/>
                  </a:cubicBezTo>
                  <a:cubicBezTo>
                    <a:pt x="4537" y="7823"/>
                    <a:pt x="4191" y="7634"/>
                    <a:pt x="3876" y="7413"/>
                  </a:cubicBezTo>
                  <a:cubicBezTo>
                    <a:pt x="3844" y="6657"/>
                    <a:pt x="3844" y="5870"/>
                    <a:pt x="3876" y="5082"/>
                  </a:cubicBezTo>
                  <a:cubicBezTo>
                    <a:pt x="4191" y="4830"/>
                    <a:pt x="4537" y="4641"/>
                    <a:pt x="4884" y="4452"/>
                  </a:cubicBezTo>
                  <a:cubicBezTo>
                    <a:pt x="5230" y="4263"/>
                    <a:pt x="5577" y="4042"/>
                    <a:pt x="5892" y="3885"/>
                  </a:cubicBezTo>
                  <a:close/>
                  <a:moveTo>
                    <a:pt x="4033" y="8516"/>
                  </a:moveTo>
                  <a:cubicBezTo>
                    <a:pt x="4159" y="8579"/>
                    <a:pt x="4317" y="8674"/>
                    <a:pt x="4474" y="8737"/>
                  </a:cubicBezTo>
                  <a:cubicBezTo>
                    <a:pt x="4632" y="8831"/>
                    <a:pt x="4758" y="8894"/>
                    <a:pt x="4915" y="8989"/>
                  </a:cubicBezTo>
                  <a:cubicBezTo>
                    <a:pt x="4663" y="9052"/>
                    <a:pt x="4474" y="9146"/>
                    <a:pt x="4254" y="9178"/>
                  </a:cubicBezTo>
                  <a:cubicBezTo>
                    <a:pt x="4159" y="8926"/>
                    <a:pt x="4096" y="8737"/>
                    <a:pt x="4033" y="8516"/>
                  </a:cubicBezTo>
                  <a:close/>
                  <a:moveTo>
                    <a:pt x="7782" y="8516"/>
                  </a:moveTo>
                  <a:cubicBezTo>
                    <a:pt x="7751" y="8737"/>
                    <a:pt x="7688" y="8989"/>
                    <a:pt x="7625" y="9178"/>
                  </a:cubicBezTo>
                  <a:cubicBezTo>
                    <a:pt x="7404" y="9083"/>
                    <a:pt x="7184" y="9052"/>
                    <a:pt x="6963" y="8989"/>
                  </a:cubicBezTo>
                  <a:cubicBezTo>
                    <a:pt x="7278" y="8831"/>
                    <a:pt x="7499" y="8674"/>
                    <a:pt x="7782" y="8516"/>
                  </a:cubicBezTo>
                  <a:close/>
                  <a:moveTo>
                    <a:pt x="1954" y="6846"/>
                  </a:moveTo>
                  <a:cubicBezTo>
                    <a:pt x="2300" y="7193"/>
                    <a:pt x="2710" y="7571"/>
                    <a:pt x="3151" y="7823"/>
                  </a:cubicBezTo>
                  <a:cubicBezTo>
                    <a:pt x="3214" y="8358"/>
                    <a:pt x="3309" y="8863"/>
                    <a:pt x="3403" y="9335"/>
                  </a:cubicBezTo>
                  <a:cubicBezTo>
                    <a:pt x="3090" y="9388"/>
                    <a:pt x="2806" y="9414"/>
                    <a:pt x="2555" y="9414"/>
                  </a:cubicBezTo>
                  <a:cubicBezTo>
                    <a:pt x="1015" y="9414"/>
                    <a:pt x="681" y="8445"/>
                    <a:pt x="1954" y="6846"/>
                  </a:cubicBezTo>
                  <a:close/>
                  <a:moveTo>
                    <a:pt x="9925" y="6846"/>
                  </a:moveTo>
                  <a:lnTo>
                    <a:pt x="9925" y="6846"/>
                  </a:lnTo>
                  <a:cubicBezTo>
                    <a:pt x="11167" y="8392"/>
                    <a:pt x="10934" y="9430"/>
                    <a:pt x="9267" y="9430"/>
                  </a:cubicBezTo>
                  <a:cubicBezTo>
                    <a:pt x="9032" y="9430"/>
                    <a:pt x="8768" y="9410"/>
                    <a:pt x="8475" y="9367"/>
                  </a:cubicBezTo>
                  <a:cubicBezTo>
                    <a:pt x="8538" y="8894"/>
                    <a:pt x="8664" y="8390"/>
                    <a:pt x="8727" y="7823"/>
                  </a:cubicBezTo>
                  <a:cubicBezTo>
                    <a:pt x="9137" y="7508"/>
                    <a:pt x="9515" y="7193"/>
                    <a:pt x="9925" y="6846"/>
                  </a:cubicBezTo>
                  <a:close/>
                  <a:moveTo>
                    <a:pt x="5924" y="9461"/>
                  </a:moveTo>
                  <a:cubicBezTo>
                    <a:pt x="6396" y="9650"/>
                    <a:pt x="6869" y="9839"/>
                    <a:pt x="7404" y="9965"/>
                  </a:cubicBezTo>
                  <a:cubicBezTo>
                    <a:pt x="6962" y="11056"/>
                    <a:pt x="6440" y="11607"/>
                    <a:pt x="5922" y="11607"/>
                  </a:cubicBezTo>
                  <a:cubicBezTo>
                    <a:pt x="5408" y="11607"/>
                    <a:pt x="4898" y="11064"/>
                    <a:pt x="4474" y="9965"/>
                  </a:cubicBezTo>
                  <a:cubicBezTo>
                    <a:pt x="4978" y="9839"/>
                    <a:pt x="5451" y="9650"/>
                    <a:pt x="5924" y="9461"/>
                  </a:cubicBezTo>
                  <a:close/>
                  <a:moveTo>
                    <a:pt x="5931" y="1"/>
                  </a:moveTo>
                  <a:cubicBezTo>
                    <a:pt x="5817" y="1"/>
                    <a:pt x="5699" y="14"/>
                    <a:pt x="5577" y="41"/>
                  </a:cubicBezTo>
                  <a:cubicBezTo>
                    <a:pt x="4632" y="262"/>
                    <a:pt x="4002" y="1333"/>
                    <a:pt x="3655" y="2278"/>
                  </a:cubicBezTo>
                  <a:cubicBezTo>
                    <a:pt x="3326" y="2223"/>
                    <a:pt x="2973" y="2187"/>
                    <a:pt x="2624" y="2187"/>
                  </a:cubicBezTo>
                  <a:cubicBezTo>
                    <a:pt x="1770" y="2187"/>
                    <a:pt x="939" y="2404"/>
                    <a:pt x="536" y="3097"/>
                  </a:cubicBezTo>
                  <a:cubicBezTo>
                    <a:pt x="1" y="4074"/>
                    <a:pt x="662" y="5334"/>
                    <a:pt x="1387" y="6216"/>
                  </a:cubicBezTo>
                  <a:cubicBezTo>
                    <a:pt x="788" y="6972"/>
                    <a:pt x="158" y="8043"/>
                    <a:pt x="379" y="8926"/>
                  </a:cubicBezTo>
                  <a:cubicBezTo>
                    <a:pt x="599" y="9650"/>
                    <a:pt x="1166" y="10028"/>
                    <a:pt x="1922" y="10186"/>
                  </a:cubicBezTo>
                  <a:cubicBezTo>
                    <a:pt x="2157" y="10241"/>
                    <a:pt x="2410" y="10266"/>
                    <a:pt x="2668" y="10266"/>
                  </a:cubicBezTo>
                  <a:cubicBezTo>
                    <a:pt x="2998" y="10266"/>
                    <a:pt x="3337" y="10225"/>
                    <a:pt x="3655" y="10154"/>
                  </a:cubicBezTo>
                  <a:cubicBezTo>
                    <a:pt x="4221" y="11678"/>
                    <a:pt x="5076" y="12434"/>
                    <a:pt x="5929" y="12434"/>
                  </a:cubicBezTo>
                  <a:cubicBezTo>
                    <a:pt x="6786" y="12434"/>
                    <a:pt x="7639" y="11670"/>
                    <a:pt x="8192" y="10154"/>
                  </a:cubicBezTo>
                  <a:cubicBezTo>
                    <a:pt x="8550" y="10215"/>
                    <a:pt x="8882" y="10243"/>
                    <a:pt x="9186" y="10243"/>
                  </a:cubicBezTo>
                  <a:cubicBezTo>
                    <a:pt x="11589" y="10243"/>
                    <a:pt x="12278" y="8453"/>
                    <a:pt x="10460" y="6216"/>
                  </a:cubicBezTo>
                  <a:cubicBezTo>
                    <a:pt x="12272" y="4014"/>
                    <a:pt x="11618" y="2182"/>
                    <a:pt x="9217" y="2182"/>
                  </a:cubicBezTo>
                  <a:cubicBezTo>
                    <a:pt x="8904" y="2182"/>
                    <a:pt x="8562" y="2213"/>
                    <a:pt x="8192" y="2278"/>
                  </a:cubicBezTo>
                  <a:cubicBezTo>
                    <a:pt x="7765" y="1139"/>
                    <a:pt x="7004" y="1"/>
                    <a:pt x="59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46"/>
            <p:cNvSpPr/>
            <p:nvPr/>
          </p:nvSpPr>
          <p:spPr>
            <a:xfrm>
              <a:off x="-42500725" y="3712425"/>
              <a:ext cx="63025" cy="62275"/>
            </a:xfrm>
            <a:custGeom>
              <a:avLst/>
              <a:gdLst/>
              <a:ahLst/>
              <a:cxnLst/>
              <a:rect l="l" t="t" r="r" b="b"/>
              <a:pathLst>
                <a:path w="2521" h="2491" extrusionOk="0">
                  <a:moveTo>
                    <a:pt x="1313" y="0"/>
                  </a:moveTo>
                  <a:cubicBezTo>
                    <a:pt x="1295" y="0"/>
                    <a:pt x="1278" y="1"/>
                    <a:pt x="1261" y="1"/>
                  </a:cubicBezTo>
                  <a:cubicBezTo>
                    <a:pt x="599" y="1"/>
                    <a:pt x="0" y="569"/>
                    <a:pt x="63" y="1230"/>
                  </a:cubicBezTo>
                  <a:cubicBezTo>
                    <a:pt x="0" y="1955"/>
                    <a:pt x="567" y="2490"/>
                    <a:pt x="1261" y="2490"/>
                  </a:cubicBezTo>
                  <a:cubicBezTo>
                    <a:pt x="1954" y="2490"/>
                    <a:pt x="2521" y="1955"/>
                    <a:pt x="2489" y="1230"/>
                  </a:cubicBezTo>
                  <a:cubicBezTo>
                    <a:pt x="2489" y="585"/>
                    <a:pt x="1980" y="0"/>
                    <a:pt x="13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4" name="Google Shape;824;p46"/>
          <p:cNvSpPr/>
          <p:nvPr/>
        </p:nvSpPr>
        <p:spPr>
          <a:xfrm>
            <a:off x="878262" y="3978547"/>
            <a:ext cx="438997" cy="369039"/>
          </a:xfrm>
          <a:custGeom>
            <a:avLst/>
            <a:gdLst/>
            <a:ahLst/>
            <a:cxnLst/>
            <a:rect l="l" t="t" r="r" b="b"/>
            <a:pathLst>
              <a:path w="15029" h="12634" extrusionOk="0">
                <a:moveTo>
                  <a:pt x="10155" y="885"/>
                </a:moveTo>
                <a:cubicBezTo>
                  <a:pt x="10393" y="885"/>
                  <a:pt x="10643" y="915"/>
                  <a:pt x="10901" y="977"/>
                </a:cubicBezTo>
                <a:cubicBezTo>
                  <a:pt x="10586" y="2332"/>
                  <a:pt x="9546" y="2994"/>
                  <a:pt x="8475" y="3025"/>
                </a:cubicBezTo>
                <a:lnTo>
                  <a:pt x="8444" y="3025"/>
                </a:lnTo>
                <a:cubicBezTo>
                  <a:pt x="8192" y="3025"/>
                  <a:pt x="7971" y="2994"/>
                  <a:pt x="7719" y="2899"/>
                </a:cubicBezTo>
                <a:cubicBezTo>
                  <a:pt x="8009" y="1661"/>
                  <a:pt x="8937" y="885"/>
                  <a:pt x="10155" y="885"/>
                </a:cubicBezTo>
                <a:close/>
                <a:moveTo>
                  <a:pt x="9924" y="4348"/>
                </a:moveTo>
                <a:cubicBezTo>
                  <a:pt x="10271" y="4443"/>
                  <a:pt x="11122" y="5262"/>
                  <a:pt x="11122" y="6648"/>
                </a:cubicBezTo>
                <a:cubicBezTo>
                  <a:pt x="11122" y="7247"/>
                  <a:pt x="10996" y="7845"/>
                  <a:pt x="10807" y="8381"/>
                </a:cubicBezTo>
                <a:cubicBezTo>
                  <a:pt x="10744" y="8538"/>
                  <a:pt x="10555" y="8664"/>
                  <a:pt x="10397" y="8664"/>
                </a:cubicBezTo>
                <a:cubicBezTo>
                  <a:pt x="10176" y="8664"/>
                  <a:pt x="9956" y="8475"/>
                  <a:pt x="9956" y="8223"/>
                </a:cubicBezTo>
                <a:cubicBezTo>
                  <a:pt x="9956" y="8066"/>
                  <a:pt x="10807" y="6050"/>
                  <a:pt x="9641" y="5136"/>
                </a:cubicBezTo>
                <a:cubicBezTo>
                  <a:pt x="9546" y="5073"/>
                  <a:pt x="9483" y="4947"/>
                  <a:pt x="9483" y="4789"/>
                </a:cubicBezTo>
                <a:cubicBezTo>
                  <a:pt x="9483" y="4569"/>
                  <a:pt x="9704" y="4348"/>
                  <a:pt x="9924" y="4348"/>
                </a:cubicBezTo>
                <a:close/>
                <a:moveTo>
                  <a:pt x="10176" y="1"/>
                </a:moveTo>
                <a:cubicBezTo>
                  <a:pt x="8948" y="1"/>
                  <a:pt x="7688" y="631"/>
                  <a:pt x="7089" y="2048"/>
                </a:cubicBezTo>
                <a:cubicBezTo>
                  <a:pt x="6711" y="1450"/>
                  <a:pt x="6270" y="1166"/>
                  <a:pt x="5734" y="914"/>
                </a:cubicBezTo>
                <a:cubicBezTo>
                  <a:pt x="5659" y="879"/>
                  <a:pt x="5588" y="863"/>
                  <a:pt x="5522" y="863"/>
                </a:cubicBezTo>
                <a:cubicBezTo>
                  <a:pt x="5118" y="863"/>
                  <a:pt x="4923" y="1449"/>
                  <a:pt x="5356" y="1639"/>
                </a:cubicBezTo>
                <a:cubicBezTo>
                  <a:pt x="5986" y="1954"/>
                  <a:pt x="6459" y="2363"/>
                  <a:pt x="6711" y="3151"/>
                </a:cubicBezTo>
                <a:cubicBezTo>
                  <a:pt x="6207" y="2836"/>
                  <a:pt x="5797" y="2489"/>
                  <a:pt x="5199" y="2489"/>
                </a:cubicBezTo>
                <a:cubicBezTo>
                  <a:pt x="4537" y="2521"/>
                  <a:pt x="3718" y="2868"/>
                  <a:pt x="2993" y="3529"/>
                </a:cubicBezTo>
                <a:cubicBezTo>
                  <a:pt x="0" y="6491"/>
                  <a:pt x="3182" y="12634"/>
                  <a:pt x="5514" y="12634"/>
                </a:cubicBezTo>
                <a:cubicBezTo>
                  <a:pt x="5829" y="12634"/>
                  <a:pt x="6144" y="12571"/>
                  <a:pt x="6427" y="12350"/>
                </a:cubicBezTo>
                <a:cubicBezTo>
                  <a:pt x="6821" y="12098"/>
                  <a:pt x="7050" y="11972"/>
                  <a:pt x="7278" y="11972"/>
                </a:cubicBezTo>
                <a:cubicBezTo>
                  <a:pt x="7506" y="11972"/>
                  <a:pt x="7735" y="12098"/>
                  <a:pt x="8129" y="12350"/>
                </a:cubicBezTo>
                <a:cubicBezTo>
                  <a:pt x="8412" y="12571"/>
                  <a:pt x="8727" y="12634"/>
                  <a:pt x="9042" y="12634"/>
                </a:cubicBezTo>
                <a:cubicBezTo>
                  <a:pt x="11594" y="12634"/>
                  <a:pt x="15028" y="5325"/>
                  <a:pt x="10712" y="2899"/>
                </a:cubicBezTo>
                <a:cubicBezTo>
                  <a:pt x="11405" y="2237"/>
                  <a:pt x="11815" y="1261"/>
                  <a:pt x="11815" y="662"/>
                </a:cubicBezTo>
                <a:cubicBezTo>
                  <a:pt x="11815" y="505"/>
                  <a:pt x="11720" y="347"/>
                  <a:pt x="11563" y="284"/>
                </a:cubicBezTo>
                <a:cubicBezTo>
                  <a:pt x="11090" y="127"/>
                  <a:pt x="10649" y="1"/>
                  <a:pt x="101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5" name="Google Shape;825;p46"/>
          <p:cNvGrpSpPr/>
          <p:nvPr/>
        </p:nvGrpSpPr>
        <p:grpSpPr>
          <a:xfrm rot="544829">
            <a:off x="8389968" y="3078436"/>
            <a:ext cx="322982" cy="326452"/>
            <a:chOff x="2079900" y="3077638"/>
            <a:chExt cx="367775" cy="382800"/>
          </a:xfrm>
        </p:grpSpPr>
        <p:sp>
          <p:nvSpPr>
            <p:cNvPr id="826" name="Google Shape;826;p4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4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4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4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0" name="Google Shape;830;p46"/>
          <p:cNvGrpSpPr/>
          <p:nvPr/>
        </p:nvGrpSpPr>
        <p:grpSpPr>
          <a:xfrm rot="148811">
            <a:off x="8056037" y="194146"/>
            <a:ext cx="371396" cy="375435"/>
            <a:chOff x="2079900" y="3077638"/>
            <a:chExt cx="367775" cy="382800"/>
          </a:xfrm>
        </p:grpSpPr>
        <p:sp>
          <p:nvSpPr>
            <p:cNvPr id="831" name="Google Shape;831;p4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4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4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4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5" name="Google Shape;835;p46"/>
          <p:cNvGrpSpPr/>
          <p:nvPr/>
        </p:nvGrpSpPr>
        <p:grpSpPr>
          <a:xfrm rot="-632919" flipH="1">
            <a:off x="398247" y="852037"/>
            <a:ext cx="641652" cy="668105"/>
            <a:chOff x="2079900" y="3077638"/>
            <a:chExt cx="367775" cy="382800"/>
          </a:xfrm>
        </p:grpSpPr>
        <p:sp>
          <p:nvSpPr>
            <p:cNvPr id="836" name="Google Shape;836;p4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4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4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4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 name="Picture 10"/>
          <p:cNvPicPr>
            <a:picLocks noChangeAspect="1"/>
          </p:cNvPicPr>
          <p:nvPr/>
        </p:nvPicPr>
        <p:blipFill>
          <a:blip r:embed="rId4"/>
          <a:stretch>
            <a:fillRect/>
          </a:stretch>
        </p:blipFill>
        <p:spPr>
          <a:xfrm>
            <a:off x="5269326" y="3580125"/>
            <a:ext cx="607038" cy="616828"/>
          </a:xfrm>
          <a:prstGeom prst="rect">
            <a:avLst/>
          </a:prstGeom>
        </p:spPr>
      </p:pic>
      <p:sp>
        <p:nvSpPr>
          <p:cNvPr id="12" name="TextBox 11"/>
          <p:cNvSpPr txBox="1"/>
          <p:nvPr/>
        </p:nvSpPr>
        <p:spPr>
          <a:xfrm>
            <a:off x="5951284" y="3558318"/>
            <a:ext cx="2969880" cy="1277273"/>
          </a:xfrm>
          <a:prstGeom prst="rect">
            <a:avLst/>
          </a:prstGeom>
          <a:noFill/>
        </p:spPr>
        <p:txBody>
          <a:bodyPr wrap="square" rtlCol="0">
            <a:spAutoFit/>
          </a:bodyPr>
          <a:lstStyle/>
          <a:p>
            <a:r>
              <a:rPr lang="en-US" sz="1100" dirty="0">
                <a:latin typeface="Nunito Black" panose="020B0604020202020204" charset="0"/>
              </a:rPr>
              <a:t>4. </a:t>
            </a:r>
            <a:r>
              <a:rPr lang="en-US" sz="1100" dirty="0" err="1">
                <a:latin typeface="Nunito Black" panose="020B0604020202020204" charset="0"/>
              </a:rPr>
              <a:t>Batasi</a:t>
            </a:r>
            <a:r>
              <a:rPr lang="en-US" sz="1100" dirty="0">
                <a:latin typeface="Nunito Black" panose="020B0604020202020204" charset="0"/>
              </a:rPr>
              <a:t> </a:t>
            </a:r>
            <a:r>
              <a:rPr lang="en-US" sz="1100" dirty="0" err="1">
                <a:latin typeface="Nunito Black" panose="020B0604020202020204" charset="0"/>
              </a:rPr>
              <a:t>Jumlah</a:t>
            </a:r>
            <a:r>
              <a:rPr lang="en-US" sz="1100" dirty="0">
                <a:latin typeface="Nunito Black" panose="020B0604020202020204" charset="0"/>
              </a:rPr>
              <a:t> </a:t>
            </a:r>
            <a:r>
              <a:rPr lang="en-US" sz="1100" dirty="0" err="1">
                <a:latin typeface="Nunito Black" panose="020B0604020202020204" charset="0"/>
              </a:rPr>
              <a:t>mainan</a:t>
            </a:r>
            <a:r>
              <a:rPr lang="en-US" sz="1100" dirty="0">
                <a:latin typeface="Nunito Black" panose="020B0604020202020204" charset="0"/>
              </a:rPr>
              <a:t> yang </a:t>
            </a:r>
            <a:r>
              <a:rPr lang="en-US" sz="1100" dirty="0" err="1">
                <a:latin typeface="Nunito Black" panose="020B0604020202020204" charset="0"/>
              </a:rPr>
              <a:t>bisa</a:t>
            </a:r>
            <a:r>
              <a:rPr lang="en-US" sz="1100" dirty="0">
                <a:latin typeface="Nunito Black" panose="020B0604020202020204" charset="0"/>
              </a:rPr>
              <a:t> </a:t>
            </a:r>
            <a:r>
              <a:rPr lang="en-US" sz="1100" dirty="0" err="1">
                <a:latin typeface="Nunito Black" panose="020B0604020202020204" charset="0"/>
              </a:rPr>
              <a:t>ia</a:t>
            </a:r>
            <a:r>
              <a:rPr lang="en-US" sz="1100" dirty="0">
                <a:latin typeface="Nunito Black" panose="020B0604020202020204" charset="0"/>
              </a:rPr>
              <a:t> </a:t>
            </a:r>
            <a:r>
              <a:rPr lang="en-US" sz="1100" dirty="0" err="1">
                <a:latin typeface="Nunito Black" panose="020B0604020202020204" charset="0"/>
              </a:rPr>
              <a:t>miliki</a:t>
            </a:r>
            <a:r>
              <a:rPr lang="en-US" sz="1100" dirty="0">
                <a:latin typeface="Nunito Black" panose="020B0604020202020204" charset="0"/>
              </a:rPr>
              <a:t>.</a:t>
            </a:r>
          </a:p>
          <a:p>
            <a:r>
              <a:rPr lang="en-US" sz="1100" dirty="0" err="1">
                <a:latin typeface="Nunito Black" panose="020B0604020202020204" charset="0"/>
              </a:rPr>
              <a:t>Misalnya</a:t>
            </a:r>
            <a:r>
              <a:rPr lang="en-US" sz="1100" dirty="0">
                <a:latin typeface="Nunito Black" panose="020B0604020202020204" charset="0"/>
              </a:rPr>
              <a:t>, </a:t>
            </a:r>
            <a:r>
              <a:rPr lang="en-US" sz="1100" dirty="0" err="1">
                <a:latin typeface="Nunito Black" panose="020B0604020202020204" charset="0"/>
              </a:rPr>
              <a:t>sebulan</a:t>
            </a:r>
            <a:r>
              <a:rPr lang="en-US" sz="1100" dirty="0">
                <a:latin typeface="Nunito Black" panose="020B0604020202020204" charset="0"/>
              </a:rPr>
              <a:t> </a:t>
            </a:r>
            <a:r>
              <a:rPr lang="en-US" sz="1100" dirty="0" err="1">
                <a:latin typeface="Nunito Black" panose="020B0604020202020204" charset="0"/>
              </a:rPr>
              <a:t>sekali</a:t>
            </a:r>
            <a:r>
              <a:rPr lang="en-US" sz="1100" dirty="0">
                <a:latin typeface="Nunito Black" panose="020B0604020202020204" charset="0"/>
              </a:rPr>
              <a:t> </a:t>
            </a:r>
            <a:r>
              <a:rPr lang="en-US" sz="1100" dirty="0" err="1">
                <a:latin typeface="Nunito Black" panose="020B0604020202020204" charset="0"/>
              </a:rPr>
              <a:t>ajak</a:t>
            </a:r>
            <a:r>
              <a:rPr lang="en-US" sz="1100" dirty="0">
                <a:latin typeface="Nunito Black" panose="020B0604020202020204" charset="0"/>
              </a:rPr>
              <a:t> </a:t>
            </a:r>
            <a:r>
              <a:rPr lang="en-US" sz="1100" dirty="0" err="1">
                <a:latin typeface="Nunito Black" panose="020B0604020202020204" charset="0"/>
              </a:rPr>
              <a:t>anak</a:t>
            </a:r>
            <a:r>
              <a:rPr lang="en-US" sz="1100" dirty="0">
                <a:latin typeface="Nunito Black" panose="020B0604020202020204" charset="0"/>
              </a:rPr>
              <a:t> </a:t>
            </a:r>
            <a:r>
              <a:rPr lang="en-US" sz="1100" dirty="0" err="1">
                <a:latin typeface="Nunito Black" panose="020B0604020202020204" charset="0"/>
              </a:rPr>
              <a:t>untuk</a:t>
            </a:r>
            <a:r>
              <a:rPr lang="en-US" sz="1100" dirty="0">
                <a:latin typeface="Nunito Black" panose="020B0604020202020204" charset="0"/>
              </a:rPr>
              <a:t> </a:t>
            </a:r>
            <a:r>
              <a:rPr lang="en-US" sz="1100" dirty="0" err="1">
                <a:latin typeface="Nunito Black" panose="020B0604020202020204" charset="0"/>
              </a:rPr>
              <a:t>menyortir</a:t>
            </a:r>
            <a:r>
              <a:rPr lang="en-US" sz="1100" dirty="0">
                <a:latin typeface="Nunito Black" panose="020B0604020202020204" charset="0"/>
              </a:rPr>
              <a:t> </a:t>
            </a:r>
            <a:r>
              <a:rPr lang="en-US" sz="1100" dirty="0" err="1">
                <a:latin typeface="Nunito Black" panose="020B0604020202020204" charset="0"/>
              </a:rPr>
              <a:t>mainan</a:t>
            </a:r>
            <a:r>
              <a:rPr lang="en-US" sz="1100" dirty="0">
                <a:latin typeface="Nunito Black" panose="020B0604020202020204" charset="0"/>
              </a:rPr>
              <a:t> yang </a:t>
            </a:r>
            <a:r>
              <a:rPr lang="en-US" sz="1100" dirty="0" err="1">
                <a:latin typeface="Nunito Black" panose="020B0604020202020204" charset="0"/>
              </a:rPr>
              <a:t>sudah</a:t>
            </a:r>
            <a:r>
              <a:rPr lang="en-US" sz="1100" dirty="0">
                <a:latin typeface="Nunito Black" panose="020B0604020202020204" charset="0"/>
              </a:rPr>
              <a:t> lama </a:t>
            </a:r>
            <a:r>
              <a:rPr lang="en-US" sz="1100" dirty="0" err="1">
                <a:latin typeface="Nunito Black" panose="020B0604020202020204" charset="0"/>
              </a:rPr>
              <a:t>atau</a:t>
            </a:r>
            <a:r>
              <a:rPr lang="en-US" sz="1100" dirty="0">
                <a:latin typeface="Nunito Black" panose="020B0604020202020204" charset="0"/>
              </a:rPr>
              <a:t> </a:t>
            </a:r>
            <a:r>
              <a:rPr lang="en-US" sz="1100" dirty="0" err="1">
                <a:latin typeface="Nunito Black" panose="020B0604020202020204" charset="0"/>
              </a:rPr>
              <a:t>sudah</a:t>
            </a:r>
            <a:r>
              <a:rPr lang="en-US" sz="1100" dirty="0">
                <a:latin typeface="Nunito Black" panose="020B0604020202020204" charset="0"/>
              </a:rPr>
              <a:t> </a:t>
            </a:r>
            <a:r>
              <a:rPr lang="en-US" sz="1100" dirty="0" err="1">
                <a:latin typeface="Nunito Black" panose="020B0604020202020204" charset="0"/>
              </a:rPr>
              <a:t>tidak</a:t>
            </a:r>
            <a:r>
              <a:rPr lang="en-US" sz="1100" dirty="0">
                <a:latin typeface="Nunito Black" panose="020B0604020202020204" charset="0"/>
              </a:rPr>
              <a:t> </a:t>
            </a:r>
            <a:r>
              <a:rPr lang="en-US" sz="1100" dirty="0" err="1">
                <a:latin typeface="Nunito Black" panose="020B0604020202020204" charset="0"/>
              </a:rPr>
              <a:t>ia</a:t>
            </a:r>
            <a:r>
              <a:rPr lang="en-US" sz="1100" dirty="0">
                <a:latin typeface="Nunito Black" panose="020B0604020202020204" charset="0"/>
              </a:rPr>
              <a:t> </a:t>
            </a:r>
            <a:r>
              <a:rPr lang="en-US" sz="1100" dirty="0" err="1">
                <a:latin typeface="Nunito Black" panose="020B0604020202020204" charset="0"/>
              </a:rPr>
              <a:t>sukai</a:t>
            </a:r>
            <a:r>
              <a:rPr lang="en-US" sz="1100" dirty="0">
                <a:latin typeface="Nunito Black" panose="020B0604020202020204" charset="0"/>
              </a:rPr>
              <a:t>, </a:t>
            </a:r>
            <a:r>
              <a:rPr lang="en-US" sz="1100" dirty="0" err="1">
                <a:latin typeface="Nunito Black" panose="020B0604020202020204" charset="0"/>
              </a:rPr>
              <a:t>jangan</a:t>
            </a:r>
            <a:r>
              <a:rPr lang="en-US" sz="1100" dirty="0">
                <a:latin typeface="Nunito Black" panose="020B0604020202020204" charset="0"/>
              </a:rPr>
              <a:t> </a:t>
            </a:r>
            <a:r>
              <a:rPr lang="en-US" sz="1100" dirty="0" err="1">
                <a:latin typeface="Nunito Black" panose="020B0604020202020204" charset="0"/>
              </a:rPr>
              <a:t>membuang</a:t>
            </a:r>
            <a:r>
              <a:rPr lang="en-US" sz="1100" dirty="0">
                <a:latin typeface="Nunito Black" panose="020B0604020202020204" charset="0"/>
              </a:rPr>
              <a:t> </a:t>
            </a:r>
            <a:r>
              <a:rPr lang="en-US" sz="1100" dirty="0" err="1">
                <a:latin typeface="Nunito Black" panose="020B0604020202020204" charset="0"/>
              </a:rPr>
              <a:t>mainannya</a:t>
            </a:r>
            <a:r>
              <a:rPr lang="en-US" sz="1100" dirty="0">
                <a:latin typeface="Nunito Black" panose="020B0604020202020204" charset="0"/>
              </a:rPr>
              <a:t> </a:t>
            </a:r>
            <a:r>
              <a:rPr lang="en-US" sz="1100" dirty="0" err="1">
                <a:latin typeface="Nunito Black" panose="020B0604020202020204" charset="0"/>
              </a:rPr>
              <a:t>namun</a:t>
            </a:r>
            <a:r>
              <a:rPr lang="en-US" sz="1100" dirty="0">
                <a:latin typeface="Nunito Black" panose="020B0604020202020204" charset="0"/>
              </a:rPr>
              <a:t> </a:t>
            </a:r>
            <a:r>
              <a:rPr lang="en-US" sz="1100" dirty="0" err="1">
                <a:latin typeface="Nunito Black" panose="020B0604020202020204" charset="0"/>
              </a:rPr>
              <a:t>ajak</a:t>
            </a:r>
            <a:r>
              <a:rPr lang="en-US" sz="1100" dirty="0">
                <a:latin typeface="Nunito Black" panose="020B0604020202020204" charset="0"/>
              </a:rPr>
              <a:t> </a:t>
            </a:r>
            <a:r>
              <a:rPr lang="en-US" sz="1100" dirty="0" err="1">
                <a:latin typeface="Nunito Black" panose="020B0604020202020204" charset="0"/>
              </a:rPr>
              <a:t>ia</a:t>
            </a:r>
            <a:r>
              <a:rPr lang="en-US" sz="1100" dirty="0">
                <a:latin typeface="Nunito Black" panose="020B0604020202020204" charset="0"/>
              </a:rPr>
              <a:t> </a:t>
            </a:r>
            <a:r>
              <a:rPr lang="en-US" sz="1100" dirty="0" err="1">
                <a:latin typeface="Nunito Black" panose="020B0604020202020204" charset="0"/>
              </a:rPr>
              <a:t>untuk</a:t>
            </a:r>
            <a:r>
              <a:rPr lang="en-US" sz="1100" dirty="0">
                <a:latin typeface="Nunito Black" panose="020B0604020202020204" charset="0"/>
              </a:rPr>
              <a:t> </a:t>
            </a:r>
            <a:r>
              <a:rPr lang="en-US" sz="1100" dirty="0" err="1">
                <a:latin typeface="Nunito Black" panose="020B0604020202020204" charset="0"/>
              </a:rPr>
              <a:t>bersedekah</a:t>
            </a:r>
            <a:r>
              <a:rPr lang="en-US" sz="1100" dirty="0">
                <a:latin typeface="Nunito Black" panose="020B0604020202020204" charset="0"/>
              </a:rPr>
              <a:t>, </a:t>
            </a:r>
            <a:r>
              <a:rPr lang="en-US" sz="1100" dirty="0" err="1">
                <a:latin typeface="Nunito Black" panose="020B0604020202020204" charset="0"/>
              </a:rPr>
              <a:t>memberikannya</a:t>
            </a:r>
            <a:r>
              <a:rPr lang="en-US" sz="1100" dirty="0">
                <a:latin typeface="Nunito Black" panose="020B0604020202020204" charset="0"/>
              </a:rPr>
              <a:t> </a:t>
            </a:r>
            <a:r>
              <a:rPr lang="en-US" sz="1100" dirty="0" err="1">
                <a:latin typeface="Nunito Black" panose="020B0604020202020204" charset="0"/>
              </a:rPr>
              <a:t>kepada</a:t>
            </a:r>
            <a:r>
              <a:rPr lang="en-US" sz="1100" dirty="0">
                <a:latin typeface="Nunito Black" panose="020B0604020202020204" charset="0"/>
              </a:rPr>
              <a:t> yang </a:t>
            </a:r>
            <a:r>
              <a:rPr lang="en-US" sz="1100" dirty="0" err="1">
                <a:latin typeface="Nunito Black" panose="020B0604020202020204" charset="0"/>
              </a:rPr>
              <a:t>lebih</a:t>
            </a:r>
            <a:r>
              <a:rPr lang="en-US" sz="1100" dirty="0">
                <a:latin typeface="Nunito Black" panose="020B0604020202020204" charset="0"/>
              </a:rPr>
              <a:t> </a:t>
            </a:r>
            <a:r>
              <a:rPr lang="en-US" sz="1100" dirty="0" err="1">
                <a:latin typeface="Nunito Black" panose="020B0604020202020204" charset="0"/>
              </a:rPr>
              <a:t>membutuhkan</a:t>
            </a:r>
            <a:r>
              <a:rPr lang="en-US" sz="1100" dirty="0">
                <a:latin typeface="Nunito Black" panose="020B0604020202020204" charset="0"/>
              </a:rPr>
              <a:t>.</a:t>
            </a:r>
          </a:p>
        </p:txBody>
      </p:sp>
      <p:grpSp>
        <p:nvGrpSpPr>
          <p:cNvPr id="42" name="Google Shape;1726;p69">
            <a:extLst>
              <a:ext uri="{FF2B5EF4-FFF2-40B4-BE49-F238E27FC236}">
                <a16:creationId xmlns:a16="http://schemas.microsoft.com/office/drawing/2014/main" id="{132AA758-DA6C-490D-9B22-4AF49440928D}"/>
              </a:ext>
            </a:extLst>
          </p:cNvPr>
          <p:cNvGrpSpPr/>
          <p:nvPr/>
        </p:nvGrpSpPr>
        <p:grpSpPr>
          <a:xfrm>
            <a:off x="7698468" y="2504254"/>
            <a:ext cx="1146614" cy="753847"/>
            <a:chOff x="6269375" y="3765538"/>
            <a:chExt cx="845025" cy="555525"/>
          </a:xfrm>
        </p:grpSpPr>
        <p:sp>
          <p:nvSpPr>
            <p:cNvPr id="43" name="Google Shape;1727;p69">
              <a:extLst>
                <a:ext uri="{FF2B5EF4-FFF2-40B4-BE49-F238E27FC236}">
                  <a16:creationId xmlns:a16="http://schemas.microsoft.com/office/drawing/2014/main" id="{0EFC6427-9ECF-4D2C-A81C-2DB021CE7666}"/>
                </a:ext>
              </a:extLst>
            </p:cNvPr>
            <p:cNvSpPr/>
            <p:nvPr/>
          </p:nvSpPr>
          <p:spPr>
            <a:xfrm>
              <a:off x="6269375" y="3765538"/>
              <a:ext cx="845025" cy="554750"/>
            </a:xfrm>
            <a:custGeom>
              <a:avLst/>
              <a:gdLst/>
              <a:ahLst/>
              <a:cxnLst/>
              <a:rect l="l" t="t" r="r" b="b"/>
              <a:pathLst>
                <a:path w="33801" h="22190" extrusionOk="0">
                  <a:moveTo>
                    <a:pt x="183" y="15898"/>
                  </a:moveTo>
                  <a:lnTo>
                    <a:pt x="30305" y="62"/>
                  </a:lnTo>
                  <a:cubicBezTo>
                    <a:pt x="30457" y="1"/>
                    <a:pt x="30639" y="31"/>
                    <a:pt x="30731" y="183"/>
                  </a:cubicBezTo>
                  <a:lnTo>
                    <a:pt x="33740" y="5898"/>
                  </a:lnTo>
                  <a:cubicBezTo>
                    <a:pt x="33801" y="6050"/>
                    <a:pt x="33770" y="6232"/>
                    <a:pt x="33618" y="6323"/>
                  </a:cubicBezTo>
                  <a:lnTo>
                    <a:pt x="3496" y="22129"/>
                  </a:lnTo>
                  <a:cubicBezTo>
                    <a:pt x="3344" y="22190"/>
                    <a:pt x="3162" y="22159"/>
                    <a:pt x="3071" y="22007"/>
                  </a:cubicBezTo>
                  <a:lnTo>
                    <a:pt x="61" y="16293"/>
                  </a:lnTo>
                  <a:cubicBezTo>
                    <a:pt x="1" y="16141"/>
                    <a:pt x="31" y="15959"/>
                    <a:pt x="183" y="1589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728;p69">
              <a:extLst>
                <a:ext uri="{FF2B5EF4-FFF2-40B4-BE49-F238E27FC236}">
                  <a16:creationId xmlns:a16="http://schemas.microsoft.com/office/drawing/2014/main" id="{7A2A4BAD-4499-4BF2-A389-BA930633F41E}"/>
                </a:ext>
              </a:extLst>
            </p:cNvPr>
            <p:cNvSpPr/>
            <p:nvPr/>
          </p:nvSpPr>
          <p:spPr>
            <a:xfrm>
              <a:off x="6299000" y="3822538"/>
              <a:ext cx="815400" cy="498525"/>
            </a:xfrm>
            <a:custGeom>
              <a:avLst/>
              <a:gdLst/>
              <a:ahLst/>
              <a:cxnLst/>
              <a:rect l="l" t="t" r="r" b="b"/>
              <a:pathLst>
                <a:path w="32616" h="19941" extrusionOk="0">
                  <a:moveTo>
                    <a:pt x="30640" y="1"/>
                  </a:moveTo>
                  <a:lnTo>
                    <a:pt x="32555" y="3648"/>
                  </a:lnTo>
                  <a:cubicBezTo>
                    <a:pt x="32616" y="3800"/>
                    <a:pt x="32585" y="3982"/>
                    <a:pt x="32433" y="4074"/>
                  </a:cubicBezTo>
                  <a:lnTo>
                    <a:pt x="2311" y="19879"/>
                  </a:lnTo>
                  <a:cubicBezTo>
                    <a:pt x="2159" y="19940"/>
                    <a:pt x="1977" y="19910"/>
                    <a:pt x="1886" y="19758"/>
                  </a:cubicBezTo>
                  <a:lnTo>
                    <a:pt x="1" y="1611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729;p69">
              <a:extLst>
                <a:ext uri="{FF2B5EF4-FFF2-40B4-BE49-F238E27FC236}">
                  <a16:creationId xmlns:a16="http://schemas.microsoft.com/office/drawing/2014/main" id="{8C06F010-DB3A-44DF-974D-B95583FFFA50}"/>
                </a:ext>
              </a:extLst>
            </p:cNvPr>
            <p:cNvSpPr/>
            <p:nvPr/>
          </p:nvSpPr>
          <p:spPr>
            <a:xfrm>
              <a:off x="6362075" y="4125738"/>
              <a:ext cx="21300" cy="31175"/>
            </a:xfrm>
            <a:custGeom>
              <a:avLst/>
              <a:gdLst/>
              <a:ahLst/>
              <a:cxnLst/>
              <a:rect l="l" t="t" r="r" b="b"/>
              <a:pathLst>
                <a:path w="852" h="1247" extrusionOk="0">
                  <a:moveTo>
                    <a:pt x="31" y="304"/>
                  </a:moveTo>
                  <a:cubicBezTo>
                    <a:pt x="1" y="183"/>
                    <a:pt x="31" y="61"/>
                    <a:pt x="122" y="31"/>
                  </a:cubicBezTo>
                  <a:cubicBezTo>
                    <a:pt x="244" y="0"/>
                    <a:pt x="366" y="31"/>
                    <a:pt x="396" y="122"/>
                  </a:cubicBezTo>
                  <a:lnTo>
                    <a:pt x="822" y="943"/>
                  </a:lnTo>
                  <a:cubicBezTo>
                    <a:pt x="852" y="1064"/>
                    <a:pt x="822" y="1186"/>
                    <a:pt x="730" y="1216"/>
                  </a:cubicBezTo>
                  <a:cubicBezTo>
                    <a:pt x="609" y="1247"/>
                    <a:pt x="518" y="1216"/>
                    <a:pt x="457" y="112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730;p69">
              <a:extLst>
                <a:ext uri="{FF2B5EF4-FFF2-40B4-BE49-F238E27FC236}">
                  <a16:creationId xmlns:a16="http://schemas.microsoft.com/office/drawing/2014/main" id="{9AD250D1-9AA7-4B3A-B2AB-59A3BB508A81}"/>
                </a:ext>
              </a:extLst>
            </p:cNvPr>
            <p:cNvSpPr/>
            <p:nvPr/>
          </p:nvSpPr>
          <p:spPr>
            <a:xfrm>
              <a:off x="6459350" y="4075588"/>
              <a:ext cx="20550" cy="31175"/>
            </a:xfrm>
            <a:custGeom>
              <a:avLst/>
              <a:gdLst/>
              <a:ahLst/>
              <a:cxnLst/>
              <a:rect l="l" t="t" r="r" b="b"/>
              <a:pathLst>
                <a:path w="822" h="1247" extrusionOk="0">
                  <a:moveTo>
                    <a:pt x="31" y="304"/>
                  </a:moveTo>
                  <a:cubicBezTo>
                    <a:pt x="0" y="183"/>
                    <a:pt x="31" y="61"/>
                    <a:pt x="122" y="31"/>
                  </a:cubicBezTo>
                  <a:cubicBezTo>
                    <a:pt x="213" y="0"/>
                    <a:pt x="335" y="31"/>
                    <a:pt x="365" y="91"/>
                  </a:cubicBezTo>
                  <a:lnTo>
                    <a:pt x="791" y="943"/>
                  </a:lnTo>
                  <a:cubicBezTo>
                    <a:pt x="821" y="1064"/>
                    <a:pt x="791" y="1155"/>
                    <a:pt x="730" y="1216"/>
                  </a:cubicBezTo>
                  <a:cubicBezTo>
                    <a:pt x="608" y="1247"/>
                    <a:pt x="487" y="1216"/>
                    <a:pt x="456" y="112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731;p69">
              <a:extLst>
                <a:ext uri="{FF2B5EF4-FFF2-40B4-BE49-F238E27FC236}">
                  <a16:creationId xmlns:a16="http://schemas.microsoft.com/office/drawing/2014/main" id="{FA113E4C-ACF9-464A-ACA7-31B8C343380A}"/>
                </a:ext>
              </a:extLst>
            </p:cNvPr>
            <p:cNvSpPr/>
            <p:nvPr/>
          </p:nvSpPr>
          <p:spPr>
            <a:xfrm>
              <a:off x="6555850" y="4023913"/>
              <a:ext cx="21300" cy="31175"/>
            </a:xfrm>
            <a:custGeom>
              <a:avLst/>
              <a:gdLst/>
              <a:ahLst/>
              <a:cxnLst/>
              <a:rect l="l" t="t" r="r" b="b"/>
              <a:pathLst>
                <a:path w="852" h="1247" extrusionOk="0">
                  <a:moveTo>
                    <a:pt x="62" y="304"/>
                  </a:moveTo>
                  <a:cubicBezTo>
                    <a:pt x="1" y="183"/>
                    <a:pt x="62" y="92"/>
                    <a:pt x="122" y="31"/>
                  </a:cubicBezTo>
                  <a:cubicBezTo>
                    <a:pt x="244" y="0"/>
                    <a:pt x="365" y="31"/>
                    <a:pt x="396" y="122"/>
                  </a:cubicBezTo>
                  <a:lnTo>
                    <a:pt x="821" y="943"/>
                  </a:lnTo>
                  <a:cubicBezTo>
                    <a:pt x="852" y="1064"/>
                    <a:pt x="821" y="1186"/>
                    <a:pt x="730" y="1216"/>
                  </a:cubicBezTo>
                  <a:cubicBezTo>
                    <a:pt x="609" y="1247"/>
                    <a:pt x="517" y="1216"/>
                    <a:pt x="457" y="115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732;p69">
              <a:extLst>
                <a:ext uri="{FF2B5EF4-FFF2-40B4-BE49-F238E27FC236}">
                  <a16:creationId xmlns:a16="http://schemas.microsoft.com/office/drawing/2014/main" id="{7CFC9BCC-2404-4B3F-B87F-62ED29487778}"/>
                </a:ext>
              </a:extLst>
            </p:cNvPr>
            <p:cNvSpPr/>
            <p:nvPr/>
          </p:nvSpPr>
          <p:spPr>
            <a:xfrm>
              <a:off x="6653125" y="3973763"/>
              <a:ext cx="20550" cy="31175"/>
            </a:xfrm>
            <a:custGeom>
              <a:avLst/>
              <a:gdLst/>
              <a:ahLst/>
              <a:cxnLst/>
              <a:rect l="l" t="t" r="r" b="b"/>
              <a:pathLst>
                <a:path w="822" h="1247" extrusionOk="0">
                  <a:moveTo>
                    <a:pt x="31" y="304"/>
                  </a:moveTo>
                  <a:cubicBezTo>
                    <a:pt x="0" y="183"/>
                    <a:pt x="31" y="61"/>
                    <a:pt x="122" y="31"/>
                  </a:cubicBezTo>
                  <a:cubicBezTo>
                    <a:pt x="213" y="0"/>
                    <a:pt x="335" y="31"/>
                    <a:pt x="365" y="122"/>
                  </a:cubicBezTo>
                  <a:lnTo>
                    <a:pt x="791" y="943"/>
                  </a:lnTo>
                  <a:cubicBezTo>
                    <a:pt x="821" y="1064"/>
                    <a:pt x="791" y="1186"/>
                    <a:pt x="730" y="1216"/>
                  </a:cubicBezTo>
                  <a:cubicBezTo>
                    <a:pt x="608" y="1246"/>
                    <a:pt x="487" y="1216"/>
                    <a:pt x="456" y="112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733;p69">
              <a:extLst>
                <a:ext uri="{FF2B5EF4-FFF2-40B4-BE49-F238E27FC236}">
                  <a16:creationId xmlns:a16="http://schemas.microsoft.com/office/drawing/2014/main" id="{E96DE85B-CC79-42CF-AF9C-4957B2CB2A77}"/>
                </a:ext>
              </a:extLst>
            </p:cNvPr>
            <p:cNvSpPr/>
            <p:nvPr/>
          </p:nvSpPr>
          <p:spPr>
            <a:xfrm>
              <a:off x="6749625" y="3922088"/>
              <a:ext cx="21300" cy="31925"/>
            </a:xfrm>
            <a:custGeom>
              <a:avLst/>
              <a:gdLst/>
              <a:ahLst/>
              <a:cxnLst/>
              <a:rect l="l" t="t" r="r" b="b"/>
              <a:pathLst>
                <a:path w="852" h="1277" extrusionOk="0">
                  <a:moveTo>
                    <a:pt x="61" y="304"/>
                  </a:moveTo>
                  <a:cubicBezTo>
                    <a:pt x="1" y="213"/>
                    <a:pt x="61" y="92"/>
                    <a:pt x="122" y="61"/>
                  </a:cubicBezTo>
                  <a:cubicBezTo>
                    <a:pt x="244" y="0"/>
                    <a:pt x="365" y="61"/>
                    <a:pt x="396" y="122"/>
                  </a:cubicBezTo>
                  <a:lnTo>
                    <a:pt x="821" y="973"/>
                  </a:lnTo>
                  <a:cubicBezTo>
                    <a:pt x="852" y="1064"/>
                    <a:pt x="821" y="1186"/>
                    <a:pt x="730" y="1216"/>
                  </a:cubicBezTo>
                  <a:cubicBezTo>
                    <a:pt x="609" y="1277"/>
                    <a:pt x="517" y="1216"/>
                    <a:pt x="457" y="115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734;p69">
              <a:extLst>
                <a:ext uri="{FF2B5EF4-FFF2-40B4-BE49-F238E27FC236}">
                  <a16:creationId xmlns:a16="http://schemas.microsoft.com/office/drawing/2014/main" id="{38FBF602-7433-42DC-B90E-E51129FD4A4B}"/>
                </a:ext>
              </a:extLst>
            </p:cNvPr>
            <p:cNvSpPr/>
            <p:nvPr/>
          </p:nvSpPr>
          <p:spPr>
            <a:xfrm>
              <a:off x="6846900" y="3871938"/>
              <a:ext cx="20525" cy="31175"/>
            </a:xfrm>
            <a:custGeom>
              <a:avLst/>
              <a:gdLst/>
              <a:ahLst/>
              <a:cxnLst/>
              <a:rect l="l" t="t" r="r" b="b"/>
              <a:pathLst>
                <a:path w="821" h="1247" extrusionOk="0">
                  <a:moveTo>
                    <a:pt x="31" y="304"/>
                  </a:moveTo>
                  <a:cubicBezTo>
                    <a:pt x="0" y="183"/>
                    <a:pt x="31" y="91"/>
                    <a:pt x="122" y="31"/>
                  </a:cubicBezTo>
                  <a:cubicBezTo>
                    <a:pt x="213" y="0"/>
                    <a:pt x="335" y="31"/>
                    <a:pt x="365" y="122"/>
                  </a:cubicBezTo>
                  <a:lnTo>
                    <a:pt x="791" y="943"/>
                  </a:lnTo>
                  <a:cubicBezTo>
                    <a:pt x="821" y="1064"/>
                    <a:pt x="791" y="1186"/>
                    <a:pt x="730" y="1216"/>
                  </a:cubicBezTo>
                  <a:cubicBezTo>
                    <a:pt x="608" y="1246"/>
                    <a:pt x="487" y="1216"/>
                    <a:pt x="456" y="115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735;p69">
              <a:extLst>
                <a:ext uri="{FF2B5EF4-FFF2-40B4-BE49-F238E27FC236}">
                  <a16:creationId xmlns:a16="http://schemas.microsoft.com/office/drawing/2014/main" id="{012EFF56-3D48-471C-B898-D35469842031}"/>
                </a:ext>
              </a:extLst>
            </p:cNvPr>
            <p:cNvSpPr/>
            <p:nvPr/>
          </p:nvSpPr>
          <p:spPr>
            <a:xfrm>
              <a:off x="6943400" y="3821013"/>
              <a:ext cx="21300" cy="31175"/>
            </a:xfrm>
            <a:custGeom>
              <a:avLst/>
              <a:gdLst/>
              <a:ahLst/>
              <a:cxnLst/>
              <a:rect l="l" t="t" r="r" b="b"/>
              <a:pathLst>
                <a:path w="852" h="1247" extrusionOk="0">
                  <a:moveTo>
                    <a:pt x="61" y="305"/>
                  </a:moveTo>
                  <a:cubicBezTo>
                    <a:pt x="1" y="183"/>
                    <a:pt x="61" y="62"/>
                    <a:pt x="122" y="31"/>
                  </a:cubicBezTo>
                  <a:cubicBezTo>
                    <a:pt x="244" y="1"/>
                    <a:pt x="365" y="31"/>
                    <a:pt x="396" y="92"/>
                  </a:cubicBezTo>
                  <a:lnTo>
                    <a:pt x="821" y="943"/>
                  </a:lnTo>
                  <a:cubicBezTo>
                    <a:pt x="852" y="1065"/>
                    <a:pt x="821" y="1156"/>
                    <a:pt x="730" y="1217"/>
                  </a:cubicBezTo>
                  <a:cubicBezTo>
                    <a:pt x="608" y="1247"/>
                    <a:pt x="517" y="1217"/>
                    <a:pt x="456" y="112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a:extLst>
              <a:ext uri="{FF2B5EF4-FFF2-40B4-BE49-F238E27FC236}">
                <a16:creationId xmlns:a16="http://schemas.microsoft.com/office/drawing/2014/main" id="{B11A603A-7958-4BBC-90E7-39014B731AF9}"/>
              </a:ext>
            </a:extLst>
          </p:cNvPr>
          <p:cNvPicPr>
            <a:picLocks noChangeAspect="1"/>
          </p:cNvPicPr>
          <p:nvPr/>
        </p:nvPicPr>
        <p:blipFill>
          <a:blip r:embed="rId5"/>
          <a:stretch>
            <a:fillRect/>
          </a:stretch>
        </p:blipFill>
        <p:spPr>
          <a:xfrm>
            <a:off x="6825764" y="680350"/>
            <a:ext cx="572589" cy="774283"/>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870"/>
        <p:cNvGrpSpPr/>
        <p:nvPr/>
      </p:nvGrpSpPr>
      <p:grpSpPr>
        <a:xfrm>
          <a:off x="0" y="0"/>
          <a:ext cx="0" cy="0"/>
          <a:chOff x="0" y="0"/>
          <a:chExt cx="0" cy="0"/>
        </a:xfrm>
      </p:grpSpPr>
      <p:sp>
        <p:nvSpPr>
          <p:cNvPr id="871" name="Google Shape;871;p48"/>
          <p:cNvSpPr/>
          <p:nvPr/>
        </p:nvSpPr>
        <p:spPr>
          <a:xfrm>
            <a:off x="509401" y="264299"/>
            <a:ext cx="4797011" cy="1211036"/>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48"/>
          <p:cNvSpPr txBox="1">
            <a:spLocks noGrp="1"/>
          </p:cNvSpPr>
          <p:nvPr>
            <p:ph type="subTitle" idx="1"/>
          </p:nvPr>
        </p:nvSpPr>
        <p:spPr>
          <a:xfrm>
            <a:off x="0" y="1523515"/>
            <a:ext cx="5516232" cy="1545484"/>
          </a:xfrm>
          <a:prstGeom prst="rect">
            <a:avLst/>
          </a:prstGeom>
        </p:spPr>
        <p:txBody>
          <a:bodyPr spcFirstLastPara="1" wrap="square" lIns="91425" tIns="91425" rIns="91425" bIns="91425" anchor="t" anchorCtr="0">
            <a:noAutofit/>
          </a:bodyPr>
          <a:lstStyle/>
          <a:p>
            <a:pPr algn="l"/>
            <a:r>
              <a:rPr lang="en-US" sz="1200" dirty="0"/>
              <a:t>	</a:t>
            </a:r>
            <a:r>
              <a:rPr lang="en-US" sz="1200" dirty="0" err="1">
                <a:latin typeface="Nunito Black" panose="020B0604020202020204" charset="0"/>
              </a:rPr>
              <a:t>Pada</a:t>
            </a:r>
            <a:r>
              <a:rPr lang="en-US" sz="1200" dirty="0">
                <a:latin typeface="Nunito Black" panose="020B0604020202020204" charset="0"/>
              </a:rPr>
              <a:t> </a:t>
            </a:r>
            <a:r>
              <a:rPr lang="en-US" sz="1200" dirty="0" err="1">
                <a:latin typeface="Nunito Black" panose="020B0604020202020204" charset="0"/>
              </a:rPr>
              <a:t>aspek</a:t>
            </a:r>
            <a:r>
              <a:rPr lang="en-US" sz="1200" dirty="0">
                <a:latin typeface="Nunito Black" panose="020B0604020202020204" charset="0"/>
              </a:rPr>
              <a:t> </a:t>
            </a:r>
            <a:r>
              <a:rPr lang="en-US" sz="1200" dirty="0" err="1">
                <a:latin typeface="Nunito Black" panose="020B0604020202020204" charset="0"/>
              </a:rPr>
              <a:t>motorik</a:t>
            </a:r>
            <a:r>
              <a:rPr lang="en-US" sz="1200" dirty="0">
                <a:latin typeface="Nunito Black" panose="020B0604020202020204" charset="0"/>
              </a:rPr>
              <a:t> </a:t>
            </a:r>
            <a:r>
              <a:rPr lang="en-US" sz="1200" dirty="0" err="1">
                <a:latin typeface="Nunito Black" panose="020B0604020202020204" charset="0"/>
              </a:rPr>
              <a:t>halusnya</a:t>
            </a:r>
            <a:r>
              <a:rPr lang="en-US" sz="1200" dirty="0">
                <a:latin typeface="Nunito Black" panose="020B0604020202020204" charset="0"/>
              </a:rPr>
              <a:t>, </a:t>
            </a:r>
            <a:r>
              <a:rPr lang="en-US" sz="1200" dirty="0" err="1">
                <a:latin typeface="Nunito Black" panose="020B0604020202020204" charset="0"/>
              </a:rPr>
              <a:t>anak</a:t>
            </a:r>
            <a:r>
              <a:rPr lang="en-US" sz="1200" dirty="0">
                <a:latin typeface="Nunito Black" panose="020B0604020202020204" charset="0"/>
              </a:rPr>
              <a:t> </a:t>
            </a:r>
            <a:r>
              <a:rPr lang="en-US" sz="1200" dirty="0" err="1">
                <a:latin typeface="Nunito Black" panose="020B0604020202020204" charset="0"/>
              </a:rPr>
              <a:t>dapat</a:t>
            </a:r>
            <a:r>
              <a:rPr lang="en-US" sz="1200" dirty="0">
                <a:latin typeface="Nunito Black" panose="020B0604020202020204" charset="0"/>
              </a:rPr>
              <a:t> </a:t>
            </a:r>
            <a:r>
              <a:rPr lang="en-US" sz="1200" dirty="0" err="1">
                <a:latin typeface="Nunito Black" panose="020B0604020202020204" charset="0"/>
              </a:rPr>
              <a:t>dilatih</a:t>
            </a:r>
            <a:r>
              <a:rPr lang="en-US" sz="1200" dirty="0">
                <a:latin typeface="Nunito Black" panose="020B0604020202020204" charset="0"/>
              </a:rPr>
              <a:t> </a:t>
            </a:r>
            <a:r>
              <a:rPr lang="en-US" sz="1200" dirty="0" err="1">
                <a:latin typeface="Nunito Black" panose="020B0604020202020204" charset="0"/>
              </a:rPr>
              <a:t>membuat</a:t>
            </a:r>
            <a:r>
              <a:rPr lang="en-US" sz="1200" dirty="0">
                <a:latin typeface="Nunito Black" panose="020B0604020202020204" charset="0"/>
              </a:rPr>
              <a:t> </a:t>
            </a:r>
            <a:r>
              <a:rPr lang="en-US" sz="1200" dirty="0" err="1">
                <a:latin typeface="Nunito Black" panose="020B0604020202020204" charset="0"/>
              </a:rPr>
              <a:t>garis</a:t>
            </a:r>
            <a:r>
              <a:rPr lang="en-US" sz="1200" dirty="0">
                <a:latin typeface="Nunito Black" panose="020B0604020202020204" charset="0"/>
              </a:rPr>
              <a:t> </a:t>
            </a:r>
            <a:r>
              <a:rPr lang="en-US" sz="1200" dirty="0" err="1">
                <a:latin typeface="Nunito Black" panose="020B0604020202020204" charset="0"/>
              </a:rPr>
              <a:t>vertikal</a:t>
            </a:r>
            <a:r>
              <a:rPr lang="en-US" sz="1200" dirty="0">
                <a:latin typeface="Nunito Black" panose="020B0604020202020204" charset="0"/>
              </a:rPr>
              <a:t> </a:t>
            </a:r>
            <a:r>
              <a:rPr lang="en-US" sz="1200" dirty="0" err="1">
                <a:latin typeface="Nunito Black" panose="020B0604020202020204" charset="0"/>
              </a:rPr>
              <a:t>maupun</a:t>
            </a:r>
            <a:r>
              <a:rPr lang="en-US" sz="1200" dirty="0">
                <a:latin typeface="Nunito Black" panose="020B0604020202020204" charset="0"/>
              </a:rPr>
              <a:t> horizontal, </a:t>
            </a:r>
            <a:r>
              <a:rPr lang="en-US" sz="1200" dirty="0" err="1">
                <a:latin typeface="Nunito Black" panose="020B0604020202020204" charset="0"/>
              </a:rPr>
              <a:t>membuat</a:t>
            </a:r>
            <a:r>
              <a:rPr lang="en-US" sz="1200" dirty="0">
                <a:latin typeface="Nunito Black" panose="020B0604020202020204" charset="0"/>
              </a:rPr>
              <a:t> </a:t>
            </a:r>
            <a:r>
              <a:rPr lang="en-US" sz="1200" dirty="0" err="1">
                <a:latin typeface="Nunito Black" panose="020B0604020202020204" charset="0"/>
              </a:rPr>
              <a:t>tanda</a:t>
            </a:r>
            <a:r>
              <a:rPr lang="en-US" sz="1200" dirty="0">
                <a:latin typeface="Nunito Black" panose="020B0604020202020204" charset="0"/>
              </a:rPr>
              <a:t> </a:t>
            </a:r>
            <a:r>
              <a:rPr lang="en-US" sz="1200" dirty="0" err="1">
                <a:latin typeface="Nunito Black" panose="020B0604020202020204" charset="0"/>
              </a:rPr>
              <a:t>tambah</a:t>
            </a:r>
            <a:r>
              <a:rPr lang="en-US" sz="1200" dirty="0">
                <a:latin typeface="Nunito Black" panose="020B0604020202020204" charset="0"/>
              </a:rPr>
              <a:t>, </a:t>
            </a:r>
            <a:r>
              <a:rPr lang="en-US" sz="1200" dirty="0" err="1">
                <a:latin typeface="Nunito Black" panose="020B0604020202020204" charset="0"/>
              </a:rPr>
              <a:t>menyusun</a:t>
            </a:r>
            <a:r>
              <a:rPr lang="en-US" sz="1200" dirty="0">
                <a:latin typeface="Nunito Black" panose="020B0604020202020204" charset="0"/>
              </a:rPr>
              <a:t> </a:t>
            </a:r>
            <a:r>
              <a:rPr lang="en-US" sz="1200" dirty="0" err="1">
                <a:latin typeface="Nunito Black" panose="020B0604020202020204" charset="0"/>
              </a:rPr>
              <a:t>balok</a:t>
            </a:r>
            <a:r>
              <a:rPr lang="en-US" sz="1200" dirty="0">
                <a:latin typeface="Nunito Black" panose="020B0604020202020204" charset="0"/>
              </a:rPr>
              <a:t> </a:t>
            </a:r>
            <a:r>
              <a:rPr lang="en-US" sz="1200" dirty="0" err="1">
                <a:latin typeface="Nunito Black" panose="020B0604020202020204" charset="0"/>
              </a:rPr>
              <a:t>ke</a:t>
            </a:r>
            <a:r>
              <a:rPr lang="en-US" sz="1200" dirty="0">
                <a:latin typeface="Nunito Black" panose="020B0604020202020204" charset="0"/>
              </a:rPr>
              <a:t> </a:t>
            </a:r>
            <a:r>
              <a:rPr lang="en-US" sz="1200" dirty="0" err="1">
                <a:latin typeface="Nunito Black" panose="020B0604020202020204" charset="0"/>
              </a:rPr>
              <a:t>atas</a:t>
            </a:r>
            <a:r>
              <a:rPr lang="en-US" sz="1200" dirty="0">
                <a:latin typeface="Nunito Black" panose="020B0604020202020204" charset="0"/>
              </a:rPr>
              <a:t> </a:t>
            </a:r>
            <a:r>
              <a:rPr lang="en-US" sz="1200" dirty="0" err="1">
                <a:latin typeface="Nunito Black" panose="020B0604020202020204" charset="0"/>
              </a:rPr>
              <a:t>enam</a:t>
            </a:r>
            <a:r>
              <a:rPr lang="en-US" sz="1200" dirty="0">
                <a:latin typeface="Nunito Black" panose="020B0604020202020204" charset="0"/>
              </a:rPr>
              <a:t> </a:t>
            </a:r>
            <a:r>
              <a:rPr lang="en-US" sz="1200" dirty="0" err="1">
                <a:latin typeface="Nunito Black" panose="020B0604020202020204" charset="0"/>
              </a:rPr>
              <a:t>sampai</a:t>
            </a:r>
            <a:r>
              <a:rPr lang="en-US" sz="1200" dirty="0">
                <a:latin typeface="Nunito Black" panose="020B0604020202020204" charset="0"/>
              </a:rPr>
              <a:t> </a:t>
            </a:r>
            <a:r>
              <a:rPr lang="en-US" sz="1200" dirty="0" err="1">
                <a:latin typeface="Nunito Black" panose="020B0604020202020204" charset="0"/>
              </a:rPr>
              <a:t>sembilan</a:t>
            </a:r>
            <a:r>
              <a:rPr lang="en-US" sz="1200" dirty="0">
                <a:latin typeface="Nunito Black" panose="020B0604020202020204" charset="0"/>
              </a:rPr>
              <a:t> </a:t>
            </a:r>
            <a:r>
              <a:rPr lang="en-US" sz="1200" dirty="0" err="1">
                <a:latin typeface="Nunito Black" panose="020B0604020202020204" charset="0"/>
              </a:rPr>
              <a:t>buah</a:t>
            </a:r>
            <a:r>
              <a:rPr lang="en-US" sz="1200" dirty="0">
                <a:latin typeface="Nunito Black" panose="020B0604020202020204" charset="0"/>
              </a:rPr>
              <a:t>, </a:t>
            </a:r>
            <a:r>
              <a:rPr lang="en-US" sz="1200" dirty="0" err="1">
                <a:latin typeface="Nunito Black" panose="020B0604020202020204" charset="0"/>
              </a:rPr>
              <a:t>dan</a:t>
            </a:r>
            <a:r>
              <a:rPr lang="en-US" sz="1200" dirty="0">
                <a:latin typeface="Nunito Black" panose="020B0604020202020204" charset="0"/>
              </a:rPr>
              <a:t> </a:t>
            </a:r>
            <a:r>
              <a:rPr lang="en-US" sz="1200" dirty="0" err="1">
                <a:latin typeface="Nunito Black" panose="020B0604020202020204" charset="0"/>
              </a:rPr>
              <a:t>sebagainya</a:t>
            </a:r>
            <a:r>
              <a:rPr lang="en-US" sz="1200" dirty="0">
                <a:latin typeface="Nunito Black" panose="020B0604020202020204" charset="0"/>
              </a:rPr>
              <a:t>. </a:t>
            </a:r>
            <a:r>
              <a:rPr lang="en-US" sz="1200" dirty="0" err="1">
                <a:latin typeface="Nunito Black" panose="020B0604020202020204" charset="0"/>
              </a:rPr>
              <a:t>Untuk</a:t>
            </a:r>
            <a:r>
              <a:rPr lang="en-US" sz="1200" dirty="0">
                <a:latin typeface="Nunito Black" panose="020B0604020202020204" charset="0"/>
              </a:rPr>
              <a:t> </a:t>
            </a:r>
            <a:r>
              <a:rPr lang="en-US" sz="1200" dirty="0" err="1">
                <a:latin typeface="Nunito Black" panose="020B0604020202020204" charset="0"/>
              </a:rPr>
              <a:t>motorik</a:t>
            </a:r>
            <a:r>
              <a:rPr lang="en-US" sz="1200" dirty="0">
                <a:latin typeface="Nunito Black" panose="020B0604020202020204" charset="0"/>
              </a:rPr>
              <a:t> </a:t>
            </a:r>
            <a:r>
              <a:rPr lang="en-US" sz="1200" dirty="0" err="1">
                <a:latin typeface="Nunito Black" panose="020B0604020202020204" charset="0"/>
              </a:rPr>
              <a:t>kasarnya</a:t>
            </a:r>
            <a:r>
              <a:rPr lang="en-US" sz="1200" dirty="0">
                <a:latin typeface="Nunito Black" panose="020B0604020202020204" charset="0"/>
              </a:rPr>
              <a:t>, </a:t>
            </a:r>
            <a:r>
              <a:rPr lang="en-US" sz="1200" dirty="0" err="1">
                <a:latin typeface="Nunito Black" panose="020B0604020202020204" charset="0"/>
              </a:rPr>
              <a:t>dapat</a:t>
            </a:r>
            <a:r>
              <a:rPr lang="en-US" sz="1200" dirty="0">
                <a:latin typeface="Nunito Black" panose="020B0604020202020204" charset="0"/>
              </a:rPr>
              <a:t> </a:t>
            </a:r>
            <a:r>
              <a:rPr lang="en-US" sz="1200" dirty="0" err="1">
                <a:latin typeface="Nunito Black" panose="020B0604020202020204" charset="0"/>
              </a:rPr>
              <a:t>melatih</a:t>
            </a:r>
            <a:r>
              <a:rPr lang="en-US" sz="1200" dirty="0">
                <a:latin typeface="Nunito Black" panose="020B0604020202020204" charset="0"/>
              </a:rPr>
              <a:t> </a:t>
            </a:r>
            <a:r>
              <a:rPr lang="en-US" sz="1200" dirty="0" err="1">
                <a:latin typeface="Nunito Black" panose="020B0604020202020204" charset="0"/>
              </a:rPr>
              <a:t>anak</a:t>
            </a:r>
            <a:r>
              <a:rPr lang="en-US" sz="1200" dirty="0">
                <a:latin typeface="Nunito Black" panose="020B0604020202020204" charset="0"/>
              </a:rPr>
              <a:t> </a:t>
            </a:r>
            <a:r>
              <a:rPr lang="en-US" sz="1200" dirty="0" err="1">
                <a:latin typeface="Nunito Black" panose="020B0604020202020204" charset="0"/>
              </a:rPr>
              <a:t>melempar</a:t>
            </a:r>
            <a:r>
              <a:rPr lang="en-US" sz="1200" dirty="0">
                <a:latin typeface="Nunito Black" panose="020B0604020202020204" charset="0"/>
              </a:rPr>
              <a:t> bola </a:t>
            </a:r>
            <a:r>
              <a:rPr lang="en-US" sz="1200" dirty="0" err="1">
                <a:latin typeface="Nunito Black" panose="020B0604020202020204" charset="0"/>
              </a:rPr>
              <a:t>dengan</a:t>
            </a:r>
            <a:r>
              <a:rPr lang="en-US" sz="1200" dirty="0">
                <a:latin typeface="Nunito Black" panose="020B0604020202020204" charset="0"/>
              </a:rPr>
              <a:t> </a:t>
            </a:r>
            <a:r>
              <a:rPr lang="en-US" sz="1200" dirty="0" err="1">
                <a:latin typeface="Nunito Black" panose="020B0604020202020204" charset="0"/>
              </a:rPr>
              <a:t>kedua</a:t>
            </a:r>
            <a:r>
              <a:rPr lang="en-US" sz="1200" dirty="0">
                <a:latin typeface="Nunito Black" panose="020B0604020202020204" charset="0"/>
              </a:rPr>
              <a:t> </a:t>
            </a:r>
            <a:r>
              <a:rPr lang="en-US" sz="1200" dirty="0" err="1">
                <a:latin typeface="Nunito Black" panose="020B0604020202020204" charset="0"/>
              </a:rPr>
              <a:t>tangannya</a:t>
            </a:r>
            <a:r>
              <a:rPr lang="en-US" sz="1200" dirty="0">
                <a:latin typeface="Nunito Black" panose="020B0604020202020204" charset="0"/>
              </a:rPr>
              <a:t>, </a:t>
            </a:r>
            <a:r>
              <a:rPr lang="en-US" sz="1200" dirty="0" err="1">
                <a:latin typeface="Nunito Black" panose="020B0604020202020204" charset="0"/>
              </a:rPr>
              <a:t>naik</a:t>
            </a:r>
            <a:r>
              <a:rPr lang="en-US" sz="1200" dirty="0">
                <a:latin typeface="Nunito Black" panose="020B0604020202020204" charset="0"/>
              </a:rPr>
              <a:t> </a:t>
            </a:r>
            <a:r>
              <a:rPr lang="en-US" sz="1200" dirty="0" err="1">
                <a:latin typeface="Nunito Black" panose="020B0604020202020204" charset="0"/>
              </a:rPr>
              <a:t>turun</a:t>
            </a:r>
            <a:r>
              <a:rPr lang="en-US" sz="1200" dirty="0">
                <a:latin typeface="Nunito Black" panose="020B0604020202020204" charset="0"/>
              </a:rPr>
              <a:t> </a:t>
            </a:r>
            <a:r>
              <a:rPr lang="en-US" sz="1200" dirty="0" err="1">
                <a:latin typeface="Nunito Black" panose="020B0604020202020204" charset="0"/>
              </a:rPr>
              <a:t>tangga</a:t>
            </a:r>
            <a:r>
              <a:rPr lang="en-US" sz="1200" dirty="0">
                <a:latin typeface="Nunito Black" panose="020B0604020202020204" charset="0"/>
              </a:rPr>
              <a:t> </a:t>
            </a:r>
            <a:r>
              <a:rPr lang="en-US" sz="1200" dirty="0" err="1">
                <a:latin typeface="Nunito Black" panose="020B0604020202020204" charset="0"/>
              </a:rPr>
              <a:t>dengan</a:t>
            </a:r>
            <a:r>
              <a:rPr lang="en-US" sz="1200" dirty="0">
                <a:latin typeface="Nunito Black" panose="020B0604020202020204" charset="0"/>
              </a:rPr>
              <a:t> </a:t>
            </a:r>
            <a:r>
              <a:rPr lang="en-US" sz="1200" dirty="0" err="1">
                <a:latin typeface="Nunito Black" panose="020B0604020202020204" charset="0"/>
              </a:rPr>
              <a:t>berpegangan</a:t>
            </a:r>
            <a:r>
              <a:rPr lang="en-US" sz="1200" dirty="0">
                <a:latin typeface="Nunito Black" panose="020B0604020202020204" charset="0"/>
              </a:rPr>
              <a:t>, </a:t>
            </a:r>
            <a:r>
              <a:rPr lang="en-US" sz="1200" dirty="0" err="1">
                <a:latin typeface="Nunito Black" panose="020B0604020202020204" charset="0"/>
              </a:rPr>
              <a:t>mengayun</a:t>
            </a:r>
            <a:r>
              <a:rPr lang="en-US" sz="1200" dirty="0">
                <a:latin typeface="Nunito Black" panose="020B0604020202020204" charset="0"/>
              </a:rPr>
              <a:t> </a:t>
            </a:r>
            <a:r>
              <a:rPr lang="en-US" sz="1200" dirty="0" err="1">
                <a:latin typeface="Nunito Black" panose="020B0604020202020204" charset="0"/>
              </a:rPr>
              <a:t>sepeda</a:t>
            </a:r>
            <a:r>
              <a:rPr lang="en-US" sz="1200" dirty="0">
                <a:latin typeface="Nunito Black" panose="020B0604020202020204" charset="0"/>
              </a:rPr>
              <a:t> </a:t>
            </a:r>
            <a:r>
              <a:rPr lang="en-US" sz="1200" dirty="0" err="1">
                <a:latin typeface="Nunito Black" panose="020B0604020202020204" charset="0"/>
              </a:rPr>
              <a:t>roda</a:t>
            </a:r>
            <a:r>
              <a:rPr lang="en-US" sz="1200" dirty="0">
                <a:latin typeface="Nunito Black" panose="020B0604020202020204" charset="0"/>
              </a:rPr>
              <a:t> </a:t>
            </a:r>
            <a:r>
              <a:rPr lang="en-US" sz="1200" dirty="0" err="1">
                <a:latin typeface="Nunito Black" panose="020B0604020202020204" charset="0"/>
              </a:rPr>
              <a:t>tiga</a:t>
            </a:r>
            <a:r>
              <a:rPr lang="en-US" sz="1200" dirty="0">
                <a:latin typeface="Nunito Black" panose="020B0604020202020204" charset="0"/>
              </a:rPr>
              <a:t>, </a:t>
            </a:r>
            <a:r>
              <a:rPr lang="en-US" sz="1200" dirty="0" err="1">
                <a:latin typeface="Nunito Black" panose="020B0604020202020204" charset="0"/>
              </a:rPr>
              <a:t>dan</a:t>
            </a:r>
            <a:r>
              <a:rPr lang="en-US" sz="1200" dirty="0">
                <a:latin typeface="Nunito Black" panose="020B0604020202020204" charset="0"/>
              </a:rPr>
              <a:t> </a:t>
            </a:r>
            <a:r>
              <a:rPr lang="en-US" sz="1200" dirty="0" err="1">
                <a:latin typeface="Nunito Black" panose="020B0604020202020204" charset="0"/>
              </a:rPr>
              <a:t>sebagainya</a:t>
            </a:r>
            <a:r>
              <a:rPr lang="en-US" sz="1200" dirty="0">
                <a:latin typeface="Nunito Black" panose="020B0604020202020204" charset="0"/>
              </a:rPr>
              <a:t>.</a:t>
            </a:r>
            <a:br>
              <a:rPr lang="en-US" sz="1200" dirty="0">
                <a:latin typeface="Nunito Black" panose="020B0604020202020204" charset="0"/>
              </a:rPr>
            </a:br>
            <a:endParaRPr lang="en-US" sz="1200" dirty="0">
              <a:latin typeface="Nunito Black" panose="020B0604020202020204" charset="0"/>
            </a:endParaRPr>
          </a:p>
          <a:p>
            <a:pPr algn="l"/>
            <a:r>
              <a:rPr lang="en-US" sz="1200" dirty="0">
                <a:latin typeface="Nunito Black" panose="020B0604020202020204" charset="0"/>
              </a:rPr>
              <a:t>	</a:t>
            </a:r>
            <a:r>
              <a:rPr lang="en-US" sz="1200" dirty="0" err="1">
                <a:latin typeface="Nunito Black" panose="020B0604020202020204" charset="0"/>
              </a:rPr>
              <a:t>Untuk</a:t>
            </a:r>
            <a:r>
              <a:rPr lang="en-US" sz="1200" dirty="0">
                <a:latin typeface="Nunito Black" panose="020B0604020202020204" charset="0"/>
              </a:rPr>
              <a:t> </a:t>
            </a:r>
            <a:r>
              <a:rPr lang="en-US" sz="1200" dirty="0" err="1">
                <a:latin typeface="Nunito Black" panose="020B0604020202020204" charset="0"/>
              </a:rPr>
              <a:t>mengembangkan</a:t>
            </a:r>
            <a:r>
              <a:rPr lang="en-US" sz="1200" dirty="0">
                <a:latin typeface="Nunito Black" panose="020B0604020202020204" charset="0"/>
              </a:rPr>
              <a:t> </a:t>
            </a:r>
            <a:r>
              <a:rPr lang="en-US" sz="1200" dirty="0" err="1">
                <a:latin typeface="Nunito Black" panose="020B0604020202020204" charset="0"/>
              </a:rPr>
              <a:t>aspek</a:t>
            </a:r>
            <a:r>
              <a:rPr lang="en-US" sz="1200" dirty="0">
                <a:latin typeface="Nunito Black" panose="020B0604020202020204" charset="0"/>
              </a:rPr>
              <a:t> moral </a:t>
            </a:r>
            <a:r>
              <a:rPr lang="en-US" sz="1200" dirty="0" err="1">
                <a:latin typeface="Nunito Black" panose="020B0604020202020204" charset="0"/>
              </a:rPr>
              <a:t>dan</a:t>
            </a:r>
            <a:r>
              <a:rPr lang="en-US" sz="1200" dirty="0">
                <a:latin typeface="Nunito Black" panose="020B0604020202020204" charset="0"/>
              </a:rPr>
              <a:t> </a:t>
            </a:r>
            <a:r>
              <a:rPr lang="en-US" sz="1200" dirty="0" err="1">
                <a:latin typeface="Nunito Black" panose="020B0604020202020204" charset="0"/>
              </a:rPr>
              <a:t>sosialnya</a:t>
            </a:r>
            <a:r>
              <a:rPr lang="en-US" sz="1200" dirty="0">
                <a:latin typeface="Nunito Black" panose="020B0604020202020204" charset="0"/>
              </a:rPr>
              <a:t>, </a:t>
            </a:r>
            <a:r>
              <a:rPr lang="en-US" sz="1200" dirty="0" err="1">
                <a:latin typeface="Nunito Black" panose="020B0604020202020204" charset="0"/>
              </a:rPr>
              <a:t>anak</a:t>
            </a:r>
            <a:r>
              <a:rPr lang="en-US" sz="1200" dirty="0">
                <a:latin typeface="Nunito Black" panose="020B0604020202020204" charset="0"/>
              </a:rPr>
              <a:t> </a:t>
            </a:r>
            <a:r>
              <a:rPr lang="en-US" sz="1200" dirty="0" err="1">
                <a:latin typeface="Nunito Black" panose="020B0604020202020204" charset="0"/>
              </a:rPr>
              <a:t>sudah</a:t>
            </a:r>
            <a:r>
              <a:rPr lang="en-US" sz="1200" dirty="0">
                <a:latin typeface="Nunito Black" panose="020B0604020202020204" charset="0"/>
              </a:rPr>
              <a:t> </a:t>
            </a:r>
            <a:r>
              <a:rPr lang="en-US" sz="1200" dirty="0" err="1">
                <a:latin typeface="Nunito Black" panose="020B0604020202020204" charset="0"/>
              </a:rPr>
              <a:t>bisa</a:t>
            </a:r>
            <a:r>
              <a:rPr lang="en-US" sz="1200" dirty="0">
                <a:latin typeface="Nunito Black" panose="020B0604020202020204" charset="0"/>
              </a:rPr>
              <a:t> </a:t>
            </a:r>
            <a:r>
              <a:rPr lang="en-US" sz="1200" dirty="0" err="1">
                <a:latin typeface="Nunito Black" panose="020B0604020202020204" charset="0"/>
              </a:rPr>
              <a:t>diajak</a:t>
            </a:r>
            <a:r>
              <a:rPr lang="en-US" sz="1200" dirty="0">
                <a:latin typeface="Nunito Black" panose="020B0604020202020204" charset="0"/>
              </a:rPr>
              <a:t> </a:t>
            </a:r>
            <a:r>
              <a:rPr lang="en-US" sz="1200" dirty="0" err="1">
                <a:latin typeface="Nunito Black" panose="020B0604020202020204" charset="0"/>
              </a:rPr>
              <a:t>bermain</a:t>
            </a:r>
            <a:r>
              <a:rPr lang="en-US" sz="1200" dirty="0">
                <a:latin typeface="Nunito Black" panose="020B0604020202020204" charset="0"/>
              </a:rPr>
              <a:t> </a:t>
            </a:r>
            <a:r>
              <a:rPr lang="en-US" sz="1200" dirty="0" err="1">
                <a:latin typeface="Nunito Black" panose="020B0604020202020204" charset="0"/>
              </a:rPr>
              <a:t>bersama</a:t>
            </a:r>
            <a:r>
              <a:rPr lang="en-US" sz="1200" dirty="0">
                <a:latin typeface="Nunito Black" panose="020B0604020202020204" charset="0"/>
              </a:rPr>
              <a:t> </a:t>
            </a:r>
            <a:r>
              <a:rPr lang="en-US" sz="1200" dirty="0" err="1">
                <a:latin typeface="Nunito Black" panose="020B0604020202020204" charset="0"/>
              </a:rPr>
              <a:t>temannya</a:t>
            </a:r>
            <a:r>
              <a:rPr lang="en-US" sz="1200" dirty="0">
                <a:latin typeface="Nunito Black" panose="020B0604020202020204" charset="0"/>
              </a:rPr>
              <a:t>. </a:t>
            </a:r>
            <a:r>
              <a:rPr lang="en-US" sz="1200" dirty="0" err="1">
                <a:latin typeface="Nunito Black" panose="020B0604020202020204" charset="0"/>
              </a:rPr>
              <a:t>Misal</a:t>
            </a:r>
            <a:r>
              <a:rPr lang="en-US" sz="1200" dirty="0">
                <a:latin typeface="Nunito Black" panose="020B0604020202020204" charset="0"/>
              </a:rPr>
              <a:t>, </a:t>
            </a:r>
            <a:r>
              <a:rPr lang="en-US" sz="1200" dirty="0" err="1">
                <a:latin typeface="Nunito Black" panose="020B0604020202020204" charset="0"/>
              </a:rPr>
              <a:t>mewarnai</a:t>
            </a:r>
            <a:r>
              <a:rPr lang="en-US" sz="1200" dirty="0">
                <a:latin typeface="Nunito Black" panose="020B0604020202020204" charset="0"/>
              </a:rPr>
              <a:t> </a:t>
            </a:r>
            <a:r>
              <a:rPr lang="en-US" sz="1200" dirty="0" err="1">
                <a:latin typeface="Nunito Black" panose="020B0604020202020204" charset="0"/>
              </a:rPr>
              <a:t>bersama</a:t>
            </a:r>
            <a:r>
              <a:rPr lang="en-US" sz="1200" dirty="0">
                <a:latin typeface="Nunito Black" panose="020B0604020202020204" charset="0"/>
              </a:rPr>
              <a:t> </a:t>
            </a:r>
            <a:r>
              <a:rPr lang="en-US" sz="1200" dirty="0" err="1">
                <a:latin typeface="Nunito Black" panose="020B0604020202020204" charset="0"/>
              </a:rPr>
              <a:t>temannya</a:t>
            </a:r>
            <a:r>
              <a:rPr lang="en-US" sz="1200" dirty="0">
                <a:latin typeface="Nunito Black" panose="020B0604020202020204" charset="0"/>
              </a:rPr>
              <a:t>, </a:t>
            </a:r>
            <a:r>
              <a:rPr lang="en-US" sz="1200" dirty="0" err="1">
                <a:latin typeface="Nunito Black" panose="020B0604020202020204" charset="0"/>
              </a:rPr>
              <a:t>bermain</a:t>
            </a:r>
            <a:r>
              <a:rPr lang="en-US" sz="1200" dirty="0">
                <a:latin typeface="Nunito Black" panose="020B0604020202020204" charset="0"/>
              </a:rPr>
              <a:t> </a:t>
            </a:r>
            <a:r>
              <a:rPr lang="en-US" sz="1200" dirty="0" err="1">
                <a:latin typeface="Nunito Black" panose="020B0604020202020204" charset="0"/>
              </a:rPr>
              <a:t>pasir</a:t>
            </a:r>
            <a:r>
              <a:rPr lang="en-US" sz="1200" dirty="0">
                <a:latin typeface="Nunito Black" panose="020B0604020202020204" charset="0"/>
              </a:rPr>
              <a:t>.</a:t>
            </a:r>
          </a:p>
          <a:p>
            <a:pPr algn="l"/>
            <a:br>
              <a:rPr lang="en-US" sz="1200" dirty="0">
                <a:latin typeface="Nunito Black" panose="020B0604020202020204" charset="0"/>
              </a:rPr>
            </a:br>
            <a:r>
              <a:rPr lang="en-US" sz="1200" dirty="0" err="1">
                <a:latin typeface="Nunito Black" panose="020B0604020202020204" charset="0"/>
              </a:rPr>
              <a:t>Anak</a:t>
            </a:r>
            <a:r>
              <a:rPr lang="en-US" sz="1200" dirty="0">
                <a:latin typeface="Nunito Black" panose="020B0604020202020204" charset="0"/>
              </a:rPr>
              <a:t> </a:t>
            </a:r>
            <a:r>
              <a:rPr lang="en-US" sz="1200" dirty="0" err="1">
                <a:latin typeface="Nunito Black" panose="020B0604020202020204" charset="0"/>
              </a:rPr>
              <a:t>berbakat</a:t>
            </a:r>
            <a:r>
              <a:rPr lang="en-US" sz="1200" dirty="0">
                <a:latin typeface="Nunito Black" panose="020B0604020202020204" charset="0"/>
              </a:rPr>
              <a:t> </a:t>
            </a:r>
            <a:r>
              <a:rPr lang="en-US" sz="1200" dirty="0" err="1">
                <a:latin typeface="Nunito Black" panose="020B0604020202020204" charset="0"/>
              </a:rPr>
              <a:t>memang</a:t>
            </a:r>
            <a:r>
              <a:rPr lang="en-US" sz="1200" dirty="0">
                <a:latin typeface="Nunito Black" panose="020B0604020202020204" charset="0"/>
              </a:rPr>
              <a:t> </a:t>
            </a:r>
            <a:r>
              <a:rPr lang="en-US" sz="1200" dirty="0" err="1">
                <a:latin typeface="Nunito Black" panose="020B0604020202020204" charset="0"/>
              </a:rPr>
              <a:t>memerlukan</a:t>
            </a:r>
            <a:r>
              <a:rPr lang="en-US" sz="1200" dirty="0">
                <a:latin typeface="Nunito Black" panose="020B0604020202020204" charset="0"/>
              </a:rPr>
              <a:t> </a:t>
            </a:r>
            <a:r>
              <a:rPr lang="en-US" sz="1200" dirty="0" err="1">
                <a:latin typeface="Nunito Black" panose="020B0604020202020204" charset="0"/>
              </a:rPr>
              <a:t>lingkungan</a:t>
            </a:r>
            <a:r>
              <a:rPr lang="en-US" sz="1200" dirty="0">
                <a:latin typeface="Nunito Black" panose="020B0604020202020204" charset="0"/>
              </a:rPr>
              <a:t> yang </a:t>
            </a:r>
            <a:r>
              <a:rPr lang="en-US" sz="1200" dirty="0" err="1">
                <a:latin typeface="Nunito Black" panose="020B0604020202020204" charset="0"/>
              </a:rPr>
              <a:t>memberikannya</a:t>
            </a:r>
            <a:r>
              <a:rPr lang="en-US" sz="1200" dirty="0">
                <a:latin typeface="Nunito Black" panose="020B0604020202020204" charset="0"/>
              </a:rPr>
              <a:t> </a:t>
            </a:r>
            <a:r>
              <a:rPr lang="en-US" sz="1200" dirty="0" err="1">
                <a:latin typeface="Nunito Black" panose="020B0604020202020204" charset="0"/>
              </a:rPr>
              <a:t>kebebasan</a:t>
            </a:r>
            <a:r>
              <a:rPr lang="en-US" sz="1200" dirty="0">
                <a:latin typeface="Nunito Black" panose="020B0604020202020204" charset="0"/>
              </a:rPr>
              <a:t> </a:t>
            </a:r>
            <a:r>
              <a:rPr lang="en-US" sz="1200" dirty="0" err="1">
                <a:latin typeface="Nunito Black" panose="020B0604020202020204" charset="0"/>
              </a:rPr>
              <a:t>bagi</a:t>
            </a:r>
            <a:r>
              <a:rPr lang="en-US" sz="1200" dirty="0">
                <a:latin typeface="Nunito Black" panose="020B0604020202020204" charset="0"/>
              </a:rPr>
              <a:t> </a:t>
            </a:r>
            <a:r>
              <a:rPr lang="en-US" sz="1200" dirty="0" err="1">
                <a:latin typeface="Nunito Black" panose="020B0604020202020204" charset="0"/>
              </a:rPr>
              <a:t>aktualisasi</a:t>
            </a:r>
            <a:r>
              <a:rPr lang="en-US" sz="1200" dirty="0">
                <a:latin typeface="Nunito Black" panose="020B0604020202020204" charset="0"/>
              </a:rPr>
              <a:t> </a:t>
            </a:r>
            <a:r>
              <a:rPr lang="en-US" sz="1200" dirty="0" err="1">
                <a:latin typeface="Nunito Black" panose="020B0604020202020204" charset="0"/>
              </a:rPr>
              <a:t>kemampuannya</a:t>
            </a:r>
            <a:r>
              <a:rPr lang="en-US" sz="1200" dirty="0">
                <a:latin typeface="Nunito Black" panose="020B0604020202020204" charset="0"/>
              </a:rPr>
              <a:t>. </a:t>
            </a:r>
            <a:r>
              <a:rPr lang="en-US" sz="1200" dirty="0" err="1">
                <a:latin typeface="Nunito Black" panose="020B0604020202020204" charset="0"/>
              </a:rPr>
              <a:t>Namun</a:t>
            </a:r>
            <a:r>
              <a:rPr lang="en-US" sz="1200" dirty="0">
                <a:latin typeface="Nunito Black" panose="020B0604020202020204" charset="0"/>
              </a:rPr>
              <a:t> </a:t>
            </a:r>
            <a:r>
              <a:rPr lang="en-US" sz="1200" dirty="0" err="1">
                <a:latin typeface="Nunito Black" panose="020B0604020202020204" charset="0"/>
              </a:rPr>
              <a:t>bukan</a:t>
            </a:r>
            <a:r>
              <a:rPr lang="en-US" sz="1200" dirty="0">
                <a:latin typeface="Nunito Black" panose="020B0604020202020204" charset="0"/>
              </a:rPr>
              <a:t> </a:t>
            </a:r>
            <a:r>
              <a:rPr lang="en-US" sz="1200" dirty="0" err="1">
                <a:latin typeface="Nunito Black" panose="020B0604020202020204" charset="0"/>
              </a:rPr>
              <a:t>berarti</a:t>
            </a:r>
            <a:r>
              <a:rPr lang="en-US" sz="1200" dirty="0">
                <a:latin typeface="Nunito Black" panose="020B0604020202020204" charset="0"/>
              </a:rPr>
              <a:t> orang </a:t>
            </a:r>
            <a:r>
              <a:rPr lang="en-US" sz="1200" dirty="0" err="1">
                <a:latin typeface="Nunito Black" panose="020B0604020202020204" charset="0"/>
              </a:rPr>
              <a:t>tua</a:t>
            </a:r>
            <a:r>
              <a:rPr lang="en-US" sz="1200" dirty="0">
                <a:latin typeface="Nunito Black" panose="020B0604020202020204" charset="0"/>
              </a:rPr>
              <a:t> </a:t>
            </a:r>
            <a:r>
              <a:rPr lang="en-US" sz="1200" dirty="0" err="1">
                <a:latin typeface="Nunito Black" panose="020B0604020202020204" charset="0"/>
              </a:rPr>
              <a:t>memberikan</a:t>
            </a:r>
            <a:r>
              <a:rPr lang="en-US" sz="1200" dirty="0">
                <a:latin typeface="Nunito Black" panose="020B0604020202020204" charset="0"/>
              </a:rPr>
              <a:t> </a:t>
            </a:r>
            <a:r>
              <a:rPr lang="en-US" sz="1200" dirty="0" err="1">
                <a:latin typeface="Nunito Black" panose="020B0604020202020204" charset="0"/>
              </a:rPr>
              <a:t>kebebasan</a:t>
            </a:r>
            <a:r>
              <a:rPr lang="en-US" sz="1200" dirty="0">
                <a:latin typeface="Nunito Black" panose="020B0604020202020204" charset="0"/>
              </a:rPr>
              <a:t> </a:t>
            </a:r>
            <a:r>
              <a:rPr lang="en-US" sz="1200" dirty="0" err="1">
                <a:latin typeface="Nunito Black" panose="020B0604020202020204" charset="0"/>
              </a:rPr>
              <a:t>tanpa</a:t>
            </a:r>
            <a:r>
              <a:rPr lang="en-US" sz="1200" dirty="0">
                <a:latin typeface="Nunito Black" panose="020B0604020202020204" charset="0"/>
              </a:rPr>
              <a:t> </a:t>
            </a:r>
            <a:r>
              <a:rPr lang="en-US" sz="1200" dirty="0" err="1">
                <a:latin typeface="Nunito Black" panose="020B0604020202020204" charset="0"/>
              </a:rPr>
              <a:t>batas</a:t>
            </a:r>
            <a:r>
              <a:rPr lang="en-US" sz="1200" dirty="0">
                <a:latin typeface="Nunito Black" panose="020B0604020202020204" charset="0"/>
              </a:rPr>
              <a:t>. </a:t>
            </a:r>
            <a:r>
              <a:rPr lang="en-US" sz="1200" dirty="0" err="1">
                <a:latin typeface="Nunito Black" panose="020B0604020202020204" charset="0"/>
              </a:rPr>
              <a:t>Anak</a:t>
            </a:r>
            <a:r>
              <a:rPr lang="en-US" sz="1200" dirty="0">
                <a:latin typeface="Nunito Black" panose="020B0604020202020204" charset="0"/>
              </a:rPr>
              <a:t> </a:t>
            </a:r>
            <a:r>
              <a:rPr lang="en-US" sz="1200" dirty="0" err="1">
                <a:latin typeface="Nunito Black" panose="020B0604020202020204" charset="0"/>
              </a:rPr>
              <a:t>berbakat</a:t>
            </a:r>
            <a:r>
              <a:rPr lang="en-US" sz="1200" dirty="0">
                <a:latin typeface="Nunito Black" panose="020B0604020202020204" charset="0"/>
              </a:rPr>
              <a:t> </a:t>
            </a:r>
            <a:r>
              <a:rPr lang="en-US" sz="1200" dirty="0" err="1">
                <a:latin typeface="Nunito Black" panose="020B0604020202020204" charset="0"/>
              </a:rPr>
              <a:t>tidak</a:t>
            </a:r>
            <a:r>
              <a:rPr lang="en-US" sz="1200" dirty="0">
                <a:latin typeface="Nunito Black" panose="020B0604020202020204" charset="0"/>
              </a:rPr>
              <a:t> </a:t>
            </a:r>
            <a:r>
              <a:rPr lang="en-US" sz="1200" dirty="0" err="1">
                <a:latin typeface="Nunito Black" panose="020B0604020202020204" charset="0"/>
              </a:rPr>
              <a:t>selalu</a:t>
            </a:r>
            <a:r>
              <a:rPr lang="en-US" sz="1200" dirty="0">
                <a:latin typeface="Nunito Black" panose="020B0604020202020204" charset="0"/>
              </a:rPr>
              <a:t> </a:t>
            </a:r>
            <a:r>
              <a:rPr lang="en-US" sz="1200" dirty="0" err="1">
                <a:latin typeface="Nunito Black" panose="020B0604020202020204" charset="0"/>
              </a:rPr>
              <a:t>memiliki</a:t>
            </a:r>
            <a:r>
              <a:rPr lang="en-US" sz="1200" dirty="0">
                <a:latin typeface="Nunito Black" panose="020B0604020202020204" charset="0"/>
              </a:rPr>
              <a:t> IQ </a:t>
            </a:r>
            <a:r>
              <a:rPr lang="en-US" sz="1200" dirty="0" err="1">
                <a:latin typeface="Nunito Black" panose="020B0604020202020204" charset="0"/>
              </a:rPr>
              <a:t>tinggi</a:t>
            </a:r>
            <a:r>
              <a:rPr lang="en-US" sz="1200" dirty="0">
                <a:latin typeface="Nunito Black" panose="020B0604020202020204" charset="0"/>
              </a:rPr>
              <a:t>, </a:t>
            </a:r>
            <a:r>
              <a:rPr lang="en-US" sz="1200" dirty="0" err="1">
                <a:latin typeface="Nunito Black" panose="020B0604020202020204" charset="0"/>
              </a:rPr>
              <a:t>anak</a:t>
            </a:r>
            <a:r>
              <a:rPr lang="en-US" sz="1200" dirty="0">
                <a:latin typeface="Nunito Black" panose="020B0604020202020204" charset="0"/>
              </a:rPr>
              <a:t> </a:t>
            </a:r>
            <a:r>
              <a:rPr lang="en-US" sz="1200" dirty="0" err="1">
                <a:latin typeface="Nunito Black" panose="020B0604020202020204" charset="0"/>
              </a:rPr>
              <a:t>bisa</a:t>
            </a:r>
            <a:r>
              <a:rPr lang="en-US" sz="1200" dirty="0">
                <a:latin typeface="Nunito Black" panose="020B0604020202020204" charset="0"/>
              </a:rPr>
              <a:t> </a:t>
            </a:r>
            <a:r>
              <a:rPr lang="en-US" sz="1200" dirty="0" err="1">
                <a:latin typeface="Nunito Black" panose="020B0604020202020204" charset="0"/>
              </a:rPr>
              <a:t>berbakat</a:t>
            </a:r>
            <a:r>
              <a:rPr lang="en-US" sz="1200" dirty="0">
                <a:latin typeface="Nunito Black" panose="020B0604020202020204" charset="0"/>
              </a:rPr>
              <a:t> </a:t>
            </a:r>
            <a:r>
              <a:rPr lang="en-US" sz="1200" dirty="0" err="1">
                <a:latin typeface="Nunito Black" panose="020B0604020202020204" charset="0"/>
              </a:rPr>
              <a:t>pada</a:t>
            </a:r>
            <a:r>
              <a:rPr lang="en-US" sz="1200" dirty="0">
                <a:latin typeface="Nunito Black" panose="020B0604020202020204" charset="0"/>
              </a:rPr>
              <a:t> </a:t>
            </a:r>
            <a:r>
              <a:rPr lang="en-US" sz="1200" dirty="0" err="1">
                <a:latin typeface="Nunito Black" panose="020B0604020202020204" charset="0"/>
              </a:rPr>
              <a:t>satu</a:t>
            </a:r>
            <a:r>
              <a:rPr lang="en-US" sz="1200" dirty="0">
                <a:latin typeface="Nunito Black" panose="020B0604020202020204" charset="0"/>
              </a:rPr>
              <a:t> </a:t>
            </a:r>
            <a:r>
              <a:rPr lang="en-US" sz="1200" dirty="0" err="1">
                <a:latin typeface="Nunito Black" panose="020B0604020202020204" charset="0"/>
              </a:rPr>
              <a:t>bidang</a:t>
            </a:r>
            <a:r>
              <a:rPr lang="en-US" sz="1200" dirty="0">
                <a:latin typeface="Nunito Black" panose="020B0604020202020204" charset="0"/>
              </a:rPr>
              <a:t>, </a:t>
            </a:r>
            <a:r>
              <a:rPr lang="en-US" sz="1200" dirty="0" err="1">
                <a:latin typeface="Nunito Black" panose="020B0604020202020204" charset="0"/>
              </a:rPr>
              <a:t>tetapi</a:t>
            </a:r>
            <a:r>
              <a:rPr lang="en-US" sz="1200" dirty="0">
                <a:latin typeface="Nunito Black" panose="020B0604020202020204" charset="0"/>
              </a:rPr>
              <a:t> </a:t>
            </a:r>
            <a:r>
              <a:rPr lang="en-US" sz="1200" dirty="0" err="1">
                <a:latin typeface="Nunito Black" panose="020B0604020202020204" charset="0"/>
              </a:rPr>
              <a:t>kurang</a:t>
            </a:r>
            <a:r>
              <a:rPr lang="en-US" sz="1200" dirty="0">
                <a:latin typeface="Nunito Black" panose="020B0604020202020204" charset="0"/>
              </a:rPr>
              <a:t> </a:t>
            </a:r>
            <a:r>
              <a:rPr lang="en-US" sz="1200" dirty="0" err="1">
                <a:latin typeface="Nunito Black" panose="020B0604020202020204" charset="0"/>
              </a:rPr>
              <a:t>dalam</a:t>
            </a:r>
            <a:r>
              <a:rPr lang="en-US" sz="1200" dirty="0">
                <a:latin typeface="Nunito Black" panose="020B0604020202020204" charset="0"/>
              </a:rPr>
              <a:t> </a:t>
            </a:r>
            <a:r>
              <a:rPr lang="en-US" sz="1200" dirty="0" err="1">
                <a:latin typeface="Nunito Black" panose="020B0604020202020204" charset="0"/>
              </a:rPr>
              <a:t>bidang</a:t>
            </a:r>
            <a:r>
              <a:rPr lang="en-US" sz="1200" dirty="0">
                <a:latin typeface="Nunito Black" panose="020B0604020202020204" charset="0"/>
              </a:rPr>
              <a:t> </a:t>
            </a:r>
            <a:r>
              <a:rPr lang="en-US" sz="1200" dirty="0" err="1">
                <a:latin typeface="Nunito Black" panose="020B0604020202020204" charset="0"/>
              </a:rPr>
              <a:t>lainnya</a:t>
            </a:r>
            <a:r>
              <a:rPr lang="en-US" sz="1200" dirty="0">
                <a:latin typeface="Nunito Black" panose="020B0604020202020204" charset="0"/>
              </a:rPr>
              <a:t>. </a:t>
            </a:r>
          </a:p>
        </p:txBody>
      </p:sp>
      <p:sp>
        <p:nvSpPr>
          <p:cNvPr id="873" name="Google Shape;873;p48"/>
          <p:cNvSpPr txBox="1">
            <a:spLocks noGrp="1"/>
          </p:cNvSpPr>
          <p:nvPr>
            <p:ph type="ctrTitle"/>
          </p:nvPr>
        </p:nvSpPr>
        <p:spPr>
          <a:xfrm>
            <a:off x="1102976" y="339970"/>
            <a:ext cx="3858900" cy="1477500"/>
          </a:xfrm>
          <a:prstGeom prst="rect">
            <a:avLst/>
          </a:prstGeom>
        </p:spPr>
        <p:txBody>
          <a:bodyPr spcFirstLastPara="1" wrap="square" lIns="91425" tIns="91425" rIns="91425" bIns="91425" anchor="t" anchorCtr="0">
            <a:noAutofit/>
          </a:bodyPr>
          <a:lstStyle/>
          <a:p>
            <a:pPr lvl="0"/>
            <a:r>
              <a:rPr lang="sv-SE" sz="2000" b="1" dirty="0"/>
              <a:t>Pola Asuh Anak Berbakat dan Upaya Meningkatkan Kecerdasan Anak</a:t>
            </a:r>
            <a:endParaRPr sz="2000" dirty="0"/>
          </a:p>
        </p:txBody>
      </p:sp>
      <p:pic>
        <p:nvPicPr>
          <p:cNvPr id="874" name="Google Shape;874;p48"/>
          <p:cNvPicPr preferRelativeResize="0"/>
          <p:nvPr/>
        </p:nvPicPr>
        <p:blipFill rotWithShape="1">
          <a:blip r:embed="rId3">
            <a:alphaModFix/>
          </a:blip>
          <a:srcRect l="10002" t="17144" r="16126" b="-30536"/>
          <a:stretch/>
        </p:blipFill>
        <p:spPr>
          <a:xfrm>
            <a:off x="5041175" y="987325"/>
            <a:ext cx="5043900" cy="5832300"/>
          </a:xfrm>
          <a:prstGeom prst="ellipse">
            <a:avLst/>
          </a:prstGeom>
          <a:noFill/>
          <a:ln>
            <a:noFill/>
          </a:ln>
        </p:spPr>
      </p:pic>
      <p:grpSp>
        <p:nvGrpSpPr>
          <p:cNvPr id="875" name="Google Shape;875;p48"/>
          <p:cNvGrpSpPr/>
          <p:nvPr/>
        </p:nvGrpSpPr>
        <p:grpSpPr>
          <a:xfrm rot="632919">
            <a:off x="5482371" y="852037"/>
            <a:ext cx="641652" cy="668105"/>
            <a:chOff x="2079900" y="3077638"/>
            <a:chExt cx="367775" cy="382800"/>
          </a:xfrm>
        </p:grpSpPr>
        <p:sp>
          <p:nvSpPr>
            <p:cNvPr id="876" name="Google Shape;876;p48"/>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8"/>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48"/>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8"/>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0" name="Google Shape;880;p48"/>
          <p:cNvGrpSpPr/>
          <p:nvPr/>
        </p:nvGrpSpPr>
        <p:grpSpPr>
          <a:xfrm rot="-148811" flipH="1">
            <a:off x="3276416" y="4561017"/>
            <a:ext cx="371396" cy="375435"/>
            <a:chOff x="2079900" y="3077638"/>
            <a:chExt cx="367775" cy="382800"/>
          </a:xfrm>
        </p:grpSpPr>
        <p:sp>
          <p:nvSpPr>
            <p:cNvPr id="881" name="Google Shape;881;p48"/>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48"/>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48"/>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48"/>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1692;p69">
            <a:extLst>
              <a:ext uri="{FF2B5EF4-FFF2-40B4-BE49-F238E27FC236}">
                <a16:creationId xmlns:a16="http://schemas.microsoft.com/office/drawing/2014/main" id="{E0ACD43A-053D-47EC-8B10-417D773E2146}"/>
              </a:ext>
            </a:extLst>
          </p:cNvPr>
          <p:cNvGrpSpPr/>
          <p:nvPr/>
        </p:nvGrpSpPr>
        <p:grpSpPr>
          <a:xfrm rot="-812504">
            <a:off x="393210" y="392098"/>
            <a:ext cx="760909" cy="1084904"/>
            <a:chOff x="2159125" y="3677413"/>
            <a:chExt cx="481800" cy="686950"/>
          </a:xfrm>
        </p:grpSpPr>
        <p:sp>
          <p:nvSpPr>
            <p:cNvPr id="17" name="Google Shape;1693;p69">
              <a:extLst>
                <a:ext uri="{FF2B5EF4-FFF2-40B4-BE49-F238E27FC236}">
                  <a16:creationId xmlns:a16="http://schemas.microsoft.com/office/drawing/2014/main" id="{99D379D7-BB2C-4155-A33A-774FC979ABAF}"/>
                </a:ext>
              </a:extLst>
            </p:cNvPr>
            <p:cNvSpPr/>
            <p:nvPr/>
          </p:nvSpPr>
          <p:spPr>
            <a:xfrm>
              <a:off x="2159125" y="3677413"/>
              <a:ext cx="481800" cy="528900"/>
            </a:xfrm>
            <a:custGeom>
              <a:avLst/>
              <a:gdLst/>
              <a:ahLst/>
              <a:cxnLst/>
              <a:rect l="l" t="t" r="r" b="b"/>
              <a:pathLst>
                <a:path w="19272" h="21156" extrusionOk="0">
                  <a:moveTo>
                    <a:pt x="8906" y="61"/>
                  </a:moveTo>
                  <a:cubicBezTo>
                    <a:pt x="2675" y="456"/>
                    <a:pt x="0" y="4559"/>
                    <a:pt x="183" y="9879"/>
                  </a:cubicBezTo>
                  <a:cubicBezTo>
                    <a:pt x="395" y="15198"/>
                    <a:pt x="4681" y="19970"/>
                    <a:pt x="4681" y="19970"/>
                  </a:cubicBezTo>
                  <a:cubicBezTo>
                    <a:pt x="4681" y="19970"/>
                    <a:pt x="11490" y="21155"/>
                    <a:pt x="12949" y="20213"/>
                  </a:cubicBezTo>
                  <a:cubicBezTo>
                    <a:pt x="14317" y="19301"/>
                    <a:pt x="17812" y="14955"/>
                    <a:pt x="18542" y="10213"/>
                  </a:cubicBezTo>
                  <a:cubicBezTo>
                    <a:pt x="19271" y="5319"/>
                    <a:pt x="17052" y="0"/>
                    <a:pt x="8906" y="6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694;p69">
              <a:extLst>
                <a:ext uri="{FF2B5EF4-FFF2-40B4-BE49-F238E27FC236}">
                  <a16:creationId xmlns:a16="http://schemas.microsoft.com/office/drawing/2014/main" id="{98D699F3-7194-4C14-A935-CD2F7DD2C53D}"/>
                </a:ext>
              </a:extLst>
            </p:cNvPr>
            <p:cNvSpPr/>
            <p:nvPr/>
          </p:nvSpPr>
          <p:spPr>
            <a:xfrm>
              <a:off x="2242700" y="3865088"/>
              <a:ext cx="150500" cy="358700"/>
            </a:xfrm>
            <a:custGeom>
              <a:avLst/>
              <a:gdLst/>
              <a:ahLst/>
              <a:cxnLst/>
              <a:rect l="l" t="t" r="r" b="b"/>
              <a:pathLst>
                <a:path w="6020" h="14348" extrusionOk="0">
                  <a:moveTo>
                    <a:pt x="4499" y="13679"/>
                  </a:moveTo>
                  <a:lnTo>
                    <a:pt x="3952" y="14347"/>
                  </a:lnTo>
                  <a:lnTo>
                    <a:pt x="3527" y="14074"/>
                  </a:lnTo>
                  <a:lnTo>
                    <a:pt x="2007" y="5745"/>
                  </a:lnTo>
                  <a:cubicBezTo>
                    <a:pt x="1976" y="5745"/>
                    <a:pt x="1946" y="5715"/>
                    <a:pt x="1916" y="5715"/>
                  </a:cubicBezTo>
                  <a:cubicBezTo>
                    <a:pt x="1369" y="5533"/>
                    <a:pt x="882" y="5077"/>
                    <a:pt x="548" y="4347"/>
                  </a:cubicBezTo>
                  <a:cubicBezTo>
                    <a:pt x="92" y="3466"/>
                    <a:pt x="1" y="2797"/>
                    <a:pt x="92" y="2341"/>
                  </a:cubicBezTo>
                  <a:cubicBezTo>
                    <a:pt x="153" y="1976"/>
                    <a:pt x="305" y="1733"/>
                    <a:pt x="548" y="1490"/>
                  </a:cubicBezTo>
                  <a:cubicBezTo>
                    <a:pt x="791" y="1277"/>
                    <a:pt x="1065" y="1125"/>
                    <a:pt x="1338" y="1125"/>
                  </a:cubicBezTo>
                  <a:cubicBezTo>
                    <a:pt x="1642" y="1065"/>
                    <a:pt x="1946" y="1186"/>
                    <a:pt x="2250" y="1460"/>
                  </a:cubicBezTo>
                  <a:cubicBezTo>
                    <a:pt x="2676" y="1824"/>
                    <a:pt x="2888" y="3192"/>
                    <a:pt x="2980" y="4925"/>
                  </a:cubicBezTo>
                  <a:lnTo>
                    <a:pt x="3283" y="4925"/>
                  </a:lnTo>
                  <a:cubicBezTo>
                    <a:pt x="3466" y="4925"/>
                    <a:pt x="3648" y="4834"/>
                    <a:pt x="3800" y="4773"/>
                  </a:cubicBezTo>
                  <a:lnTo>
                    <a:pt x="3831" y="4773"/>
                  </a:lnTo>
                  <a:cubicBezTo>
                    <a:pt x="3496" y="4256"/>
                    <a:pt x="3283" y="3618"/>
                    <a:pt x="3192" y="3010"/>
                  </a:cubicBezTo>
                  <a:cubicBezTo>
                    <a:pt x="3131" y="2645"/>
                    <a:pt x="3131" y="2250"/>
                    <a:pt x="3162" y="1916"/>
                  </a:cubicBezTo>
                  <a:cubicBezTo>
                    <a:pt x="3192" y="1520"/>
                    <a:pt x="3314" y="1156"/>
                    <a:pt x="3496" y="882"/>
                  </a:cubicBezTo>
                  <a:cubicBezTo>
                    <a:pt x="3770" y="426"/>
                    <a:pt x="4135" y="122"/>
                    <a:pt x="4590" y="62"/>
                  </a:cubicBezTo>
                  <a:cubicBezTo>
                    <a:pt x="4742" y="1"/>
                    <a:pt x="4894" y="1"/>
                    <a:pt x="5016" y="62"/>
                  </a:cubicBezTo>
                  <a:cubicBezTo>
                    <a:pt x="5350" y="122"/>
                    <a:pt x="5563" y="365"/>
                    <a:pt x="5654" y="700"/>
                  </a:cubicBezTo>
                  <a:cubicBezTo>
                    <a:pt x="5746" y="1004"/>
                    <a:pt x="5776" y="1429"/>
                    <a:pt x="5746" y="1824"/>
                  </a:cubicBezTo>
                  <a:cubicBezTo>
                    <a:pt x="5654" y="2584"/>
                    <a:pt x="5442" y="3496"/>
                    <a:pt x="5168" y="4165"/>
                  </a:cubicBezTo>
                  <a:cubicBezTo>
                    <a:pt x="5138" y="4226"/>
                    <a:pt x="5138" y="4256"/>
                    <a:pt x="5107" y="4347"/>
                  </a:cubicBezTo>
                  <a:cubicBezTo>
                    <a:pt x="5198" y="4469"/>
                    <a:pt x="5320" y="4530"/>
                    <a:pt x="5442" y="4621"/>
                  </a:cubicBezTo>
                  <a:cubicBezTo>
                    <a:pt x="5624" y="4712"/>
                    <a:pt x="5806" y="4803"/>
                    <a:pt x="6019" y="4803"/>
                  </a:cubicBezTo>
                  <a:lnTo>
                    <a:pt x="5958" y="5745"/>
                  </a:lnTo>
                  <a:cubicBezTo>
                    <a:pt x="5897" y="5745"/>
                    <a:pt x="5806" y="5776"/>
                    <a:pt x="5715" y="5776"/>
                  </a:cubicBezTo>
                  <a:cubicBezTo>
                    <a:pt x="5350" y="5776"/>
                    <a:pt x="5016" y="5715"/>
                    <a:pt x="4682" y="5533"/>
                  </a:cubicBezTo>
                  <a:cubicBezTo>
                    <a:pt x="4560" y="5442"/>
                    <a:pt x="4438" y="5381"/>
                    <a:pt x="4378" y="5290"/>
                  </a:cubicBezTo>
                  <a:cubicBezTo>
                    <a:pt x="4226" y="5411"/>
                    <a:pt x="4074" y="5533"/>
                    <a:pt x="3922" y="5593"/>
                  </a:cubicBezTo>
                  <a:cubicBezTo>
                    <a:pt x="3648" y="5745"/>
                    <a:pt x="3375" y="5837"/>
                    <a:pt x="3131" y="5867"/>
                  </a:cubicBezTo>
                  <a:close/>
                  <a:moveTo>
                    <a:pt x="1946" y="4347"/>
                  </a:moveTo>
                  <a:cubicBezTo>
                    <a:pt x="1855" y="3283"/>
                    <a:pt x="1703" y="2524"/>
                    <a:pt x="1460" y="2280"/>
                  </a:cubicBezTo>
                  <a:cubicBezTo>
                    <a:pt x="1277" y="2128"/>
                    <a:pt x="1125" y="2068"/>
                    <a:pt x="1004" y="2068"/>
                  </a:cubicBezTo>
                  <a:cubicBezTo>
                    <a:pt x="943" y="2402"/>
                    <a:pt x="1034" y="2888"/>
                    <a:pt x="1399" y="3587"/>
                  </a:cubicBezTo>
                  <a:cubicBezTo>
                    <a:pt x="1551" y="3922"/>
                    <a:pt x="1764" y="4165"/>
                    <a:pt x="1946" y="4347"/>
                  </a:cubicBezTo>
                  <a:close/>
                  <a:moveTo>
                    <a:pt x="1004" y="2037"/>
                  </a:moveTo>
                  <a:lnTo>
                    <a:pt x="1004" y="2037"/>
                  </a:lnTo>
                  <a:close/>
                  <a:moveTo>
                    <a:pt x="4438" y="3587"/>
                  </a:moveTo>
                  <a:cubicBezTo>
                    <a:pt x="4560" y="3162"/>
                    <a:pt x="4682" y="2706"/>
                    <a:pt x="4682" y="2280"/>
                  </a:cubicBezTo>
                  <a:cubicBezTo>
                    <a:pt x="4712" y="1946"/>
                    <a:pt x="4682" y="1642"/>
                    <a:pt x="4651" y="1429"/>
                  </a:cubicBezTo>
                  <a:cubicBezTo>
                    <a:pt x="4560" y="1217"/>
                    <a:pt x="4499" y="1065"/>
                    <a:pt x="4317" y="1065"/>
                  </a:cubicBezTo>
                  <a:lnTo>
                    <a:pt x="4165" y="1065"/>
                  </a:lnTo>
                  <a:cubicBezTo>
                    <a:pt x="4104" y="1186"/>
                    <a:pt x="4074" y="1369"/>
                    <a:pt x="4074" y="1581"/>
                  </a:cubicBezTo>
                  <a:cubicBezTo>
                    <a:pt x="4013" y="1824"/>
                    <a:pt x="4013" y="2128"/>
                    <a:pt x="4104" y="2493"/>
                  </a:cubicBezTo>
                  <a:cubicBezTo>
                    <a:pt x="4195" y="2827"/>
                    <a:pt x="4287" y="3192"/>
                    <a:pt x="4438" y="358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695;p69">
              <a:extLst>
                <a:ext uri="{FF2B5EF4-FFF2-40B4-BE49-F238E27FC236}">
                  <a16:creationId xmlns:a16="http://schemas.microsoft.com/office/drawing/2014/main" id="{0739B542-0823-4346-A23F-7867A0B8BC7A}"/>
                </a:ext>
              </a:extLst>
            </p:cNvPr>
            <p:cNvSpPr/>
            <p:nvPr/>
          </p:nvSpPr>
          <p:spPr>
            <a:xfrm>
              <a:off x="2387850" y="3870413"/>
              <a:ext cx="155050" cy="353375"/>
            </a:xfrm>
            <a:custGeom>
              <a:avLst/>
              <a:gdLst/>
              <a:ahLst/>
              <a:cxnLst/>
              <a:rect l="l" t="t" r="r" b="b"/>
              <a:pathLst>
                <a:path w="6202" h="14135" extrusionOk="0">
                  <a:moveTo>
                    <a:pt x="912" y="13435"/>
                  </a:moveTo>
                  <a:lnTo>
                    <a:pt x="1368" y="14134"/>
                  </a:lnTo>
                  <a:lnTo>
                    <a:pt x="1824" y="13891"/>
                  </a:lnTo>
                  <a:lnTo>
                    <a:pt x="3830" y="5958"/>
                  </a:lnTo>
                  <a:cubicBezTo>
                    <a:pt x="3891" y="5958"/>
                    <a:pt x="3921" y="5928"/>
                    <a:pt x="3952" y="5928"/>
                  </a:cubicBezTo>
                  <a:cubicBezTo>
                    <a:pt x="4499" y="5776"/>
                    <a:pt x="5016" y="5380"/>
                    <a:pt x="5472" y="4712"/>
                  </a:cubicBezTo>
                  <a:cubicBezTo>
                    <a:pt x="6019" y="3891"/>
                    <a:pt x="6201" y="3222"/>
                    <a:pt x="6110" y="2736"/>
                  </a:cubicBezTo>
                  <a:cubicBezTo>
                    <a:pt x="6079" y="2371"/>
                    <a:pt x="5927" y="2067"/>
                    <a:pt x="5745" y="1855"/>
                  </a:cubicBezTo>
                  <a:cubicBezTo>
                    <a:pt x="5532" y="1581"/>
                    <a:pt x="5259" y="1429"/>
                    <a:pt x="4985" y="1399"/>
                  </a:cubicBezTo>
                  <a:cubicBezTo>
                    <a:pt x="4681" y="1368"/>
                    <a:pt x="4347" y="1429"/>
                    <a:pt x="4043" y="1611"/>
                  </a:cubicBezTo>
                  <a:cubicBezTo>
                    <a:pt x="3587" y="1976"/>
                    <a:pt x="3192" y="3283"/>
                    <a:pt x="2979" y="4955"/>
                  </a:cubicBezTo>
                  <a:cubicBezTo>
                    <a:pt x="2857" y="4955"/>
                    <a:pt x="2766" y="4955"/>
                    <a:pt x="2675" y="4925"/>
                  </a:cubicBezTo>
                  <a:cubicBezTo>
                    <a:pt x="2462" y="4894"/>
                    <a:pt x="2310" y="4803"/>
                    <a:pt x="2158" y="4742"/>
                  </a:cubicBezTo>
                  <a:lnTo>
                    <a:pt x="2128" y="4742"/>
                  </a:lnTo>
                  <a:cubicBezTo>
                    <a:pt x="2523" y="4286"/>
                    <a:pt x="2827" y="3678"/>
                    <a:pt x="2979" y="3070"/>
                  </a:cubicBezTo>
                  <a:cubicBezTo>
                    <a:pt x="3070" y="2675"/>
                    <a:pt x="3131" y="2341"/>
                    <a:pt x="3131" y="2007"/>
                  </a:cubicBezTo>
                  <a:cubicBezTo>
                    <a:pt x="3131" y="1611"/>
                    <a:pt x="3040" y="1247"/>
                    <a:pt x="2888" y="943"/>
                  </a:cubicBezTo>
                  <a:cubicBezTo>
                    <a:pt x="2675" y="487"/>
                    <a:pt x="2310" y="152"/>
                    <a:pt x="1854" y="31"/>
                  </a:cubicBezTo>
                  <a:cubicBezTo>
                    <a:pt x="1702" y="0"/>
                    <a:pt x="1611" y="0"/>
                    <a:pt x="1459" y="0"/>
                  </a:cubicBezTo>
                  <a:cubicBezTo>
                    <a:pt x="1095" y="31"/>
                    <a:pt x="882" y="244"/>
                    <a:pt x="760" y="548"/>
                  </a:cubicBezTo>
                  <a:cubicBezTo>
                    <a:pt x="639" y="852"/>
                    <a:pt x="578" y="1247"/>
                    <a:pt x="578" y="1672"/>
                  </a:cubicBezTo>
                  <a:cubicBezTo>
                    <a:pt x="547" y="2463"/>
                    <a:pt x="699" y="3374"/>
                    <a:pt x="882" y="4013"/>
                  </a:cubicBezTo>
                  <a:cubicBezTo>
                    <a:pt x="912" y="4104"/>
                    <a:pt x="912" y="4134"/>
                    <a:pt x="943" y="4195"/>
                  </a:cubicBezTo>
                  <a:lnTo>
                    <a:pt x="608" y="4438"/>
                  </a:lnTo>
                  <a:cubicBezTo>
                    <a:pt x="426" y="4560"/>
                    <a:pt x="243" y="4590"/>
                    <a:pt x="31" y="4590"/>
                  </a:cubicBezTo>
                  <a:lnTo>
                    <a:pt x="0" y="5532"/>
                  </a:lnTo>
                  <a:cubicBezTo>
                    <a:pt x="91" y="5563"/>
                    <a:pt x="152" y="5563"/>
                    <a:pt x="243" y="5624"/>
                  </a:cubicBezTo>
                  <a:cubicBezTo>
                    <a:pt x="578" y="5654"/>
                    <a:pt x="912" y="5624"/>
                    <a:pt x="1247" y="5472"/>
                  </a:cubicBezTo>
                  <a:cubicBezTo>
                    <a:pt x="1368" y="5411"/>
                    <a:pt x="1490" y="5350"/>
                    <a:pt x="1611" y="5259"/>
                  </a:cubicBezTo>
                  <a:cubicBezTo>
                    <a:pt x="1702" y="5380"/>
                    <a:pt x="1854" y="5532"/>
                    <a:pt x="2006" y="5624"/>
                  </a:cubicBezTo>
                  <a:cubicBezTo>
                    <a:pt x="2250" y="5745"/>
                    <a:pt x="2523" y="5867"/>
                    <a:pt x="2827" y="5958"/>
                  </a:cubicBezTo>
                  <a:close/>
                  <a:moveTo>
                    <a:pt x="4073" y="4560"/>
                  </a:moveTo>
                  <a:cubicBezTo>
                    <a:pt x="4256" y="3526"/>
                    <a:pt x="4499" y="2766"/>
                    <a:pt x="4803" y="2584"/>
                  </a:cubicBezTo>
                  <a:cubicBezTo>
                    <a:pt x="4985" y="2463"/>
                    <a:pt x="5137" y="2371"/>
                    <a:pt x="5259" y="2371"/>
                  </a:cubicBezTo>
                  <a:cubicBezTo>
                    <a:pt x="5289" y="2736"/>
                    <a:pt x="5107" y="3222"/>
                    <a:pt x="4681" y="3861"/>
                  </a:cubicBezTo>
                  <a:cubicBezTo>
                    <a:pt x="4499" y="4165"/>
                    <a:pt x="4316" y="4408"/>
                    <a:pt x="4073" y="4560"/>
                  </a:cubicBezTo>
                  <a:close/>
                  <a:moveTo>
                    <a:pt x="5289" y="2341"/>
                  </a:moveTo>
                  <a:cubicBezTo>
                    <a:pt x="5289" y="2341"/>
                    <a:pt x="5259" y="2311"/>
                    <a:pt x="5289" y="2341"/>
                  </a:cubicBezTo>
                  <a:close/>
                  <a:moveTo>
                    <a:pt x="1672" y="3526"/>
                  </a:moveTo>
                  <a:cubicBezTo>
                    <a:pt x="1611" y="3101"/>
                    <a:pt x="1550" y="2614"/>
                    <a:pt x="1550" y="2189"/>
                  </a:cubicBezTo>
                  <a:cubicBezTo>
                    <a:pt x="1550" y="1855"/>
                    <a:pt x="1611" y="1551"/>
                    <a:pt x="1733" y="1307"/>
                  </a:cubicBezTo>
                  <a:cubicBezTo>
                    <a:pt x="1794" y="1125"/>
                    <a:pt x="1915" y="1004"/>
                    <a:pt x="2067" y="973"/>
                  </a:cubicBezTo>
                  <a:lnTo>
                    <a:pt x="2219" y="973"/>
                  </a:lnTo>
                  <a:cubicBezTo>
                    <a:pt x="2250" y="1095"/>
                    <a:pt x="2280" y="1277"/>
                    <a:pt x="2280" y="1459"/>
                  </a:cubicBezTo>
                  <a:cubicBezTo>
                    <a:pt x="2280" y="1733"/>
                    <a:pt x="2250" y="2037"/>
                    <a:pt x="2158" y="2341"/>
                  </a:cubicBezTo>
                  <a:cubicBezTo>
                    <a:pt x="2037" y="2797"/>
                    <a:pt x="1885" y="3192"/>
                    <a:pt x="1672" y="352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696;p69">
              <a:extLst>
                <a:ext uri="{FF2B5EF4-FFF2-40B4-BE49-F238E27FC236}">
                  <a16:creationId xmlns:a16="http://schemas.microsoft.com/office/drawing/2014/main" id="{FC36F498-F633-4FB6-B927-1E3C66E1B9F8}"/>
                </a:ext>
              </a:extLst>
            </p:cNvPr>
            <p:cNvSpPr/>
            <p:nvPr/>
          </p:nvSpPr>
          <p:spPr>
            <a:xfrm>
              <a:off x="2309575" y="4233638"/>
              <a:ext cx="129975" cy="130725"/>
            </a:xfrm>
            <a:custGeom>
              <a:avLst/>
              <a:gdLst/>
              <a:ahLst/>
              <a:cxnLst/>
              <a:rect l="l" t="t" r="r" b="b"/>
              <a:pathLst>
                <a:path w="5199" h="5229" extrusionOk="0">
                  <a:moveTo>
                    <a:pt x="2736" y="92"/>
                  </a:moveTo>
                  <a:cubicBezTo>
                    <a:pt x="4134" y="153"/>
                    <a:pt x="5198" y="1338"/>
                    <a:pt x="5107" y="2736"/>
                  </a:cubicBezTo>
                  <a:cubicBezTo>
                    <a:pt x="5046" y="4165"/>
                    <a:pt x="3861" y="5229"/>
                    <a:pt x="2463" y="5137"/>
                  </a:cubicBezTo>
                  <a:cubicBezTo>
                    <a:pt x="1064" y="5077"/>
                    <a:pt x="1" y="3891"/>
                    <a:pt x="61" y="2493"/>
                  </a:cubicBezTo>
                  <a:cubicBezTo>
                    <a:pt x="153" y="1064"/>
                    <a:pt x="1308" y="1"/>
                    <a:pt x="2736" y="9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697;p69">
              <a:extLst>
                <a:ext uri="{FF2B5EF4-FFF2-40B4-BE49-F238E27FC236}">
                  <a16:creationId xmlns:a16="http://schemas.microsoft.com/office/drawing/2014/main" id="{9DAF58EB-9D2B-4F6F-89D1-96E4286EB036}"/>
                </a:ext>
              </a:extLst>
            </p:cNvPr>
            <p:cNvSpPr/>
            <p:nvPr/>
          </p:nvSpPr>
          <p:spPr>
            <a:xfrm>
              <a:off x="2271575" y="4226038"/>
              <a:ext cx="207475" cy="96525"/>
            </a:xfrm>
            <a:custGeom>
              <a:avLst/>
              <a:gdLst/>
              <a:ahLst/>
              <a:cxnLst/>
              <a:rect l="l" t="t" r="r" b="b"/>
              <a:pathLst>
                <a:path w="8299" h="3861" extrusionOk="0">
                  <a:moveTo>
                    <a:pt x="1733" y="3587"/>
                  </a:moveTo>
                  <a:lnTo>
                    <a:pt x="6414" y="3800"/>
                  </a:lnTo>
                  <a:cubicBezTo>
                    <a:pt x="7387" y="3861"/>
                    <a:pt x="8238" y="3101"/>
                    <a:pt x="8268" y="2128"/>
                  </a:cubicBezTo>
                  <a:lnTo>
                    <a:pt x="8268" y="2128"/>
                  </a:lnTo>
                  <a:cubicBezTo>
                    <a:pt x="8299" y="1156"/>
                    <a:pt x="7539" y="305"/>
                    <a:pt x="6597" y="274"/>
                  </a:cubicBezTo>
                  <a:lnTo>
                    <a:pt x="1916" y="61"/>
                  </a:lnTo>
                  <a:cubicBezTo>
                    <a:pt x="943" y="1"/>
                    <a:pt x="92" y="760"/>
                    <a:pt x="62" y="1733"/>
                  </a:cubicBezTo>
                  <a:lnTo>
                    <a:pt x="62" y="1733"/>
                  </a:lnTo>
                  <a:cubicBezTo>
                    <a:pt x="1" y="2706"/>
                    <a:pt x="761" y="3557"/>
                    <a:pt x="1733" y="358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698;p69">
              <a:extLst>
                <a:ext uri="{FF2B5EF4-FFF2-40B4-BE49-F238E27FC236}">
                  <a16:creationId xmlns:a16="http://schemas.microsoft.com/office/drawing/2014/main" id="{FFADA944-79CE-4297-96BB-96338E61348A}"/>
                </a:ext>
              </a:extLst>
            </p:cNvPr>
            <p:cNvSpPr/>
            <p:nvPr/>
          </p:nvSpPr>
          <p:spPr>
            <a:xfrm>
              <a:off x="2238150" y="4167538"/>
              <a:ext cx="280425" cy="99550"/>
            </a:xfrm>
            <a:custGeom>
              <a:avLst/>
              <a:gdLst/>
              <a:ahLst/>
              <a:cxnLst/>
              <a:rect l="l" t="t" r="r" b="b"/>
              <a:pathLst>
                <a:path w="11217" h="3982" extrusionOk="0">
                  <a:moveTo>
                    <a:pt x="1885" y="31"/>
                  </a:moveTo>
                  <a:lnTo>
                    <a:pt x="9484" y="426"/>
                  </a:lnTo>
                  <a:cubicBezTo>
                    <a:pt x="10487" y="456"/>
                    <a:pt x="11216" y="1277"/>
                    <a:pt x="11156" y="2280"/>
                  </a:cubicBezTo>
                  <a:lnTo>
                    <a:pt x="11156" y="2280"/>
                  </a:lnTo>
                  <a:cubicBezTo>
                    <a:pt x="11125" y="3252"/>
                    <a:pt x="10304" y="3982"/>
                    <a:pt x="9301" y="3952"/>
                  </a:cubicBezTo>
                  <a:lnTo>
                    <a:pt x="1703" y="3556"/>
                  </a:lnTo>
                  <a:cubicBezTo>
                    <a:pt x="730" y="3526"/>
                    <a:pt x="0" y="2675"/>
                    <a:pt x="31" y="1702"/>
                  </a:cubicBezTo>
                  <a:lnTo>
                    <a:pt x="31" y="1702"/>
                  </a:lnTo>
                  <a:cubicBezTo>
                    <a:pt x="61" y="760"/>
                    <a:pt x="912" y="0"/>
                    <a:pt x="1885" y="3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699;p69">
              <a:extLst>
                <a:ext uri="{FF2B5EF4-FFF2-40B4-BE49-F238E27FC236}">
                  <a16:creationId xmlns:a16="http://schemas.microsoft.com/office/drawing/2014/main" id="{3FA24788-37B9-4A22-9230-9A7D375F250E}"/>
                </a:ext>
              </a:extLst>
            </p:cNvPr>
            <p:cNvSpPr/>
            <p:nvPr/>
          </p:nvSpPr>
          <p:spPr>
            <a:xfrm>
              <a:off x="2199400" y="3705513"/>
              <a:ext cx="220375" cy="321450"/>
            </a:xfrm>
            <a:custGeom>
              <a:avLst/>
              <a:gdLst/>
              <a:ahLst/>
              <a:cxnLst/>
              <a:rect l="l" t="t" r="r" b="b"/>
              <a:pathLst>
                <a:path w="8815" h="12858" extrusionOk="0">
                  <a:moveTo>
                    <a:pt x="1672" y="12250"/>
                  </a:moveTo>
                  <a:cubicBezTo>
                    <a:pt x="1733" y="12463"/>
                    <a:pt x="1611" y="12706"/>
                    <a:pt x="1398" y="12767"/>
                  </a:cubicBezTo>
                  <a:cubicBezTo>
                    <a:pt x="1155" y="12858"/>
                    <a:pt x="942" y="12736"/>
                    <a:pt x="851" y="12524"/>
                  </a:cubicBezTo>
                  <a:cubicBezTo>
                    <a:pt x="304" y="10730"/>
                    <a:pt x="0" y="9059"/>
                    <a:pt x="31" y="7539"/>
                  </a:cubicBezTo>
                  <a:cubicBezTo>
                    <a:pt x="61" y="5837"/>
                    <a:pt x="456" y="4347"/>
                    <a:pt x="1246" y="3131"/>
                  </a:cubicBezTo>
                  <a:cubicBezTo>
                    <a:pt x="2037" y="1916"/>
                    <a:pt x="3222" y="1004"/>
                    <a:pt x="4803" y="517"/>
                  </a:cubicBezTo>
                  <a:cubicBezTo>
                    <a:pt x="5836" y="153"/>
                    <a:pt x="7022" y="1"/>
                    <a:pt x="8389" y="1"/>
                  </a:cubicBezTo>
                  <a:cubicBezTo>
                    <a:pt x="8602" y="1"/>
                    <a:pt x="8815" y="183"/>
                    <a:pt x="8815" y="426"/>
                  </a:cubicBezTo>
                  <a:cubicBezTo>
                    <a:pt x="8815" y="669"/>
                    <a:pt x="8602" y="852"/>
                    <a:pt x="8389" y="852"/>
                  </a:cubicBezTo>
                  <a:cubicBezTo>
                    <a:pt x="7143" y="852"/>
                    <a:pt x="6019" y="1004"/>
                    <a:pt x="5076" y="1308"/>
                  </a:cubicBezTo>
                  <a:cubicBezTo>
                    <a:pt x="3708" y="1764"/>
                    <a:pt x="2645" y="2554"/>
                    <a:pt x="1976" y="3618"/>
                  </a:cubicBezTo>
                  <a:cubicBezTo>
                    <a:pt x="1246" y="4682"/>
                    <a:pt x="912" y="6019"/>
                    <a:pt x="851" y="7569"/>
                  </a:cubicBezTo>
                  <a:cubicBezTo>
                    <a:pt x="821" y="8937"/>
                    <a:pt x="1094" y="10548"/>
                    <a:pt x="1672" y="1225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a:extLst>
              <a:ext uri="{FF2B5EF4-FFF2-40B4-BE49-F238E27FC236}">
                <a16:creationId xmlns:a16="http://schemas.microsoft.com/office/drawing/2014/main" id="{350564A6-F447-4A88-A530-7B3503321EDC}"/>
              </a:ext>
            </a:extLst>
          </p:cNvPr>
          <p:cNvPicPr>
            <a:picLocks noChangeAspect="1"/>
          </p:cNvPicPr>
          <p:nvPr/>
        </p:nvPicPr>
        <p:blipFill>
          <a:blip r:embed="rId4"/>
          <a:stretch>
            <a:fillRect/>
          </a:stretch>
        </p:blipFill>
        <p:spPr>
          <a:xfrm>
            <a:off x="7657206" y="486655"/>
            <a:ext cx="475210" cy="479610"/>
          </a:xfrm>
          <a:prstGeom prst="rect">
            <a:avLst/>
          </a:prstGeom>
        </p:spPr>
      </p:pic>
      <p:pic>
        <p:nvPicPr>
          <p:cNvPr id="3" name="Picture 2">
            <a:extLst>
              <a:ext uri="{FF2B5EF4-FFF2-40B4-BE49-F238E27FC236}">
                <a16:creationId xmlns:a16="http://schemas.microsoft.com/office/drawing/2014/main" id="{09D7825E-321E-44F4-A9E1-E049183EAB14}"/>
              </a:ext>
            </a:extLst>
          </p:cNvPr>
          <p:cNvPicPr>
            <a:picLocks noChangeAspect="1"/>
          </p:cNvPicPr>
          <p:nvPr/>
        </p:nvPicPr>
        <p:blipFill>
          <a:blip r:embed="rId5"/>
          <a:stretch>
            <a:fillRect/>
          </a:stretch>
        </p:blipFill>
        <p:spPr>
          <a:xfrm>
            <a:off x="7746184" y="581456"/>
            <a:ext cx="294840" cy="290007"/>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127"/>
        <p:cNvGrpSpPr/>
        <p:nvPr/>
      </p:nvGrpSpPr>
      <p:grpSpPr>
        <a:xfrm>
          <a:off x="0" y="0"/>
          <a:ext cx="0" cy="0"/>
          <a:chOff x="0" y="0"/>
          <a:chExt cx="0" cy="0"/>
        </a:xfrm>
      </p:grpSpPr>
      <p:sp>
        <p:nvSpPr>
          <p:cNvPr id="1129" name="Google Shape;1129;p55"/>
          <p:cNvSpPr/>
          <p:nvPr/>
        </p:nvSpPr>
        <p:spPr>
          <a:xfrm>
            <a:off x="183607" y="1444598"/>
            <a:ext cx="2903066" cy="1042812"/>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55"/>
          <p:cNvSpPr txBox="1">
            <a:spLocks noGrp="1"/>
          </p:cNvSpPr>
          <p:nvPr>
            <p:ph type="ctrTitle" idx="2"/>
          </p:nvPr>
        </p:nvSpPr>
        <p:spPr>
          <a:xfrm>
            <a:off x="776734" y="364581"/>
            <a:ext cx="7258036" cy="462114"/>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dirty="0">
                <a:solidFill>
                  <a:schemeClr val="tx1"/>
                </a:solidFill>
              </a:rPr>
              <a:t>Screen Time dan Pengaruh Gadget pada Anak</a:t>
            </a:r>
            <a:endParaRPr sz="2100" dirty="0">
              <a:solidFill>
                <a:schemeClr val="tx1"/>
              </a:solidFill>
            </a:endParaRPr>
          </a:p>
        </p:txBody>
      </p:sp>
      <p:sp>
        <p:nvSpPr>
          <p:cNvPr id="1132" name="Google Shape;1132;p55"/>
          <p:cNvSpPr txBox="1">
            <a:spLocks noGrp="1"/>
          </p:cNvSpPr>
          <p:nvPr>
            <p:ph type="subTitle" idx="1"/>
          </p:nvPr>
        </p:nvSpPr>
        <p:spPr>
          <a:xfrm>
            <a:off x="3439114" y="1305652"/>
            <a:ext cx="5177852" cy="2352181"/>
          </a:xfrm>
          <a:prstGeom prst="rect">
            <a:avLst/>
          </a:prstGeom>
        </p:spPr>
        <p:txBody>
          <a:bodyPr spcFirstLastPara="1" wrap="square" lIns="91425" tIns="91425" rIns="91425" bIns="91425" anchor="t" anchorCtr="0">
            <a:noAutofit/>
          </a:bodyPr>
          <a:lstStyle/>
          <a:p>
            <a:pPr marL="127000" lvl="0" indent="0">
              <a:spcBef>
                <a:spcPts val="1000"/>
              </a:spcBef>
              <a:buClr>
                <a:schemeClr val="lt2"/>
              </a:buClr>
            </a:pPr>
            <a:r>
              <a:rPr lang="en-US" sz="1200" dirty="0" err="1">
                <a:latin typeface="Nunito Black" panose="020B0604020202020204" charset="0"/>
              </a:rPr>
              <a:t>Berikut</a:t>
            </a:r>
            <a:r>
              <a:rPr lang="en-US" sz="1200" dirty="0">
                <a:latin typeface="Nunito Black" panose="020B0604020202020204" charset="0"/>
              </a:rPr>
              <a:t> </a:t>
            </a:r>
            <a:r>
              <a:rPr lang="en-US" sz="1200" dirty="0" err="1">
                <a:latin typeface="Nunito Black" panose="020B0604020202020204" charset="0"/>
              </a:rPr>
              <a:t>adalah</a:t>
            </a:r>
            <a:r>
              <a:rPr lang="en-US" sz="1200" dirty="0">
                <a:latin typeface="Nunito Black" panose="020B0604020202020204" charset="0"/>
              </a:rPr>
              <a:t> </a:t>
            </a:r>
            <a:r>
              <a:rPr lang="en-US" sz="1200" dirty="0" err="1">
                <a:latin typeface="Nunito Black" panose="020B0604020202020204" charset="0"/>
              </a:rPr>
              <a:t>pengaruh</a:t>
            </a:r>
            <a:r>
              <a:rPr lang="en-US" sz="1200" dirty="0">
                <a:latin typeface="Nunito Black" panose="020B0604020202020204" charset="0"/>
              </a:rPr>
              <a:t> </a:t>
            </a:r>
            <a:r>
              <a:rPr lang="en-US" sz="1200" i="1" dirty="0">
                <a:latin typeface="Nunito Black" panose="020B0604020202020204" charset="0"/>
              </a:rPr>
              <a:t>gadget </a:t>
            </a:r>
            <a:r>
              <a:rPr lang="en-US" sz="1200" dirty="0" err="1">
                <a:latin typeface="Nunito Black" panose="020B0604020202020204" charset="0"/>
              </a:rPr>
              <a:t>dan</a:t>
            </a:r>
            <a:r>
              <a:rPr lang="en-US" sz="1200" dirty="0">
                <a:latin typeface="Nunito Black" panose="020B0604020202020204" charset="0"/>
              </a:rPr>
              <a:t> media (</a:t>
            </a:r>
            <a:r>
              <a:rPr lang="en-US" sz="1200" i="1" dirty="0" err="1">
                <a:latin typeface="Nunito Black" panose="020B0604020202020204" charset="0"/>
              </a:rPr>
              <a:t>handphone</a:t>
            </a:r>
            <a:r>
              <a:rPr lang="en-US" sz="1200" dirty="0">
                <a:latin typeface="Nunito Black" panose="020B0604020202020204" charset="0"/>
              </a:rPr>
              <a:t>/</a:t>
            </a:r>
            <a:r>
              <a:rPr lang="en-US" sz="1200" dirty="0" err="1">
                <a:latin typeface="Nunito Black" panose="020B0604020202020204" charset="0"/>
              </a:rPr>
              <a:t>televisi</a:t>
            </a:r>
            <a:r>
              <a:rPr lang="en-US" sz="1200" dirty="0">
                <a:latin typeface="Nunito Black" panose="020B0604020202020204" charset="0"/>
              </a:rPr>
              <a:t>) </a:t>
            </a:r>
            <a:r>
              <a:rPr lang="en-US" sz="1200" dirty="0" err="1">
                <a:latin typeface="Nunito Black" panose="020B0604020202020204" charset="0"/>
              </a:rPr>
              <a:t>terhadap</a:t>
            </a:r>
            <a:r>
              <a:rPr lang="en-US" sz="1200" dirty="0">
                <a:latin typeface="Nunito Black" panose="020B0604020202020204" charset="0"/>
              </a:rPr>
              <a:t> </a:t>
            </a:r>
            <a:r>
              <a:rPr lang="en-US" sz="1200" dirty="0" err="1">
                <a:latin typeface="Nunito Black" panose="020B0604020202020204" charset="0"/>
              </a:rPr>
              <a:t>perkembangan</a:t>
            </a:r>
            <a:r>
              <a:rPr lang="en-US" sz="1200" dirty="0">
                <a:latin typeface="Nunito Black" panose="020B0604020202020204" charset="0"/>
              </a:rPr>
              <a:t> </a:t>
            </a:r>
            <a:r>
              <a:rPr lang="en-US" sz="1200" dirty="0" err="1">
                <a:latin typeface="Nunito Black" panose="020B0604020202020204" charset="0"/>
              </a:rPr>
              <a:t>anak</a:t>
            </a:r>
            <a:r>
              <a:rPr lang="en-US" sz="1200" dirty="0">
                <a:latin typeface="Nunito Black" panose="020B0604020202020204" charset="0"/>
              </a:rPr>
              <a:t> </a:t>
            </a:r>
            <a:r>
              <a:rPr lang="en-US" sz="1200" dirty="0" err="1">
                <a:latin typeface="Nunito Black" panose="020B0604020202020204" charset="0"/>
              </a:rPr>
              <a:t>usia</a:t>
            </a:r>
            <a:r>
              <a:rPr lang="en-US" sz="1200" dirty="0">
                <a:latin typeface="Nunito Black" panose="020B0604020202020204" charset="0"/>
              </a:rPr>
              <a:t> </a:t>
            </a:r>
            <a:r>
              <a:rPr lang="en-US" sz="1200" dirty="0" err="1">
                <a:latin typeface="Nunito Black" panose="020B0604020202020204" charset="0"/>
              </a:rPr>
              <a:t>dini</a:t>
            </a:r>
            <a:r>
              <a:rPr lang="en-US" sz="1200" dirty="0">
                <a:latin typeface="Nunito Black" panose="020B0604020202020204" charset="0"/>
              </a:rPr>
              <a:t> </a:t>
            </a:r>
            <a:r>
              <a:rPr lang="en-US" sz="1200" dirty="0" err="1">
                <a:latin typeface="Nunito Black" panose="020B0604020202020204" charset="0"/>
              </a:rPr>
              <a:t>antara</a:t>
            </a:r>
            <a:r>
              <a:rPr lang="en-US" sz="1200" dirty="0">
                <a:latin typeface="Nunito Black" panose="020B0604020202020204" charset="0"/>
              </a:rPr>
              <a:t> lain:</a:t>
            </a:r>
          </a:p>
          <a:p>
            <a:pPr>
              <a:buFont typeface="Arial" panose="020B0604020202020204" pitchFamily="34" charset="0"/>
              <a:buChar char="•"/>
            </a:pPr>
            <a:r>
              <a:rPr lang="en-US" sz="1100" dirty="0" err="1"/>
              <a:t>Meningkatnya</a:t>
            </a:r>
            <a:r>
              <a:rPr lang="en-US" sz="1100" dirty="0"/>
              <a:t> </a:t>
            </a:r>
            <a:r>
              <a:rPr lang="en-US" sz="1100" dirty="0" err="1"/>
              <a:t>kemungkinan</a:t>
            </a:r>
            <a:r>
              <a:rPr lang="en-US" sz="1100" dirty="0"/>
              <a:t> </a:t>
            </a:r>
            <a:r>
              <a:rPr lang="en-US" sz="1100" dirty="0" err="1"/>
              <a:t>anak</a:t>
            </a:r>
            <a:r>
              <a:rPr lang="en-US" sz="1100" dirty="0"/>
              <a:t> </a:t>
            </a:r>
            <a:r>
              <a:rPr lang="en-US" sz="1100" dirty="0" err="1"/>
              <a:t>terpapar</a:t>
            </a:r>
            <a:r>
              <a:rPr lang="en-US" sz="1100" dirty="0"/>
              <a:t> </a:t>
            </a:r>
            <a:r>
              <a:rPr lang="en-US" sz="1100" dirty="0" err="1"/>
              <a:t>terhadap</a:t>
            </a:r>
            <a:r>
              <a:rPr lang="en-US" sz="1100" dirty="0"/>
              <a:t> </a:t>
            </a:r>
            <a:r>
              <a:rPr lang="en-US" sz="1100" dirty="0" err="1"/>
              <a:t>konten</a:t>
            </a:r>
            <a:r>
              <a:rPr lang="en-US" sz="1100" dirty="0"/>
              <a:t> </a:t>
            </a:r>
            <a:r>
              <a:rPr lang="en-US" sz="1100" dirty="0" err="1"/>
              <a:t>dewasa</a:t>
            </a:r>
            <a:r>
              <a:rPr lang="en-US" sz="1100" dirty="0"/>
              <a:t>/</a:t>
            </a:r>
            <a:r>
              <a:rPr lang="en-US" sz="1100" dirty="0" err="1"/>
              <a:t>kekerasan</a:t>
            </a:r>
            <a:r>
              <a:rPr lang="en-US" sz="1100" dirty="0"/>
              <a:t>, </a:t>
            </a:r>
            <a:r>
              <a:rPr lang="en-US" sz="1100" dirty="0" err="1"/>
              <a:t>sehingga</a:t>
            </a:r>
            <a:r>
              <a:rPr lang="en-US" sz="1100" dirty="0"/>
              <a:t> </a:t>
            </a:r>
            <a:r>
              <a:rPr lang="en-US" sz="1100" dirty="0" err="1"/>
              <a:t>akan</a:t>
            </a:r>
            <a:r>
              <a:rPr lang="en-US" sz="1100" dirty="0"/>
              <a:t> </a:t>
            </a:r>
            <a:r>
              <a:rPr lang="en-US" sz="1100" dirty="0" err="1"/>
              <a:t>berpengaruh</a:t>
            </a:r>
            <a:r>
              <a:rPr lang="en-US" sz="1100" dirty="0"/>
              <a:t> </a:t>
            </a:r>
            <a:r>
              <a:rPr lang="en-US" sz="1100" dirty="0" err="1"/>
              <a:t>terhadap</a:t>
            </a:r>
            <a:r>
              <a:rPr lang="en-US" sz="1100" dirty="0"/>
              <a:t> </a:t>
            </a:r>
            <a:r>
              <a:rPr lang="en-US" sz="1100" dirty="0" err="1"/>
              <a:t>perilakunya</a:t>
            </a:r>
            <a:r>
              <a:rPr lang="en-US" sz="1100" dirty="0"/>
              <a:t>.</a:t>
            </a:r>
          </a:p>
          <a:p>
            <a:pPr>
              <a:buFont typeface="Arial" panose="020B0604020202020204" pitchFamily="34" charset="0"/>
              <a:buChar char="•"/>
            </a:pPr>
            <a:r>
              <a:rPr lang="en-US" sz="1100" dirty="0" err="1"/>
              <a:t>Berkurangnya</a:t>
            </a:r>
            <a:r>
              <a:rPr lang="en-US" sz="1100" dirty="0"/>
              <a:t> </a:t>
            </a:r>
            <a:r>
              <a:rPr lang="en-US" sz="1100" dirty="0" err="1"/>
              <a:t>interaksi</a:t>
            </a:r>
            <a:r>
              <a:rPr lang="en-US" sz="1100" dirty="0"/>
              <a:t> </a:t>
            </a:r>
            <a:r>
              <a:rPr lang="en-US" sz="1100" dirty="0" err="1"/>
              <a:t>antara</a:t>
            </a:r>
            <a:r>
              <a:rPr lang="en-US" sz="1100" dirty="0"/>
              <a:t> orang </a:t>
            </a:r>
            <a:r>
              <a:rPr lang="en-US" sz="1100" dirty="0" err="1"/>
              <a:t>tua</a:t>
            </a:r>
            <a:r>
              <a:rPr lang="en-US" sz="1100" dirty="0"/>
              <a:t> </a:t>
            </a:r>
            <a:r>
              <a:rPr lang="en-US" sz="1100" dirty="0" err="1"/>
              <a:t>dan</a:t>
            </a:r>
            <a:r>
              <a:rPr lang="en-US" sz="1100" dirty="0"/>
              <a:t> </a:t>
            </a:r>
            <a:r>
              <a:rPr lang="en-US" sz="1100" dirty="0" err="1"/>
              <a:t>anak</a:t>
            </a:r>
            <a:r>
              <a:rPr lang="en-US" sz="1100" dirty="0"/>
              <a:t> </a:t>
            </a:r>
            <a:r>
              <a:rPr lang="en-US" sz="1100" dirty="0" err="1"/>
              <a:t>karena</a:t>
            </a:r>
            <a:r>
              <a:rPr lang="en-US" sz="1100" dirty="0"/>
              <a:t> </a:t>
            </a:r>
            <a:r>
              <a:rPr lang="en-US" sz="1100" dirty="0" err="1"/>
              <a:t>waktu</a:t>
            </a:r>
            <a:r>
              <a:rPr lang="en-US" sz="1100" dirty="0"/>
              <a:t> </a:t>
            </a:r>
            <a:r>
              <a:rPr lang="en-US" sz="1100" dirty="0" err="1"/>
              <a:t>anak</a:t>
            </a:r>
            <a:r>
              <a:rPr lang="en-US" sz="1100" dirty="0"/>
              <a:t> </a:t>
            </a:r>
            <a:r>
              <a:rPr lang="en-US" sz="1100" dirty="0" err="1"/>
              <a:t>banyak</a:t>
            </a:r>
            <a:r>
              <a:rPr lang="en-US" sz="1100" dirty="0"/>
              <a:t> </a:t>
            </a:r>
            <a:r>
              <a:rPr lang="en-US" sz="1100" dirty="0" err="1"/>
              <a:t>fokus</a:t>
            </a:r>
            <a:r>
              <a:rPr lang="en-US" sz="1100" dirty="0"/>
              <a:t> </a:t>
            </a:r>
            <a:r>
              <a:rPr lang="en-US" sz="1100" dirty="0" err="1"/>
              <a:t>kepada</a:t>
            </a:r>
            <a:r>
              <a:rPr lang="en-US" sz="1100" dirty="0"/>
              <a:t> media yang </a:t>
            </a:r>
            <a:r>
              <a:rPr lang="en-US" sz="1100" dirty="0" err="1"/>
              <a:t>dia</a:t>
            </a:r>
            <a:r>
              <a:rPr lang="en-US" sz="1100" dirty="0"/>
              <a:t> </a:t>
            </a:r>
            <a:r>
              <a:rPr lang="en-US" sz="1100" dirty="0" err="1"/>
              <a:t>gunakan</a:t>
            </a:r>
            <a:r>
              <a:rPr lang="en-US" sz="1100" dirty="0"/>
              <a:t>.</a:t>
            </a:r>
          </a:p>
          <a:p>
            <a:pPr>
              <a:buFont typeface="Arial" panose="020B0604020202020204" pitchFamily="34" charset="0"/>
              <a:buChar char="•"/>
            </a:pPr>
            <a:r>
              <a:rPr lang="en-US" sz="1100" dirty="0" err="1"/>
              <a:t>Perilaku</a:t>
            </a:r>
            <a:r>
              <a:rPr lang="en-US" sz="1100" dirty="0"/>
              <a:t> </a:t>
            </a:r>
            <a:r>
              <a:rPr lang="en-US" sz="1100" dirty="0" err="1"/>
              <a:t>anak</a:t>
            </a:r>
            <a:r>
              <a:rPr lang="en-US" sz="1100" dirty="0"/>
              <a:t> yang </a:t>
            </a:r>
            <a:r>
              <a:rPr lang="en-US" sz="1100" dirty="0" err="1"/>
              <a:t>sering</a:t>
            </a:r>
            <a:r>
              <a:rPr lang="en-US" sz="1100" dirty="0"/>
              <a:t> </a:t>
            </a:r>
            <a:r>
              <a:rPr lang="en-US" sz="1100" dirty="0" err="1"/>
              <a:t>terpapar</a:t>
            </a:r>
            <a:r>
              <a:rPr lang="en-US" sz="1100" dirty="0"/>
              <a:t> </a:t>
            </a:r>
            <a:r>
              <a:rPr lang="en-US" sz="1100" i="1" dirty="0"/>
              <a:t>gadget</a:t>
            </a:r>
            <a:r>
              <a:rPr lang="en-US" sz="1100" dirty="0"/>
              <a:t> </a:t>
            </a:r>
            <a:r>
              <a:rPr lang="en-US" sz="1100" dirty="0" err="1"/>
              <a:t>akan</a:t>
            </a:r>
            <a:r>
              <a:rPr lang="en-US" sz="1100" dirty="0"/>
              <a:t> </a:t>
            </a:r>
            <a:r>
              <a:rPr lang="en-US" sz="1100" dirty="0" err="1"/>
              <a:t>lebih</a:t>
            </a:r>
            <a:r>
              <a:rPr lang="en-US" sz="1100" dirty="0"/>
              <a:t> </a:t>
            </a:r>
            <a:r>
              <a:rPr lang="en-US" sz="1100" dirty="0" err="1"/>
              <a:t>agresif</a:t>
            </a:r>
            <a:r>
              <a:rPr lang="en-US" sz="1100" dirty="0"/>
              <a:t>, temperamental </a:t>
            </a:r>
            <a:r>
              <a:rPr lang="en-US" sz="1100" dirty="0" err="1"/>
              <a:t>dan</a:t>
            </a:r>
            <a:r>
              <a:rPr lang="en-US" sz="1100" dirty="0"/>
              <a:t> </a:t>
            </a:r>
            <a:r>
              <a:rPr lang="en-US" sz="1100" dirty="0" err="1"/>
              <a:t>bermasalah</a:t>
            </a:r>
            <a:r>
              <a:rPr lang="en-US" sz="1100" dirty="0"/>
              <a:t> </a:t>
            </a:r>
            <a:r>
              <a:rPr lang="en-US" sz="1100" dirty="0" err="1"/>
              <a:t>dalam</a:t>
            </a:r>
            <a:r>
              <a:rPr lang="en-US" sz="1100" dirty="0"/>
              <a:t> </a:t>
            </a:r>
            <a:r>
              <a:rPr lang="en-US" sz="1100" dirty="0" err="1"/>
              <a:t>mengendalikan</a:t>
            </a:r>
            <a:r>
              <a:rPr lang="en-US" sz="1100" dirty="0"/>
              <a:t> </a:t>
            </a:r>
            <a:r>
              <a:rPr lang="en-US" sz="1100" dirty="0" err="1"/>
              <a:t>kontrol</a:t>
            </a:r>
            <a:r>
              <a:rPr lang="en-US" sz="1100" dirty="0"/>
              <a:t> </a:t>
            </a:r>
            <a:r>
              <a:rPr lang="en-US" sz="1100" dirty="0" err="1"/>
              <a:t>emosinya</a:t>
            </a:r>
            <a:r>
              <a:rPr lang="en-US" sz="1100" dirty="0"/>
              <a:t>.</a:t>
            </a:r>
          </a:p>
          <a:p>
            <a:pPr>
              <a:buFont typeface="Arial" panose="020B0604020202020204" pitchFamily="34" charset="0"/>
              <a:buChar char="•"/>
            </a:pPr>
            <a:r>
              <a:rPr lang="en-US" sz="1100" dirty="0" err="1"/>
              <a:t>Meningkatnya</a:t>
            </a:r>
            <a:r>
              <a:rPr lang="en-US" sz="1100" dirty="0"/>
              <a:t> </a:t>
            </a:r>
            <a:r>
              <a:rPr lang="en-US" sz="1100" dirty="0" err="1"/>
              <a:t>risiko</a:t>
            </a:r>
            <a:r>
              <a:rPr lang="en-US" sz="1100" dirty="0"/>
              <a:t> </a:t>
            </a:r>
            <a:r>
              <a:rPr lang="en-US" sz="1100" dirty="0" err="1"/>
              <a:t>terhadap</a:t>
            </a:r>
            <a:r>
              <a:rPr lang="en-US" sz="1100" dirty="0"/>
              <a:t> </a:t>
            </a:r>
            <a:r>
              <a:rPr lang="en-US" sz="1100" dirty="0" err="1"/>
              <a:t>obesitas</a:t>
            </a:r>
            <a:r>
              <a:rPr lang="en-US" sz="1100" dirty="0"/>
              <a:t>, </a:t>
            </a:r>
            <a:r>
              <a:rPr lang="en-US" sz="1100" dirty="0" err="1"/>
              <a:t>risiko</a:t>
            </a:r>
            <a:r>
              <a:rPr lang="en-US" sz="1100" dirty="0"/>
              <a:t> </a:t>
            </a:r>
            <a:r>
              <a:rPr lang="en-US" sz="1100" dirty="0" err="1"/>
              <a:t>kardiovaskular</a:t>
            </a:r>
            <a:r>
              <a:rPr lang="en-US" sz="1100" dirty="0"/>
              <a:t>, </a:t>
            </a:r>
            <a:r>
              <a:rPr lang="en-US" sz="1100" dirty="0" err="1"/>
              <a:t>depresi</a:t>
            </a:r>
            <a:r>
              <a:rPr lang="en-US" sz="1100" dirty="0"/>
              <a:t>, </a:t>
            </a:r>
            <a:r>
              <a:rPr lang="en-US" sz="1100" dirty="0" err="1"/>
              <a:t>dan</a:t>
            </a:r>
            <a:r>
              <a:rPr lang="en-US" sz="1100" dirty="0"/>
              <a:t> </a:t>
            </a:r>
            <a:r>
              <a:rPr lang="en-US" sz="1100" dirty="0" err="1"/>
              <a:t>gangguan</a:t>
            </a:r>
            <a:r>
              <a:rPr lang="en-US" sz="1100" dirty="0"/>
              <a:t> </a:t>
            </a:r>
            <a:r>
              <a:rPr lang="en-US" sz="1100" dirty="0" err="1"/>
              <a:t>tidur</a:t>
            </a:r>
            <a:r>
              <a:rPr lang="en-US" sz="1100" dirty="0"/>
              <a:t> </a:t>
            </a:r>
            <a:r>
              <a:rPr lang="en-US" sz="1100" dirty="0" err="1"/>
              <a:t>pada</a:t>
            </a:r>
            <a:r>
              <a:rPr lang="en-US" sz="1100" dirty="0"/>
              <a:t> </a:t>
            </a:r>
            <a:r>
              <a:rPr lang="en-US" sz="1100" dirty="0" err="1"/>
              <a:t>anak</a:t>
            </a:r>
            <a:r>
              <a:rPr lang="en-US" sz="1100" dirty="0"/>
              <a:t>.</a:t>
            </a:r>
          </a:p>
          <a:p>
            <a:pPr>
              <a:buFont typeface="Arial" panose="020B0604020202020204" pitchFamily="34" charset="0"/>
              <a:buChar char="•"/>
            </a:pPr>
            <a:r>
              <a:rPr lang="en-US" sz="1100" dirty="0" err="1"/>
              <a:t>Penggunaan</a:t>
            </a:r>
            <a:r>
              <a:rPr lang="en-US" sz="1100" dirty="0"/>
              <a:t> </a:t>
            </a:r>
            <a:r>
              <a:rPr lang="en-US" sz="1100" i="1" dirty="0"/>
              <a:t>gadget </a:t>
            </a:r>
            <a:r>
              <a:rPr lang="en-US" sz="1100" dirty="0" err="1"/>
              <a:t>saat</a:t>
            </a:r>
            <a:r>
              <a:rPr lang="en-US" sz="1100" dirty="0"/>
              <a:t> </a:t>
            </a:r>
            <a:r>
              <a:rPr lang="en-US" sz="1100" dirty="0" err="1"/>
              <a:t>belajar</a:t>
            </a:r>
            <a:r>
              <a:rPr lang="en-US" sz="1100" dirty="0"/>
              <a:t> </a:t>
            </a:r>
            <a:r>
              <a:rPr lang="en-US" sz="1100" dirty="0" err="1"/>
              <a:t>dapat</a:t>
            </a:r>
            <a:r>
              <a:rPr lang="en-US" sz="1100" dirty="0"/>
              <a:t> </a:t>
            </a:r>
            <a:r>
              <a:rPr lang="en-US" sz="1100" dirty="0" err="1"/>
              <a:t>menyebabkan</a:t>
            </a:r>
            <a:r>
              <a:rPr lang="en-US" sz="1100" dirty="0"/>
              <a:t> </a:t>
            </a:r>
            <a:r>
              <a:rPr lang="en-US" sz="1100" dirty="0" err="1"/>
              <a:t>keterlambatan</a:t>
            </a:r>
            <a:r>
              <a:rPr lang="en-US" sz="1100" dirty="0"/>
              <a:t> </a:t>
            </a:r>
            <a:r>
              <a:rPr lang="en-US" sz="1100" dirty="0" err="1"/>
              <a:t>belajar</a:t>
            </a:r>
            <a:r>
              <a:rPr lang="en-US" sz="1100" dirty="0"/>
              <a:t> </a:t>
            </a:r>
            <a:r>
              <a:rPr lang="en-US" sz="1100" dirty="0" err="1"/>
              <a:t>pada</a:t>
            </a:r>
            <a:r>
              <a:rPr lang="en-US" sz="1100" dirty="0"/>
              <a:t> </a:t>
            </a:r>
            <a:r>
              <a:rPr lang="en-US" sz="1100" dirty="0" err="1"/>
              <a:t>anak</a:t>
            </a:r>
            <a:r>
              <a:rPr lang="en-US" sz="1100" dirty="0"/>
              <a:t>.</a:t>
            </a:r>
          </a:p>
          <a:p>
            <a:pPr lvl="0">
              <a:spcBef>
                <a:spcPts val="1000"/>
              </a:spcBef>
              <a:buClr>
                <a:schemeClr val="lt2"/>
              </a:buClr>
              <a:buChar char="●"/>
            </a:pPr>
            <a:endParaRPr sz="1200" dirty="0">
              <a:latin typeface="Nunito Black" panose="020B0604020202020204" charset="0"/>
            </a:endParaRPr>
          </a:p>
        </p:txBody>
      </p:sp>
      <p:grpSp>
        <p:nvGrpSpPr>
          <p:cNvPr id="1135" name="Google Shape;1135;p55"/>
          <p:cNvGrpSpPr/>
          <p:nvPr/>
        </p:nvGrpSpPr>
        <p:grpSpPr>
          <a:xfrm rot="-544829" flipH="1">
            <a:off x="722084" y="306180"/>
            <a:ext cx="322982" cy="326452"/>
            <a:chOff x="2079900" y="3077638"/>
            <a:chExt cx="367775" cy="382800"/>
          </a:xfrm>
        </p:grpSpPr>
        <p:sp>
          <p:nvSpPr>
            <p:cNvPr id="1136" name="Google Shape;1136;p55"/>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55"/>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55"/>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55"/>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5" name="Google Shape;1145;p55"/>
          <p:cNvGrpSpPr/>
          <p:nvPr/>
        </p:nvGrpSpPr>
        <p:grpSpPr>
          <a:xfrm rot="1765296" flipH="1">
            <a:off x="1029092" y="4288986"/>
            <a:ext cx="661771" cy="680768"/>
            <a:chOff x="2510200" y="3361463"/>
            <a:chExt cx="488700" cy="510950"/>
          </a:xfrm>
        </p:grpSpPr>
        <p:sp>
          <p:nvSpPr>
            <p:cNvPr id="1146" name="Google Shape;1146;p55"/>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55"/>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55"/>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55"/>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p:cNvSpPr txBox="1"/>
          <p:nvPr/>
        </p:nvSpPr>
        <p:spPr>
          <a:xfrm>
            <a:off x="497747" y="1574459"/>
            <a:ext cx="2462149" cy="769441"/>
          </a:xfrm>
          <a:prstGeom prst="rect">
            <a:avLst/>
          </a:prstGeom>
          <a:noFill/>
        </p:spPr>
        <p:txBody>
          <a:bodyPr wrap="square" rtlCol="0">
            <a:spAutoFit/>
          </a:bodyPr>
          <a:lstStyle/>
          <a:p>
            <a:r>
              <a:rPr lang="en-US" sz="1100" i="1" dirty="0">
                <a:solidFill>
                  <a:schemeClr val="bg1"/>
                </a:solidFill>
                <a:latin typeface="Fredoka One" panose="020B0604020202020204" charset="0"/>
              </a:rPr>
              <a:t>Screen time </a:t>
            </a:r>
            <a:r>
              <a:rPr lang="en-US" sz="1100" dirty="0" err="1">
                <a:solidFill>
                  <a:schemeClr val="bg1"/>
                </a:solidFill>
                <a:latin typeface="Fredoka One" panose="020B0604020202020204" charset="0"/>
              </a:rPr>
              <a:t>adalah</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waktu</a:t>
            </a:r>
            <a:r>
              <a:rPr lang="en-US" sz="1100" dirty="0">
                <a:solidFill>
                  <a:schemeClr val="bg1"/>
                </a:solidFill>
                <a:latin typeface="Fredoka One" panose="020B0604020202020204" charset="0"/>
              </a:rPr>
              <a:t> yang </a:t>
            </a:r>
            <a:r>
              <a:rPr lang="en-US" sz="1100" dirty="0" err="1">
                <a:solidFill>
                  <a:schemeClr val="bg1"/>
                </a:solidFill>
                <a:latin typeface="Fredoka One" panose="020B0604020202020204" charset="0"/>
              </a:rPr>
              <a:t>digunakan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untuk</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menggunakan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komputer</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menonton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televisi</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ataupun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bermain</a:t>
            </a:r>
            <a:r>
              <a:rPr lang="en-US" sz="1100" dirty="0">
                <a:solidFill>
                  <a:schemeClr val="bg1"/>
                </a:solidFill>
                <a:latin typeface="Fredoka One" panose="020B0604020202020204" charset="0"/>
              </a:rPr>
              <a:t> video games.</a:t>
            </a:r>
          </a:p>
        </p:txBody>
      </p:sp>
      <p:pic>
        <p:nvPicPr>
          <p:cNvPr id="8" name="Picture 7"/>
          <p:cNvPicPr>
            <a:picLocks noChangeAspect="1"/>
          </p:cNvPicPr>
          <p:nvPr/>
        </p:nvPicPr>
        <p:blipFill>
          <a:blip r:embed="rId3"/>
          <a:stretch>
            <a:fillRect/>
          </a:stretch>
        </p:blipFill>
        <p:spPr>
          <a:xfrm>
            <a:off x="3288008" y="1028118"/>
            <a:ext cx="5530293" cy="3650108"/>
          </a:xfrm>
          <a:prstGeom prst="rect">
            <a:avLst/>
          </a:prstGeom>
        </p:spPr>
      </p:pic>
      <p:grpSp>
        <p:nvGrpSpPr>
          <p:cNvPr id="1140" name="Google Shape;1140;p55"/>
          <p:cNvGrpSpPr/>
          <p:nvPr/>
        </p:nvGrpSpPr>
        <p:grpSpPr>
          <a:xfrm rot="632919">
            <a:off x="7956522" y="490598"/>
            <a:ext cx="641652" cy="668105"/>
            <a:chOff x="2079900" y="3077638"/>
            <a:chExt cx="367775" cy="382800"/>
          </a:xfrm>
        </p:grpSpPr>
        <p:sp>
          <p:nvSpPr>
            <p:cNvPr id="1141" name="Google Shape;1141;p55"/>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55"/>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55"/>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55"/>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9" name="Picture 8"/>
          <p:cNvPicPr>
            <a:picLocks noChangeAspect="1"/>
          </p:cNvPicPr>
          <p:nvPr/>
        </p:nvPicPr>
        <p:blipFill>
          <a:blip r:embed="rId4"/>
          <a:stretch>
            <a:fillRect/>
          </a:stretch>
        </p:blipFill>
        <p:spPr>
          <a:xfrm>
            <a:off x="320362" y="2727328"/>
            <a:ext cx="377985" cy="377985"/>
          </a:xfrm>
          <a:prstGeom prst="rect">
            <a:avLst/>
          </a:prstGeom>
        </p:spPr>
      </p:pic>
      <p:sp>
        <p:nvSpPr>
          <p:cNvPr id="10" name="TextBox 9"/>
          <p:cNvSpPr txBox="1"/>
          <p:nvPr/>
        </p:nvSpPr>
        <p:spPr>
          <a:xfrm>
            <a:off x="722833" y="2672392"/>
            <a:ext cx="2166364" cy="1954381"/>
          </a:xfrm>
          <a:prstGeom prst="rect">
            <a:avLst/>
          </a:prstGeom>
          <a:noFill/>
        </p:spPr>
        <p:txBody>
          <a:bodyPr wrap="square" rtlCol="0">
            <a:spAutoFit/>
          </a:bodyPr>
          <a:lstStyle/>
          <a:p>
            <a:r>
              <a:rPr lang="en-US" sz="1100" dirty="0" err="1">
                <a:latin typeface="Nunito Black" panose="020B0604020202020204" charset="0"/>
              </a:rPr>
              <a:t>Hindari</a:t>
            </a:r>
            <a:r>
              <a:rPr lang="en-US" sz="1100" dirty="0">
                <a:latin typeface="Nunito Black" panose="020B0604020202020204" charset="0"/>
              </a:rPr>
              <a:t> </a:t>
            </a:r>
            <a:r>
              <a:rPr lang="en-US" sz="1100" dirty="0" err="1">
                <a:latin typeface="Nunito Black" panose="020B0604020202020204" charset="0"/>
              </a:rPr>
              <a:t>penggunaan</a:t>
            </a:r>
            <a:r>
              <a:rPr lang="en-US" sz="1100" dirty="0">
                <a:latin typeface="Nunito Black" panose="020B0604020202020204" charset="0"/>
              </a:rPr>
              <a:t> screen time </a:t>
            </a:r>
            <a:r>
              <a:rPr lang="en-US" sz="1100" dirty="0" err="1">
                <a:latin typeface="Nunito Black" panose="020B0604020202020204" charset="0"/>
              </a:rPr>
              <a:t>untuk</a:t>
            </a:r>
            <a:r>
              <a:rPr lang="en-US" sz="1100" dirty="0">
                <a:latin typeface="Nunito Black" panose="020B0604020202020204" charset="0"/>
              </a:rPr>
              <a:t> </a:t>
            </a:r>
            <a:r>
              <a:rPr lang="en-US" sz="1100" dirty="0" err="1">
                <a:latin typeface="Nunito Black" panose="020B0604020202020204" charset="0"/>
              </a:rPr>
              <a:t>anak</a:t>
            </a:r>
            <a:r>
              <a:rPr lang="en-US" sz="1100" dirty="0">
                <a:latin typeface="Nunito Black" panose="020B0604020202020204" charset="0"/>
              </a:rPr>
              <a:t> </a:t>
            </a:r>
            <a:r>
              <a:rPr lang="en-US" sz="1100" dirty="0" err="1">
                <a:latin typeface="Nunito Black" panose="020B0604020202020204" charset="0"/>
              </a:rPr>
              <a:t>berusia</a:t>
            </a:r>
            <a:r>
              <a:rPr lang="en-US" sz="1100" dirty="0">
                <a:latin typeface="Nunito Black" panose="020B0604020202020204" charset="0"/>
              </a:rPr>
              <a:t> </a:t>
            </a:r>
            <a:r>
              <a:rPr lang="en-US" sz="1100" dirty="0" err="1">
                <a:latin typeface="Nunito Black" panose="020B0604020202020204" charset="0"/>
              </a:rPr>
              <a:t>dibawah</a:t>
            </a:r>
            <a:r>
              <a:rPr lang="en-US" sz="1100" dirty="0">
                <a:latin typeface="Nunito Black" panose="020B0604020202020204" charset="0"/>
              </a:rPr>
              <a:t> 2 </a:t>
            </a:r>
            <a:r>
              <a:rPr lang="en-US" sz="1100" dirty="0" err="1">
                <a:latin typeface="Nunito Black" panose="020B0604020202020204" charset="0"/>
              </a:rPr>
              <a:t>tahun</a:t>
            </a:r>
            <a:r>
              <a:rPr lang="en-US" sz="1100" dirty="0">
                <a:latin typeface="Nunito Black" panose="020B0604020202020204" charset="0"/>
              </a:rPr>
              <a:t> </a:t>
            </a:r>
            <a:r>
              <a:rPr lang="en-US" sz="1100" dirty="0" err="1">
                <a:latin typeface="Nunito Black" panose="020B0604020202020204" charset="0"/>
              </a:rPr>
              <a:t>dan</a:t>
            </a:r>
            <a:r>
              <a:rPr lang="en-US" sz="1100" dirty="0">
                <a:latin typeface="Nunito Black" panose="020B0604020202020204" charset="0"/>
              </a:rPr>
              <a:t> </a:t>
            </a:r>
            <a:r>
              <a:rPr lang="en-US" sz="1100" dirty="0" err="1">
                <a:latin typeface="Nunito Black" panose="020B0604020202020204" charset="0"/>
              </a:rPr>
              <a:t>batasi</a:t>
            </a:r>
            <a:r>
              <a:rPr lang="en-US" sz="1100" dirty="0">
                <a:latin typeface="Nunito Black" panose="020B0604020202020204" charset="0"/>
              </a:rPr>
              <a:t> </a:t>
            </a:r>
            <a:r>
              <a:rPr lang="en-US" sz="1100" dirty="0" err="1">
                <a:latin typeface="Nunito Black" panose="020B0604020202020204" charset="0"/>
              </a:rPr>
              <a:t>penggunaan</a:t>
            </a:r>
            <a:r>
              <a:rPr lang="en-US" sz="1100" dirty="0">
                <a:latin typeface="Nunito Black" panose="020B0604020202020204" charset="0"/>
              </a:rPr>
              <a:t> screen time </a:t>
            </a:r>
            <a:r>
              <a:rPr lang="en-US" sz="1100" dirty="0" err="1">
                <a:latin typeface="Nunito Black" panose="020B0604020202020204" charset="0"/>
              </a:rPr>
              <a:t>tidak</a:t>
            </a:r>
            <a:r>
              <a:rPr lang="en-US" sz="1100" dirty="0">
                <a:latin typeface="Nunito Black" panose="020B0604020202020204" charset="0"/>
              </a:rPr>
              <a:t> </a:t>
            </a:r>
            <a:r>
              <a:rPr lang="en-US" sz="1100" dirty="0" err="1">
                <a:latin typeface="Nunito Black" panose="020B0604020202020204" charset="0"/>
              </a:rPr>
              <a:t>lebih</a:t>
            </a:r>
            <a:r>
              <a:rPr lang="en-US" sz="1100" dirty="0">
                <a:latin typeface="Nunito Black" panose="020B0604020202020204" charset="0"/>
              </a:rPr>
              <a:t> </a:t>
            </a:r>
            <a:r>
              <a:rPr lang="en-US" sz="1100" dirty="0" err="1">
                <a:latin typeface="Nunito Black" panose="020B0604020202020204" charset="0"/>
              </a:rPr>
              <a:t>dari</a:t>
            </a:r>
            <a:r>
              <a:rPr lang="en-US" sz="1100" dirty="0">
                <a:latin typeface="Nunito Black" panose="020B0604020202020204" charset="0"/>
              </a:rPr>
              <a:t> 2 jam </a:t>
            </a:r>
            <a:r>
              <a:rPr lang="en-US" sz="1100" dirty="0" err="1">
                <a:latin typeface="Nunito Black" panose="020B0604020202020204" charset="0"/>
              </a:rPr>
              <a:t>sehari</a:t>
            </a:r>
            <a:r>
              <a:rPr lang="en-US" sz="1100" dirty="0">
                <a:latin typeface="Nunito Black" panose="020B0604020202020204" charset="0"/>
              </a:rPr>
              <a:t> </a:t>
            </a:r>
            <a:r>
              <a:rPr lang="en-US" sz="1100" dirty="0" err="1">
                <a:latin typeface="Nunito Black" panose="020B0604020202020204" charset="0"/>
              </a:rPr>
              <a:t>untuk</a:t>
            </a:r>
            <a:r>
              <a:rPr lang="en-US" sz="1100" dirty="0">
                <a:latin typeface="Nunito Black" panose="020B0604020202020204" charset="0"/>
              </a:rPr>
              <a:t> </a:t>
            </a:r>
            <a:r>
              <a:rPr lang="en-US" sz="1100" dirty="0" err="1">
                <a:latin typeface="Nunito Black" panose="020B0604020202020204" charset="0"/>
              </a:rPr>
              <a:t>anak</a:t>
            </a:r>
            <a:r>
              <a:rPr lang="en-US" sz="1100" dirty="0">
                <a:latin typeface="Nunito Black" panose="020B0604020202020204" charset="0"/>
              </a:rPr>
              <a:t> </a:t>
            </a:r>
            <a:r>
              <a:rPr lang="en-US" sz="1100" dirty="0" err="1">
                <a:latin typeface="Nunito Black" panose="020B0604020202020204" charset="0"/>
              </a:rPr>
              <a:t>berusia</a:t>
            </a:r>
            <a:r>
              <a:rPr lang="en-US" sz="1100" dirty="0">
                <a:latin typeface="Nunito Black" panose="020B0604020202020204" charset="0"/>
              </a:rPr>
              <a:t> </a:t>
            </a:r>
            <a:r>
              <a:rPr lang="en-US" sz="1100" dirty="0" err="1">
                <a:latin typeface="Nunito Black" panose="020B0604020202020204" charset="0"/>
              </a:rPr>
              <a:t>lebih</a:t>
            </a:r>
            <a:r>
              <a:rPr lang="en-US" sz="1100" dirty="0">
                <a:latin typeface="Nunito Black" panose="020B0604020202020204" charset="0"/>
              </a:rPr>
              <a:t> </a:t>
            </a:r>
            <a:r>
              <a:rPr lang="en-US" sz="1100" dirty="0" err="1">
                <a:latin typeface="Nunito Black" panose="020B0604020202020204" charset="0"/>
              </a:rPr>
              <a:t>dari</a:t>
            </a:r>
            <a:r>
              <a:rPr lang="en-US" sz="1100" dirty="0">
                <a:latin typeface="Nunito Black" panose="020B0604020202020204" charset="0"/>
              </a:rPr>
              <a:t> 2 </a:t>
            </a:r>
            <a:r>
              <a:rPr lang="en-US" sz="1100" dirty="0" err="1">
                <a:latin typeface="Nunito Black" panose="020B0604020202020204" charset="0"/>
              </a:rPr>
              <a:t>tahun</a:t>
            </a:r>
            <a:r>
              <a:rPr lang="en-US" sz="1100" dirty="0">
                <a:latin typeface="Nunito Black" panose="020B0604020202020204" charset="0"/>
              </a:rPr>
              <a:t>. </a:t>
            </a:r>
            <a:r>
              <a:rPr lang="en-US" sz="1100" dirty="0" err="1">
                <a:latin typeface="Nunito Black" panose="020B0604020202020204" charset="0"/>
              </a:rPr>
              <a:t>Gunakan</a:t>
            </a:r>
            <a:r>
              <a:rPr lang="en-US" sz="1100" dirty="0">
                <a:latin typeface="Nunito Black" panose="020B0604020202020204" charset="0"/>
              </a:rPr>
              <a:t> </a:t>
            </a:r>
            <a:r>
              <a:rPr lang="en-US" sz="1100" dirty="0" err="1">
                <a:latin typeface="Nunito Black" panose="020B0604020202020204" charset="0"/>
              </a:rPr>
              <a:t>waktu</a:t>
            </a:r>
            <a:r>
              <a:rPr lang="en-US" sz="1100" dirty="0">
                <a:latin typeface="Nunito Black" panose="020B0604020202020204" charset="0"/>
              </a:rPr>
              <a:t> </a:t>
            </a:r>
            <a:r>
              <a:rPr lang="en-US" sz="1100" dirty="0" err="1">
                <a:latin typeface="Nunito Black" panose="020B0604020202020204" charset="0"/>
              </a:rPr>
              <a:t>tersebut</a:t>
            </a:r>
            <a:r>
              <a:rPr lang="en-US" sz="1100" dirty="0">
                <a:latin typeface="Nunito Black" panose="020B0604020202020204" charset="0"/>
              </a:rPr>
              <a:t> </a:t>
            </a:r>
            <a:r>
              <a:rPr lang="en-US" sz="1100" dirty="0" err="1">
                <a:latin typeface="Nunito Black" panose="020B0604020202020204" charset="0"/>
              </a:rPr>
              <a:t>untuk</a:t>
            </a:r>
            <a:r>
              <a:rPr lang="en-US" sz="1100" dirty="0">
                <a:latin typeface="Nunito Black" panose="020B0604020202020204" charset="0"/>
              </a:rPr>
              <a:t> </a:t>
            </a:r>
            <a:r>
              <a:rPr lang="en-US" sz="1100" dirty="0" err="1">
                <a:latin typeface="Nunito Black" panose="020B0604020202020204" charset="0"/>
              </a:rPr>
              <a:t>membaca</a:t>
            </a:r>
            <a:r>
              <a:rPr lang="en-US" sz="1100" dirty="0">
                <a:latin typeface="Nunito Black" panose="020B0604020202020204" charset="0"/>
              </a:rPr>
              <a:t>, </a:t>
            </a:r>
            <a:r>
              <a:rPr lang="en-US" sz="1100" dirty="0" err="1">
                <a:latin typeface="Nunito Black" panose="020B0604020202020204" charset="0"/>
              </a:rPr>
              <a:t>bermain</a:t>
            </a:r>
            <a:r>
              <a:rPr lang="en-US" sz="1100" dirty="0">
                <a:latin typeface="Nunito Black" panose="020B0604020202020204" charset="0"/>
              </a:rPr>
              <a:t>, </a:t>
            </a:r>
            <a:r>
              <a:rPr lang="en-US" sz="1100" dirty="0" err="1">
                <a:latin typeface="Nunito Black" panose="020B0604020202020204" charset="0"/>
              </a:rPr>
              <a:t>dan</a:t>
            </a:r>
            <a:r>
              <a:rPr lang="en-US" sz="1100" dirty="0">
                <a:latin typeface="Nunito Black" panose="020B0604020202020204" charset="0"/>
              </a:rPr>
              <a:t> </a:t>
            </a:r>
            <a:r>
              <a:rPr lang="en-US" sz="1100" dirty="0" err="1">
                <a:latin typeface="Nunito Black" panose="020B0604020202020204" charset="0"/>
              </a:rPr>
              <a:t>bereksplorasi</a:t>
            </a:r>
            <a:r>
              <a:rPr lang="en-US" sz="1100" dirty="0">
                <a:latin typeface="Nunito Black" panose="020B0604020202020204" charset="0"/>
              </a:rPr>
              <a:t> di </a:t>
            </a:r>
            <a:r>
              <a:rPr lang="en-US" sz="1100" dirty="0" err="1">
                <a:latin typeface="Nunito Black" panose="020B0604020202020204" charset="0"/>
              </a:rPr>
              <a:t>luar</a:t>
            </a:r>
            <a:r>
              <a:rPr lang="en-US" sz="1100" dirty="0">
                <a:latin typeface="Nunito Black" panose="020B0604020202020204" charset="0"/>
              </a:rPr>
              <a:t> </a:t>
            </a:r>
            <a:r>
              <a:rPr lang="en-US" sz="1100" dirty="0" err="1">
                <a:latin typeface="Nunito Black" panose="020B0604020202020204" charset="0"/>
              </a:rPr>
              <a:t>rumah</a:t>
            </a:r>
            <a:r>
              <a:rPr lang="en-US" sz="1100" dirty="0">
                <a:latin typeface="Nunito Black" panose="020B0604020202020204" charset="0"/>
              </a:rPr>
              <a:t>, </a:t>
            </a:r>
            <a:r>
              <a:rPr lang="en-US" sz="1100" dirty="0" err="1">
                <a:latin typeface="Nunito Black" panose="020B0604020202020204" charset="0"/>
              </a:rPr>
              <a:t>sehingga</a:t>
            </a:r>
            <a:r>
              <a:rPr lang="en-US" sz="1100" dirty="0">
                <a:latin typeface="Nunito Black" panose="020B0604020202020204" charset="0"/>
              </a:rPr>
              <a:t> </a:t>
            </a:r>
            <a:r>
              <a:rPr lang="en-US" sz="1100" dirty="0" err="1">
                <a:latin typeface="Nunito Black" panose="020B0604020202020204" charset="0"/>
              </a:rPr>
              <a:t>tumbuh</a:t>
            </a:r>
            <a:r>
              <a:rPr lang="en-US" sz="1100" dirty="0">
                <a:latin typeface="Nunito Black" panose="020B0604020202020204" charset="0"/>
              </a:rPr>
              <a:t> </a:t>
            </a:r>
            <a:r>
              <a:rPr lang="en-US" sz="1100" dirty="0" err="1">
                <a:latin typeface="Nunito Black" panose="020B0604020202020204" charset="0"/>
              </a:rPr>
              <a:t>kembang</a:t>
            </a:r>
            <a:r>
              <a:rPr lang="en-US" sz="1100" dirty="0">
                <a:latin typeface="Nunito Black" panose="020B0604020202020204" charset="0"/>
              </a:rPr>
              <a:t> </a:t>
            </a:r>
            <a:r>
              <a:rPr lang="en-US" sz="1100" dirty="0" err="1">
                <a:latin typeface="Nunito Black" panose="020B0604020202020204" charset="0"/>
              </a:rPr>
              <a:t>anak</a:t>
            </a:r>
            <a:r>
              <a:rPr lang="en-US" sz="1100" dirty="0">
                <a:latin typeface="Nunito Black" panose="020B0604020202020204" charset="0"/>
              </a:rPr>
              <a:t> </a:t>
            </a:r>
            <a:r>
              <a:rPr lang="en-US" sz="1100" dirty="0" err="1">
                <a:latin typeface="Nunito Black" panose="020B0604020202020204" charset="0"/>
              </a:rPr>
              <a:t>tetap</a:t>
            </a:r>
            <a:r>
              <a:rPr lang="en-US" sz="1100" dirty="0">
                <a:latin typeface="Nunito Black" panose="020B0604020202020204" charset="0"/>
              </a:rPr>
              <a:t> optimal.</a:t>
            </a:r>
          </a:p>
        </p:txBody>
      </p:sp>
      <p:sp>
        <p:nvSpPr>
          <p:cNvPr id="2" name="TextBox 1">
            <a:extLst>
              <a:ext uri="{FF2B5EF4-FFF2-40B4-BE49-F238E27FC236}">
                <a16:creationId xmlns:a16="http://schemas.microsoft.com/office/drawing/2014/main" id="{DDAFE867-38C0-41AE-AE2C-FAAF7CC50A19}"/>
              </a:ext>
            </a:extLst>
          </p:cNvPr>
          <p:cNvSpPr txBox="1"/>
          <p:nvPr/>
        </p:nvSpPr>
        <p:spPr>
          <a:xfrm>
            <a:off x="5009797" y="4693158"/>
            <a:ext cx="2086713" cy="253916"/>
          </a:xfrm>
          <a:prstGeom prst="rect">
            <a:avLst/>
          </a:prstGeom>
          <a:noFill/>
        </p:spPr>
        <p:txBody>
          <a:bodyPr wrap="square" rtlCol="0">
            <a:spAutoFit/>
          </a:bodyPr>
          <a:lstStyle/>
          <a:p>
            <a:r>
              <a:rPr lang="en-ID" sz="1050" dirty="0">
                <a:solidFill>
                  <a:schemeClr val="bg1"/>
                </a:solidFill>
                <a:latin typeface="Fredoka One" panose="020B0604020202020204" charset="0"/>
              </a:rPr>
              <a:t>https://www.nutriclub.co.id/</a:t>
            </a:r>
          </a:p>
        </p:txBody>
      </p:sp>
      <p:grpSp>
        <p:nvGrpSpPr>
          <p:cNvPr id="25" name="Google Shape;1720;p69">
            <a:extLst>
              <a:ext uri="{FF2B5EF4-FFF2-40B4-BE49-F238E27FC236}">
                <a16:creationId xmlns:a16="http://schemas.microsoft.com/office/drawing/2014/main" id="{929C3F4B-BC26-44D0-B964-B95E222388EF}"/>
              </a:ext>
            </a:extLst>
          </p:cNvPr>
          <p:cNvGrpSpPr/>
          <p:nvPr/>
        </p:nvGrpSpPr>
        <p:grpSpPr>
          <a:xfrm rot="1105548">
            <a:off x="3227287" y="3800447"/>
            <a:ext cx="1008726" cy="655565"/>
            <a:chOff x="1844525" y="1250313"/>
            <a:chExt cx="965850" cy="617050"/>
          </a:xfrm>
        </p:grpSpPr>
        <p:sp>
          <p:nvSpPr>
            <p:cNvPr id="26" name="Google Shape;1721;p69">
              <a:extLst>
                <a:ext uri="{FF2B5EF4-FFF2-40B4-BE49-F238E27FC236}">
                  <a16:creationId xmlns:a16="http://schemas.microsoft.com/office/drawing/2014/main" id="{EA8206FE-D18C-45C4-8DA6-B987EB773231}"/>
                </a:ext>
              </a:extLst>
            </p:cNvPr>
            <p:cNvSpPr/>
            <p:nvPr/>
          </p:nvSpPr>
          <p:spPr>
            <a:xfrm>
              <a:off x="1880225" y="1404563"/>
              <a:ext cx="463575" cy="462800"/>
            </a:xfrm>
            <a:custGeom>
              <a:avLst/>
              <a:gdLst/>
              <a:ahLst/>
              <a:cxnLst/>
              <a:rect l="l" t="t" r="r" b="b"/>
              <a:pathLst>
                <a:path w="18543" h="18512" extrusionOk="0">
                  <a:moveTo>
                    <a:pt x="6262" y="822"/>
                  </a:moveTo>
                  <a:cubicBezTo>
                    <a:pt x="8573" y="1"/>
                    <a:pt x="11035" y="183"/>
                    <a:pt x="13102" y="1156"/>
                  </a:cubicBezTo>
                  <a:cubicBezTo>
                    <a:pt x="15138" y="2159"/>
                    <a:pt x="16871" y="3952"/>
                    <a:pt x="17691" y="6262"/>
                  </a:cubicBezTo>
                  <a:cubicBezTo>
                    <a:pt x="18542" y="8572"/>
                    <a:pt x="18330" y="11034"/>
                    <a:pt x="17357" y="13101"/>
                  </a:cubicBezTo>
                  <a:cubicBezTo>
                    <a:pt x="16354" y="15138"/>
                    <a:pt x="14591" y="16870"/>
                    <a:pt x="12250" y="17691"/>
                  </a:cubicBezTo>
                  <a:cubicBezTo>
                    <a:pt x="9940" y="18512"/>
                    <a:pt x="7478" y="18329"/>
                    <a:pt x="5411" y="17357"/>
                  </a:cubicBezTo>
                  <a:cubicBezTo>
                    <a:pt x="3375" y="16354"/>
                    <a:pt x="1673" y="14560"/>
                    <a:pt x="822" y="12250"/>
                  </a:cubicBezTo>
                  <a:cubicBezTo>
                    <a:pt x="1" y="9940"/>
                    <a:pt x="183" y="7478"/>
                    <a:pt x="1156" y="5411"/>
                  </a:cubicBezTo>
                  <a:cubicBezTo>
                    <a:pt x="2159" y="3344"/>
                    <a:pt x="3952" y="1673"/>
                    <a:pt x="6262" y="822"/>
                  </a:cubicBezTo>
                  <a:close/>
                  <a:moveTo>
                    <a:pt x="12007" y="3496"/>
                  </a:moveTo>
                  <a:cubicBezTo>
                    <a:pt x="10518" y="2767"/>
                    <a:pt x="8755" y="2645"/>
                    <a:pt x="7083" y="3223"/>
                  </a:cubicBezTo>
                  <a:cubicBezTo>
                    <a:pt x="5411" y="3831"/>
                    <a:pt x="4165" y="5016"/>
                    <a:pt x="3436" y="6475"/>
                  </a:cubicBezTo>
                  <a:cubicBezTo>
                    <a:pt x="2767" y="7964"/>
                    <a:pt x="2615" y="9727"/>
                    <a:pt x="3193" y="11399"/>
                  </a:cubicBezTo>
                  <a:cubicBezTo>
                    <a:pt x="3800" y="13071"/>
                    <a:pt x="4955" y="14317"/>
                    <a:pt x="6445" y="15047"/>
                  </a:cubicBezTo>
                  <a:cubicBezTo>
                    <a:pt x="7934" y="15746"/>
                    <a:pt x="9667" y="15867"/>
                    <a:pt x="11339" y="15290"/>
                  </a:cubicBezTo>
                  <a:cubicBezTo>
                    <a:pt x="13010" y="14682"/>
                    <a:pt x="14287" y="13527"/>
                    <a:pt x="14986" y="12037"/>
                  </a:cubicBezTo>
                  <a:cubicBezTo>
                    <a:pt x="15685" y="10548"/>
                    <a:pt x="15837" y="8785"/>
                    <a:pt x="15260" y="7113"/>
                  </a:cubicBezTo>
                  <a:cubicBezTo>
                    <a:pt x="14682" y="5472"/>
                    <a:pt x="13466" y="4165"/>
                    <a:pt x="12007" y="349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722;p69">
              <a:extLst>
                <a:ext uri="{FF2B5EF4-FFF2-40B4-BE49-F238E27FC236}">
                  <a16:creationId xmlns:a16="http://schemas.microsoft.com/office/drawing/2014/main" id="{1D7B81D2-E1E0-4752-BC23-A015A69C05A9}"/>
                </a:ext>
              </a:extLst>
            </p:cNvPr>
            <p:cNvSpPr/>
            <p:nvPr/>
          </p:nvSpPr>
          <p:spPr>
            <a:xfrm>
              <a:off x="2311850" y="1250313"/>
              <a:ext cx="463575" cy="463550"/>
            </a:xfrm>
            <a:custGeom>
              <a:avLst/>
              <a:gdLst/>
              <a:ahLst/>
              <a:cxnLst/>
              <a:rect l="l" t="t" r="r" b="b"/>
              <a:pathLst>
                <a:path w="18543" h="18542" extrusionOk="0">
                  <a:moveTo>
                    <a:pt x="6293" y="852"/>
                  </a:moveTo>
                  <a:cubicBezTo>
                    <a:pt x="8603" y="1"/>
                    <a:pt x="11065" y="183"/>
                    <a:pt x="13132" y="1186"/>
                  </a:cubicBezTo>
                  <a:cubicBezTo>
                    <a:pt x="15168" y="2159"/>
                    <a:pt x="16870" y="3952"/>
                    <a:pt x="17721" y="6262"/>
                  </a:cubicBezTo>
                  <a:cubicBezTo>
                    <a:pt x="18542" y="8602"/>
                    <a:pt x="18360" y="11065"/>
                    <a:pt x="17387" y="13101"/>
                  </a:cubicBezTo>
                  <a:cubicBezTo>
                    <a:pt x="16384" y="15168"/>
                    <a:pt x="14591" y="16870"/>
                    <a:pt x="12281" y="17721"/>
                  </a:cubicBezTo>
                  <a:cubicBezTo>
                    <a:pt x="9971" y="18542"/>
                    <a:pt x="7508" y="18359"/>
                    <a:pt x="5442" y="17356"/>
                  </a:cubicBezTo>
                  <a:cubicBezTo>
                    <a:pt x="3405" y="16384"/>
                    <a:pt x="1672" y="14590"/>
                    <a:pt x="852" y="12280"/>
                  </a:cubicBezTo>
                  <a:cubicBezTo>
                    <a:pt x="1" y="9970"/>
                    <a:pt x="214" y="7478"/>
                    <a:pt x="1186" y="5441"/>
                  </a:cubicBezTo>
                  <a:cubicBezTo>
                    <a:pt x="2189" y="3374"/>
                    <a:pt x="3952" y="1672"/>
                    <a:pt x="6293" y="852"/>
                  </a:cubicBezTo>
                  <a:close/>
                  <a:moveTo>
                    <a:pt x="12007" y="3496"/>
                  </a:moveTo>
                  <a:cubicBezTo>
                    <a:pt x="10548" y="2767"/>
                    <a:pt x="8785" y="2675"/>
                    <a:pt x="7113" y="3222"/>
                  </a:cubicBezTo>
                  <a:cubicBezTo>
                    <a:pt x="5442" y="3830"/>
                    <a:pt x="4195" y="5016"/>
                    <a:pt x="3466" y="6505"/>
                  </a:cubicBezTo>
                  <a:cubicBezTo>
                    <a:pt x="2736" y="7995"/>
                    <a:pt x="2645" y="9727"/>
                    <a:pt x="3192" y="11399"/>
                  </a:cubicBezTo>
                  <a:cubicBezTo>
                    <a:pt x="3800" y="13071"/>
                    <a:pt x="5016" y="14317"/>
                    <a:pt x="6475" y="15046"/>
                  </a:cubicBezTo>
                  <a:cubicBezTo>
                    <a:pt x="7904" y="15776"/>
                    <a:pt x="9697" y="15897"/>
                    <a:pt x="11369" y="15320"/>
                  </a:cubicBezTo>
                  <a:cubicBezTo>
                    <a:pt x="13040" y="14712"/>
                    <a:pt x="14287" y="13527"/>
                    <a:pt x="15016" y="12037"/>
                  </a:cubicBezTo>
                  <a:cubicBezTo>
                    <a:pt x="15746" y="10578"/>
                    <a:pt x="15867" y="8815"/>
                    <a:pt x="15290" y="7143"/>
                  </a:cubicBezTo>
                  <a:cubicBezTo>
                    <a:pt x="14712" y="5472"/>
                    <a:pt x="13496" y="4195"/>
                    <a:pt x="12007" y="349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723;p69">
              <a:extLst>
                <a:ext uri="{FF2B5EF4-FFF2-40B4-BE49-F238E27FC236}">
                  <a16:creationId xmlns:a16="http://schemas.microsoft.com/office/drawing/2014/main" id="{BC8DB8CA-232E-40A0-BD32-345BF5058D21}"/>
                </a:ext>
              </a:extLst>
            </p:cNvPr>
            <p:cNvSpPr/>
            <p:nvPr/>
          </p:nvSpPr>
          <p:spPr>
            <a:xfrm>
              <a:off x="1844525" y="1368088"/>
              <a:ext cx="965850" cy="383025"/>
            </a:xfrm>
            <a:custGeom>
              <a:avLst/>
              <a:gdLst/>
              <a:ahLst/>
              <a:cxnLst/>
              <a:rect l="l" t="t" r="r" b="b"/>
              <a:pathLst>
                <a:path w="38634" h="15321" extrusionOk="0">
                  <a:moveTo>
                    <a:pt x="1581" y="15138"/>
                  </a:moveTo>
                  <a:cubicBezTo>
                    <a:pt x="1003" y="15320"/>
                    <a:pt x="396" y="15047"/>
                    <a:pt x="213" y="14469"/>
                  </a:cubicBezTo>
                  <a:cubicBezTo>
                    <a:pt x="0" y="13922"/>
                    <a:pt x="274" y="13314"/>
                    <a:pt x="851" y="13101"/>
                  </a:cubicBezTo>
                  <a:lnTo>
                    <a:pt x="3101" y="12311"/>
                  </a:lnTo>
                  <a:cubicBezTo>
                    <a:pt x="3648" y="12129"/>
                    <a:pt x="4256" y="12402"/>
                    <a:pt x="4469" y="12949"/>
                  </a:cubicBezTo>
                  <a:cubicBezTo>
                    <a:pt x="4651" y="13527"/>
                    <a:pt x="4377" y="14135"/>
                    <a:pt x="3800" y="14317"/>
                  </a:cubicBezTo>
                  <a:close/>
                  <a:moveTo>
                    <a:pt x="18299" y="9150"/>
                  </a:moveTo>
                  <a:cubicBezTo>
                    <a:pt x="17721" y="9363"/>
                    <a:pt x="17113" y="9089"/>
                    <a:pt x="16931" y="8512"/>
                  </a:cubicBezTo>
                  <a:cubicBezTo>
                    <a:pt x="16718" y="7934"/>
                    <a:pt x="16992" y="7326"/>
                    <a:pt x="17569" y="7144"/>
                  </a:cubicBezTo>
                  <a:lnTo>
                    <a:pt x="20365" y="6171"/>
                  </a:lnTo>
                  <a:cubicBezTo>
                    <a:pt x="20943" y="5958"/>
                    <a:pt x="21551" y="6232"/>
                    <a:pt x="21733" y="6809"/>
                  </a:cubicBezTo>
                  <a:cubicBezTo>
                    <a:pt x="21946" y="7387"/>
                    <a:pt x="21673" y="7995"/>
                    <a:pt x="21095" y="8177"/>
                  </a:cubicBezTo>
                  <a:close/>
                  <a:moveTo>
                    <a:pt x="35563" y="3010"/>
                  </a:moveTo>
                  <a:cubicBezTo>
                    <a:pt x="35016" y="3192"/>
                    <a:pt x="34378" y="2919"/>
                    <a:pt x="34196" y="2372"/>
                  </a:cubicBezTo>
                  <a:cubicBezTo>
                    <a:pt x="34013" y="1794"/>
                    <a:pt x="34287" y="1186"/>
                    <a:pt x="34834" y="1004"/>
                  </a:cubicBezTo>
                  <a:lnTo>
                    <a:pt x="37083" y="183"/>
                  </a:lnTo>
                  <a:cubicBezTo>
                    <a:pt x="37661" y="1"/>
                    <a:pt x="38269" y="274"/>
                    <a:pt x="38451" y="852"/>
                  </a:cubicBezTo>
                  <a:cubicBezTo>
                    <a:pt x="38633" y="1399"/>
                    <a:pt x="38390" y="2007"/>
                    <a:pt x="37813" y="222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724;p69">
              <a:extLst>
                <a:ext uri="{FF2B5EF4-FFF2-40B4-BE49-F238E27FC236}">
                  <a16:creationId xmlns:a16="http://schemas.microsoft.com/office/drawing/2014/main" id="{69F720C7-6702-4A3B-8DE1-37861D7717FE}"/>
                </a:ext>
              </a:extLst>
            </p:cNvPr>
            <p:cNvSpPr/>
            <p:nvPr/>
          </p:nvSpPr>
          <p:spPr>
            <a:xfrm>
              <a:off x="1908350" y="1436488"/>
              <a:ext cx="254600" cy="230275"/>
            </a:xfrm>
            <a:custGeom>
              <a:avLst/>
              <a:gdLst/>
              <a:ahLst/>
              <a:cxnLst/>
              <a:rect l="l" t="t" r="r" b="b"/>
              <a:pathLst>
                <a:path w="10184" h="9211" extrusionOk="0">
                  <a:moveTo>
                    <a:pt x="761" y="8906"/>
                  </a:moveTo>
                  <a:cubicBezTo>
                    <a:pt x="761" y="9058"/>
                    <a:pt x="700" y="9150"/>
                    <a:pt x="548" y="9210"/>
                  </a:cubicBezTo>
                  <a:cubicBezTo>
                    <a:pt x="396" y="9210"/>
                    <a:pt x="274" y="9119"/>
                    <a:pt x="244" y="8967"/>
                  </a:cubicBezTo>
                  <a:cubicBezTo>
                    <a:pt x="1" y="7143"/>
                    <a:pt x="426" y="5320"/>
                    <a:pt x="1338" y="3800"/>
                  </a:cubicBezTo>
                  <a:cubicBezTo>
                    <a:pt x="2250" y="2311"/>
                    <a:pt x="3648" y="1095"/>
                    <a:pt x="5441" y="487"/>
                  </a:cubicBezTo>
                  <a:cubicBezTo>
                    <a:pt x="6201" y="244"/>
                    <a:pt x="6931" y="92"/>
                    <a:pt x="7691" y="31"/>
                  </a:cubicBezTo>
                  <a:cubicBezTo>
                    <a:pt x="8451" y="0"/>
                    <a:pt x="9241" y="92"/>
                    <a:pt x="9970" y="274"/>
                  </a:cubicBezTo>
                  <a:cubicBezTo>
                    <a:pt x="10122" y="304"/>
                    <a:pt x="10183" y="426"/>
                    <a:pt x="10153" y="578"/>
                  </a:cubicBezTo>
                  <a:cubicBezTo>
                    <a:pt x="10122" y="730"/>
                    <a:pt x="10001" y="791"/>
                    <a:pt x="9849" y="760"/>
                  </a:cubicBezTo>
                  <a:cubicBezTo>
                    <a:pt x="9150" y="608"/>
                    <a:pt x="8451" y="548"/>
                    <a:pt x="7721" y="578"/>
                  </a:cubicBezTo>
                  <a:cubicBezTo>
                    <a:pt x="7022" y="608"/>
                    <a:pt x="6323" y="760"/>
                    <a:pt x="5624" y="973"/>
                  </a:cubicBezTo>
                  <a:cubicBezTo>
                    <a:pt x="3952" y="1581"/>
                    <a:pt x="2675" y="2706"/>
                    <a:pt x="1794" y="4104"/>
                  </a:cubicBezTo>
                  <a:cubicBezTo>
                    <a:pt x="943" y="5502"/>
                    <a:pt x="578" y="7235"/>
                    <a:pt x="761" y="890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725;p69">
              <a:extLst>
                <a:ext uri="{FF2B5EF4-FFF2-40B4-BE49-F238E27FC236}">
                  <a16:creationId xmlns:a16="http://schemas.microsoft.com/office/drawing/2014/main" id="{64A123D3-7B34-483C-8481-0026F342060B}"/>
                </a:ext>
              </a:extLst>
            </p:cNvPr>
            <p:cNvSpPr/>
            <p:nvPr/>
          </p:nvSpPr>
          <p:spPr>
            <a:xfrm>
              <a:off x="2337700" y="1284513"/>
              <a:ext cx="254575" cy="230275"/>
            </a:xfrm>
            <a:custGeom>
              <a:avLst/>
              <a:gdLst/>
              <a:ahLst/>
              <a:cxnLst/>
              <a:rect l="l" t="t" r="r" b="b"/>
              <a:pathLst>
                <a:path w="10183" h="9211" extrusionOk="0">
                  <a:moveTo>
                    <a:pt x="760" y="8906"/>
                  </a:moveTo>
                  <a:cubicBezTo>
                    <a:pt x="760" y="9058"/>
                    <a:pt x="699" y="9149"/>
                    <a:pt x="547" y="9210"/>
                  </a:cubicBezTo>
                  <a:cubicBezTo>
                    <a:pt x="395" y="9210"/>
                    <a:pt x="274" y="9119"/>
                    <a:pt x="243" y="8967"/>
                  </a:cubicBezTo>
                  <a:cubicBezTo>
                    <a:pt x="0" y="7143"/>
                    <a:pt x="426" y="5320"/>
                    <a:pt x="1338" y="3800"/>
                  </a:cubicBezTo>
                  <a:cubicBezTo>
                    <a:pt x="2249" y="2310"/>
                    <a:pt x="3648" y="1095"/>
                    <a:pt x="5441" y="487"/>
                  </a:cubicBezTo>
                  <a:cubicBezTo>
                    <a:pt x="6201" y="243"/>
                    <a:pt x="6930" y="92"/>
                    <a:pt x="7690" y="31"/>
                  </a:cubicBezTo>
                  <a:cubicBezTo>
                    <a:pt x="8450" y="0"/>
                    <a:pt x="9240" y="92"/>
                    <a:pt x="9970" y="274"/>
                  </a:cubicBezTo>
                  <a:cubicBezTo>
                    <a:pt x="10122" y="304"/>
                    <a:pt x="10183" y="426"/>
                    <a:pt x="10152" y="578"/>
                  </a:cubicBezTo>
                  <a:cubicBezTo>
                    <a:pt x="10122" y="730"/>
                    <a:pt x="10000" y="791"/>
                    <a:pt x="9848" y="760"/>
                  </a:cubicBezTo>
                  <a:cubicBezTo>
                    <a:pt x="9149" y="608"/>
                    <a:pt x="8450" y="547"/>
                    <a:pt x="7721" y="578"/>
                  </a:cubicBezTo>
                  <a:cubicBezTo>
                    <a:pt x="7022" y="608"/>
                    <a:pt x="6322" y="760"/>
                    <a:pt x="5623" y="973"/>
                  </a:cubicBezTo>
                  <a:cubicBezTo>
                    <a:pt x="3952" y="1581"/>
                    <a:pt x="2675" y="2706"/>
                    <a:pt x="1794" y="4104"/>
                  </a:cubicBezTo>
                  <a:cubicBezTo>
                    <a:pt x="912" y="5472"/>
                    <a:pt x="547" y="7174"/>
                    <a:pt x="760" y="890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576"/>
        <p:cNvGrpSpPr/>
        <p:nvPr/>
      </p:nvGrpSpPr>
      <p:grpSpPr>
        <a:xfrm>
          <a:off x="0" y="0"/>
          <a:ext cx="0" cy="0"/>
          <a:chOff x="0" y="0"/>
          <a:chExt cx="0" cy="0"/>
        </a:xfrm>
      </p:grpSpPr>
      <p:pic>
        <p:nvPicPr>
          <p:cNvPr id="4" name="Picture 3">
            <a:extLst>
              <a:ext uri="{FF2B5EF4-FFF2-40B4-BE49-F238E27FC236}">
                <a16:creationId xmlns:a16="http://schemas.microsoft.com/office/drawing/2014/main" id="{F2D2B71B-FF75-4F99-910D-A23BFA8AD714}"/>
              </a:ext>
            </a:extLst>
          </p:cNvPr>
          <p:cNvPicPr>
            <a:picLocks noChangeAspect="1"/>
          </p:cNvPicPr>
          <p:nvPr/>
        </p:nvPicPr>
        <p:blipFill>
          <a:blip r:embed="rId3"/>
          <a:stretch>
            <a:fillRect/>
          </a:stretch>
        </p:blipFill>
        <p:spPr>
          <a:xfrm>
            <a:off x="1820970" y="1229632"/>
            <a:ext cx="2764310" cy="1817278"/>
          </a:xfrm>
          <a:prstGeom prst="rect">
            <a:avLst/>
          </a:prstGeom>
        </p:spPr>
      </p:pic>
      <p:sp>
        <p:nvSpPr>
          <p:cNvPr id="1578" name="Google Shape;1578;p66"/>
          <p:cNvSpPr txBox="1">
            <a:spLocks noGrp="1"/>
          </p:cNvSpPr>
          <p:nvPr>
            <p:ph type="subTitle" idx="1"/>
          </p:nvPr>
        </p:nvSpPr>
        <p:spPr>
          <a:xfrm>
            <a:off x="5683026" y="1184131"/>
            <a:ext cx="2050102" cy="2377691"/>
          </a:xfrm>
          <a:prstGeom prst="rect">
            <a:avLst/>
          </a:prstGeom>
        </p:spPr>
        <p:txBody>
          <a:bodyPr spcFirstLastPara="1" wrap="square" lIns="91425" tIns="91425" rIns="91425" bIns="91425" anchor="t" anchorCtr="0">
            <a:noAutofit/>
          </a:bodyPr>
          <a:lstStyle/>
          <a:p>
            <a:pPr marL="0" lvl="0" indent="0" algn="l"/>
            <a:r>
              <a:rPr lang="en-US" sz="1400" dirty="0">
                <a:solidFill>
                  <a:schemeClr val="bg2">
                    <a:lumMod val="25000"/>
                  </a:schemeClr>
                </a:solidFill>
                <a:latin typeface="Fredoka One" panose="020B0604020202020204" charset="0"/>
              </a:rPr>
              <a:t>Babies need social interactions with loving adults who talk with them, listen to their babblings, name objects for them, and give them opportunities to explore their worlds. </a:t>
            </a:r>
            <a:endParaRPr sz="1400" dirty="0">
              <a:solidFill>
                <a:schemeClr val="bg2">
                  <a:lumMod val="25000"/>
                </a:schemeClr>
              </a:solidFill>
              <a:latin typeface="Fredoka One" panose="020B0604020202020204" charset="0"/>
            </a:endParaRPr>
          </a:p>
        </p:txBody>
      </p:sp>
      <p:grpSp>
        <p:nvGrpSpPr>
          <p:cNvPr id="1581" name="Google Shape;1581;p66"/>
          <p:cNvGrpSpPr/>
          <p:nvPr/>
        </p:nvGrpSpPr>
        <p:grpSpPr>
          <a:xfrm>
            <a:off x="5373401" y="734551"/>
            <a:ext cx="2669351" cy="3224818"/>
            <a:chOff x="4913750" y="1920400"/>
            <a:chExt cx="680400" cy="1017500"/>
          </a:xfrm>
        </p:grpSpPr>
        <p:sp>
          <p:nvSpPr>
            <p:cNvPr id="1582" name="Google Shape;1582;p66"/>
            <p:cNvSpPr/>
            <p:nvPr/>
          </p:nvSpPr>
          <p:spPr>
            <a:xfrm>
              <a:off x="4913750" y="1920400"/>
              <a:ext cx="680400" cy="1017500"/>
            </a:xfrm>
            <a:custGeom>
              <a:avLst/>
              <a:gdLst/>
              <a:ahLst/>
              <a:cxnLst/>
              <a:rect l="l" t="t" r="r" b="b"/>
              <a:pathLst>
                <a:path w="27216" h="40700" extrusionOk="0">
                  <a:moveTo>
                    <a:pt x="24624" y="2592"/>
                  </a:moveTo>
                  <a:lnTo>
                    <a:pt x="24624" y="36238"/>
                  </a:lnTo>
                  <a:lnTo>
                    <a:pt x="2592" y="36238"/>
                  </a:lnTo>
                  <a:lnTo>
                    <a:pt x="2592" y="2592"/>
                  </a:lnTo>
                  <a:close/>
                  <a:moveTo>
                    <a:pt x="1620" y="0"/>
                  </a:moveTo>
                  <a:cubicBezTo>
                    <a:pt x="723" y="0"/>
                    <a:pt x="0" y="723"/>
                    <a:pt x="0" y="1620"/>
                  </a:cubicBezTo>
                  <a:lnTo>
                    <a:pt x="0" y="39079"/>
                  </a:lnTo>
                  <a:cubicBezTo>
                    <a:pt x="0" y="39976"/>
                    <a:pt x="723" y="40699"/>
                    <a:pt x="1620" y="40699"/>
                  </a:cubicBezTo>
                  <a:lnTo>
                    <a:pt x="25571" y="40699"/>
                  </a:lnTo>
                  <a:cubicBezTo>
                    <a:pt x="26468" y="40699"/>
                    <a:pt x="27216" y="39976"/>
                    <a:pt x="27216" y="39079"/>
                  </a:cubicBezTo>
                  <a:lnTo>
                    <a:pt x="27216" y="1620"/>
                  </a:lnTo>
                  <a:cubicBezTo>
                    <a:pt x="27191" y="723"/>
                    <a:pt x="26468" y="0"/>
                    <a:pt x="255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66"/>
            <p:cNvSpPr/>
            <p:nvPr/>
          </p:nvSpPr>
          <p:spPr>
            <a:xfrm>
              <a:off x="5209075" y="2847500"/>
              <a:ext cx="77925" cy="66275"/>
            </a:xfrm>
            <a:custGeom>
              <a:avLst/>
              <a:gdLst/>
              <a:ahLst/>
              <a:cxnLst/>
              <a:rect l="l" t="t" r="r" b="b"/>
              <a:pathLst>
                <a:path w="3117" h="2651" extrusionOk="0">
                  <a:moveTo>
                    <a:pt x="1839" y="0"/>
                  </a:moveTo>
                  <a:cubicBezTo>
                    <a:pt x="1824" y="0"/>
                    <a:pt x="1810" y="1"/>
                    <a:pt x="1795" y="1"/>
                  </a:cubicBezTo>
                  <a:cubicBezTo>
                    <a:pt x="599" y="1"/>
                    <a:pt x="1" y="1422"/>
                    <a:pt x="848" y="2269"/>
                  </a:cubicBezTo>
                  <a:cubicBezTo>
                    <a:pt x="1119" y="2532"/>
                    <a:pt x="1449" y="2650"/>
                    <a:pt x="1772" y="2650"/>
                  </a:cubicBezTo>
                  <a:cubicBezTo>
                    <a:pt x="2459" y="2650"/>
                    <a:pt x="3116" y="2119"/>
                    <a:pt x="3116" y="1322"/>
                  </a:cubicBezTo>
                  <a:cubicBezTo>
                    <a:pt x="3116" y="590"/>
                    <a:pt x="2542" y="0"/>
                    <a:pt x="183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66"/>
            <p:cNvSpPr/>
            <p:nvPr/>
          </p:nvSpPr>
          <p:spPr>
            <a:xfrm>
              <a:off x="5021550" y="2868700"/>
              <a:ext cx="140200" cy="23075"/>
            </a:xfrm>
            <a:custGeom>
              <a:avLst/>
              <a:gdLst/>
              <a:ahLst/>
              <a:cxnLst/>
              <a:rect l="l" t="t" r="r" b="b"/>
              <a:pathLst>
                <a:path w="5608" h="923" extrusionOk="0">
                  <a:moveTo>
                    <a:pt x="548" y="1"/>
                  </a:moveTo>
                  <a:cubicBezTo>
                    <a:pt x="0" y="50"/>
                    <a:pt x="0" y="873"/>
                    <a:pt x="548" y="923"/>
                  </a:cubicBezTo>
                  <a:lnTo>
                    <a:pt x="5059" y="923"/>
                  </a:lnTo>
                  <a:cubicBezTo>
                    <a:pt x="5608" y="873"/>
                    <a:pt x="5608" y="50"/>
                    <a:pt x="50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66"/>
            <p:cNvSpPr/>
            <p:nvPr/>
          </p:nvSpPr>
          <p:spPr>
            <a:xfrm>
              <a:off x="5345525" y="2868700"/>
              <a:ext cx="140225" cy="23075"/>
            </a:xfrm>
            <a:custGeom>
              <a:avLst/>
              <a:gdLst/>
              <a:ahLst/>
              <a:cxnLst/>
              <a:rect l="l" t="t" r="r" b="b"/>
              <a:pathLst>
                <a:path w="5609" h="923" extrusionOk="0">
                  <a:moveTo>
                    <a:pt x="574" y="1"/>
                  </a:moveTo>
                  <a:cubicBezTo>
                    <a:pt x="1" y="50"/>
                    <a:pt x="1" y="873"/>
                    <a:pt x="574" y="923"/>
                  </a:cubicBezTo>
                  <a:lnTo>
                    <a:pt x="5060" y="923"/>
                  </a:lnTo>
                  <a:cubicBezTo>
                    <a:pt x="5608" y="873"/>
                    <a:pt x="5608" y="50"/>
                    <a:pt x="50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6" name="Google Shape;1586;p66"/>
          <p:cNvGrpSpPr/>
          <p:nvPr/>
        </p:nvGrpSpPr>
        <p:grpSpPr>
          <a:xfrm rot="-1765296">
            <a:off x="3175101" y="3546972"/>
            <a:ext cx="661771" cy="680768"/>
            <a:chOff x="2510200" y="3361463"/>
            <a:chExt cx="488700" cy="510950"/>
          </a:xfrm>
        </p:grpSpPr>
        <p:sp>
          <p:nvSpPr>
            <p:cNvPr id="1587" name="Google Shape;1587;p66"/>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66"/>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66"/>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66"/>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1" name="Google Shape;1591;p66"/>
          <p:cNvGrpSpPr/>
          <p:nvPr/>
        </p:nvGrpSpPr>
        <p:grpSpPr>
          <a:xfrm rot="544829">
            <a:off x="8389968" y="3078436"/>
            <a:ext cx="322982" cy="326452"/>
            <a:chOff x="2079900" y="3077638"/>
            <a:chExt cx="367775" cy="382800"/>
          </a:xfrm>
        </p:grpSpPr>
        <p:sp>
          <p:nvSpPr>
            <p:cNvPr id="1592" name="Google Shape;1592;p6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6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6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6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6" name="Google Shape;1596;p66"/>
          <p:cNvGrpSpPr/>
          <p:nvPr/>
        </p:nvGrpSpPr>
        <p:grpSpPr>
          <a:xfrm rot="-632919" flipH="1">
            <a:off x="398247" y="841787"/>
            <a:ext cx="641652" cy="668105"/>
            <a:chOff x="2079900" y="3077638"/>
            <a:chExt cx="367775" cy="382800"/>
          </a:xfrm>
        </p:grpSpPr>
        <p:sp>
          <p:nvSpPr>
            <p:cNvPr id="1597" name="Google Shape;1597;p6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6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6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6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1" name="Google Shape;1601;p66"/>
          <p:cNvGrpSpPr/>
          <p:nvPr/>
        </p:nvGrpSpPr>
        <p:grpSpPr>
          <a:xfrm rot="148811">
            <a:off x="6913934" y="4401454"/>
            <a:ext cx="371396" cy="375435"/>
            <a:chOff x="2079900" y="3077638"/>
            <a:chExt cx="367775" cy="382800"/>
          </a:xfrm>
        </p:grpSpPr>
        <p:sp>
          <p:nvSpPr>
            <p:cNvPr id="1602" name="Google Shape;1602;p66"/>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66"/>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66"/>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66"/>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Picture 4">
            <a:extLst>
              <a:ext uri="{FF2B5EF4-FFF2-40B4-BE49-F238E27FC236}">
                <a16:creationId xmlns:a16="http://schemas.microsoft.com/office/drawing/2014/main" id="{76AEC981-9E48-402C-8655-7629348CE79E}"/>
              </a:ext>
            </a:extLst>
          </p:cNvPr>
          <p:cNvPicPr>
            <a:picLocks noChangeAspect="1"/>
          </p:cNvPicPr>
          <p:nvPr/>
        </p:nvPicPr>
        <p:blipFill>
          <a:blip r:embed="rId4"/>
          <a:stretch>
            <a:fillRect/>
          </a:stretch>
        </p:blipFill>
        <p:spPr>
          <a:xfrm rot="492559">
            <a:off x="7571148" y="542737"/>
            <a:ext cx="692654" cy="655547"/>
          </a:xfrm>
          <a:prstGeom prst="rect">
            <a:avLst/>
          </a:prstGeom>
        </p:spPr>
      </p:pic>
      <p:pic>
        <p:nvPicPr>
          <p:cNvPr id="6" name="Picture 5">
            <a:extLst>
              <a:ext uri="{FF2B5EF4-FFF2-40B4-BE49-F238E27FC236}">
                <a16:creationId xmlns:a16="http://schemas.microsoft.com/office/drawing/2014/main" id="{5A671DE5-21E5-44B6-B42F-9DDC327A93B5}"/>
              </a:ext>
            </a:extLst>
          </p:cNvPr>
          <p:cNvPicPr>
            <a:picLocks noChangeAspect="1"/>
          </p:cNvPicPr>
          <p:nvPr/>
        </p:nvPicPr>
        <p:blipFill>
          <a:blip r:embed="rId5"/>
          <a:stretch>
            <a:fillRect/>
          </a:stretch>
        </p:blipFill>
        <p:spPr>
          <a:xfrm rot="10286346">
            <a:off x="1142572" y="2700005"/>
            <a:ext cx="963251" cy="804742"/>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74"/>
        <p:cNvGrpSpPr/>
        <p:nvPr/>
      </p:nvGrpSpPr>
      <p:grpSpPr>
        <a:xfrm>
          <a:off x="0" y="0"/>
          <a:ext cx="0" cy="0"/>
          <a:chOff x="0" y="0"/>
          <a:chExt cx="0" cy="0"/>
        </a:xfrm>
      </p:grpSpPr>
      <p:sp>
        <p:nvSpPr>
          <p:cNvPr id="675" name="Google Shape;675;p42"/>
          <p:cNvSpPr/>
          <p:nvPr/>
        </p:nvSpPr>
        <p:spPr>
          <a:xfrm>
            <a:off x="1184436" y="1078720"/>
            <a:ext cx="6747801" cy="3425631"/>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2"/>
          <p:cNvSpPr txBox="1">
            <a:spLocks noGrp="1"/>
          </p:cNvSpPr>
          <p:nvPr>
            <p:ph type="title" idx="2"/>
          </p:nvPr>
        </p:nvSpPr>
        <p:spPr>
          <a:xfrm>
            <a:off x="2060914" y="1815060"/>
            <a:ext cx="5328996" cy="2735826"/>
          </a:xfrm>
          <a:prstGeom prst="rect">
            <a:avLst/>
          </a:prstGeom>
        </p:spPr>
        <p:txBody>
          <a:bodyPr spcFirstLastPara="1" wrap="square" lIns="91425" tIns="91425" rIns="91425" bIns="91425" anchor="b" anchorCtr="0">
            <a:noAutofit/>
          </a:bodyPr>
          <a:lstStyle/>
          <a:p>
            <a:br>
              <a:rPr lang="en-ID" sz="1200" dirty="0"/>
            </a:br>
            <a:br>
              <a:rPr lang="en-ID" sz="1200" dirty="0"/>
            </a:br>
            <a:br>
              <a:rPr lang="en-ID" sz="1200" dirty="0"/>
            </a:br>
            <a:r>
              <a:rPr lang="en-ID" sz="1400" dirty="0"/>
              <a:t>Imam Malik bin Anas </a:t>
            </a:r>
            <a:r>
              <a:rPr lang="en-ID" sz="1400" dirty="0" err="1"/>
              <a:t>rahimahullah</a:t>
            </a:r>
            <a:r>
              <a:rPr lang="en-ID" sz="1400" dirty="0"/>
              <a:t> </a:t>
            </a:r>
            <a:r>
              <a:rPr lang="en-ID" sz="1400" dirty="0" err="1"/>
              <a:t>berkata</a:t>
            </a:r>
            <a:r>
              <a:rPr lang="en-ID" sz="1400" dirty="0"/>
              <a:t>, "</a:t>
            </a:r>
            <a:r>
              <a:rPr lang="en-ID" sz="1400" dirty="0" err="1"/>
              <a:t>Tidak</a:t>
            </a:r>
            <a:r>
              <a:rPr lang="en-ID" sz="1400" dirty="0"/>
              <a:t> </a:t>
            </a:r>
            <a:r>
              <a:rPr lang="en-ID" sz="1400" dirty="0" err="1"/>
              <a:t>akan</a:t>
            </a:r>
            <a:r>
              <a:rPr lang="en-ID" sz="1400" dirty="0"/>
              <a:t> </a:t>
            </a:r>
            <a:r>
              <a:rPr lang="en-ID" sz="1400" dirty="0" err="1"/>
              <a:t>bagus</a:t>
            </a:r>
            <a:r>
              <a:rPr lang="en-ID" sz="1400" dirty="0"/>
              <a:t> </a:t>
            </a:r>
            <a:r>
              <a:rPr lang="en-ID" sz="1400" dirty="0" err="1"/>
              <a:t>akhir</a:t>
            </a:r>
            <a:r>
              <a:rPr lang="en-ID" sz="1400" dirty="0"/>
              <a:t> </a:t>
            </a:r>
            <a:r>
              <a:rPr lang="en-ID" sz="1400" dirty="0" err="1"/>
              <a:t>umat</a:t>
            </a:r>
            <a:r>
              <a:rPr lang="en-ID" sz="1400" dirty="0"/>
              <a:t> </a:t>
            </a:r>
            <a:r>
              <a:rPr lang="en-ID" sz="1400" dirty="0" err="1"/>
              <a:t>ini</a:t>
            </a:r>
            <a:r>
              <a:rPr lang="en-ID" sz="1400" dirty="0"/>
              <a:t> </a:t>
            </a:r>
            <a:r>
              <a:rPr lang="en-ID" sz="1400" dirty="0" err="1"/>
              <a:t>kecuali</a:t>
            </a:r>
            <a:r>
              <a:rPr lang="en-ID" sz="1400" dirty="0"/>
              <a:t> </a:t>
            </a:r>
            <a:r>
              <a:rPr lang="en-ID" sz="1400" dirty="0" err="1"/>
              <a:t>dengan</a:t>
            </a:r>
            <a:r>
              <a:rPr lang="en-ID" sz="1400" dirty="0"/>
              <a:t> </a:t>
            </a:r>
            <a:r>
              <a:rPr lang="en-ID" sz="1400" dirty="0" err="1"/>
              <a:t>cara</a:t>
            </a:r>
            <a:r>
              <a:rPr lang="en-ID" sz="1400" dirty="0"/>
              <a:t> yang </a:t>
            </a:r>
            <a:r>
              <a:rPr lang="en-ID" sz="1400" dirty="0" err="1"/>
              <a:t>telah</a:t>
            </a:r>
            <a:r>
              <a:rPr lang="en-ID" sz="1400" dirty="0"/>
              <a:t> </a:t>
            </a:r>
            <a:r>
              <a:rPr lang="en-ID" sz="1400" dirty="0" err="1"/>
              <a:t>membuat</a:t>
            </a:r>
            <a:r>
              <a:rPr lang="en-ID" sz="1400" dirty="0"/>
              <a:t> </a:t>
            </a:r>
            <a:r>
              <a:rPr lang="en-ID" sz="1400" dirty="0" err="1"/>
              <a:t>bagus</a:t>
            </a:r>
            <a:r>
              <a:rPr lang="en-ID" sz="1400" dirty="0"/>
              <a:t> </a:t>
            </a:r>
            <a:r>
              <a:rPr lang="en-ID" sz="1400" dirty="0" err="1"/>
              <a:t>umatnya</a:t>
            </a:r>
            <a:r>
              <a:rPr lang="en-ID" sz="1400" dirty="0"/>
              <a:t> </a:t>
            </a:r>
            <a:r>
              <a:rPr lang="en-ID" sz="1400" dirty="0" err="1"/>
              <a:t>sebelumnya</a:t>
            </a:r>
            <a:r>
              <a:rPr lang="en-ID" sz="1400" dirty="0"/>
              <a:t>."</a:t>
            </a:r>
            <a:br>
              <a:rPr lang="en-ID" sz="1400" dirty="0"/>
            </a:br>
            <a:br>
              <a:rPr lang="en-ID" sz="1400" dirty="0"/>
            </a:br>
            <a:r>
              <a:rPr lang="en-ID" sz="1400" dirty="0" err="1"/>
              <a:t>Maka</a:t>
            </a:r>
            <a:r>
              <a:rPr lang="en-ID" sz="1400" dirty="0"/>
              <a:t>, </a:t>
            </a:r>
            <a:r>
              <a:rPr lang="en-ID" sz="1400" dirty="0" err="1"/>
              <a:t>metode</a:t>
            </a:r>
            <a:r>
              <a:rPr lang="en-ID" sz="1400" dirty="0"/>
              <a:t> </a:t>
            </a:r>
            <a:r>
              <a:rPr lang="en-ID" sz="1400" dirty="0" err="1"/>
              <a:t>pendidikannya</a:t>
            </a:r>
            <a:r>
              <a:rPr lang="en-ID" sz="1400" dirty="0"/>
              <a:t> pun </a:t>
            </a:r>
            <a:r>
              <a:rPr lang="en-ID" sz="1400" dirty="0" err="1"/>
              <a:t>harus</a:t>
            </a:r>
            <a:r>
              <a:rPr lang="en-ID" sz="1400" dirty="0"/>
              <a:t> </a:t>
            </a:r>
            <a:r>
              <a:rPr lang="en-ID" sz="1400" dirty="0" err="1"/>
              <a:t>mencontoh</a:t>
            </a:r>
            <a:r>
              <a:rPr lang="en-ID" sz="1400" dirty="0"/>
              <a:t> </a:t>
            </a:r>
            <a:r>
              <a:rPr lang="en-ID" sz="1400" dirty="0" err="1"/>
              <a:t>mentode</a:t>
            </a:r>
            <a:r>
              <a:rPr lang="en-ID" sz="1400" dirty="0"/>
              <a:t> </a:t>
            </a:r>
            <a:r>
              <a:rPr lang="en-ID" sz="1400" dirty="0" err="1"/>
              <a:t>pendidikan</a:t>
            </a:r>
            <a:r>
              <a:rPr lang="en-ID" sz="1400" dirty="0"/>
              <a:t> </a:t>
            </a:r>
            <a:r>
              <a:rPr lang="en-ID" sz="1400" dirty="0" err="1"/>
              <a:t>generasi</a:t>
            </a:r>
            <a:r>
              <a:rPr lang="en-ID" sz="1400" dirty="0"/>
              <a:t> </a:t>
            </a:r>
            <a:r>
              <a:rPr lang="en-ID" sz="1400" dirty="0" err="1"/>
              <a:t>terbaik</a:t>
            </a:r>
            <a:r>
              <a:rPr lang="en-ID" sz="1400" dirty="0"/>
              <a:t> pada masa </a:t>
            </a:r>
            <a:r>
              <a:rPr lang="en-ID" sz="1400" dirty="0" err="1"/>
              <a:t>lalu</a:t>
            </a:r>
            <a:r>
              <a:rPr lang="en-ID" sz="1400" dirty="0"/>
              <a:t>, </a:t>
            </a:r>
            <a:r>
              <a:rPr lang="en-ID" sz="1400" dirty="0" err="1"/>
              <a:t>yakni</a:t>
            </a:r>
            <a:r>
              <a:rPr lang="en-ID" sz="1400" dirty="0"/>
              <a:t> </a:t>
            </a:r>
            <a:r>
              <a:rPr lang="en-ID" sz="1400" dirty="0" err="1"/>
              <a:t>generasi</a:t>
            </a:r>
            <a:r>
              <a:rPr lang="en-ID" sz="1400" dirty="0"/>
              <a:t> </a:t>
            </a:r>
            <a:r>
              <a:rPr lang="en-ID" sz="1400" dirty="0" err="1"/>
              <a:t>Sahabat</a:t>
            </a:r>
            <a:r>
              <a:rPr lang="en-ID" sz="1400" dirty="0"/>
              <a:t> </a:t>
            </a:r>
            <a:r>
              <a:rPr lang="en-ID" sz="1400" dirty="0" err="1"/>
              <a:t>radhiyallahu'anhum</a:t>
            </a:r>
            <a:r>
              <a:rPr lang="en-ID" sz="1400" dirty="0"/>
              <a:t>. </a:t>
            </a:r>
            <a:r>
              <a:rPr lang="en-ID" sz="1400" dirty="0" err="1"/>
              <a:t>Metode</a:t>
            </a:r>
            <a:r>
              <a:rPr lang="en-ID" sz="1400" dirty="0"/>
              <a:t> yang </a:t>
            </a:r>
            <a:r>
              <a:rPr lang="en-ID" sz="1400" dirty="0" err="1"/>
              <a:t>telah</a:t>
            </a:r>
            <a:r>
              <a:rPr lang="en-ID" sz="1400" dirty="0"/>
              <a:t> </a:t>
            </a:r>
            <a:r>
              <a:rPr lang="en-ID" sz="1400" dirty="0" err="1"/>
              <a:t>diajarkan</a:t>
            </a:r>
            <a:r>
              <a:rPr lang="en-ID" sz="1400" dirty="0"/>
              <a:t> dan </a:t>
            </a:r>
            <a:r>
              <a:rPr lang="en-ID" sz="1400" dirty="0" err="1"/>
              <a:t>dicontohkan</a:t>
            </a:r>
            <a:r>
              <a:rPr lang="en-ID" sz="1400" dirty="0"/>
              <a:t> oleh Nabi Muhammad </a:t>
            </a:r>
            <a:r>
              <a:rPr lang="en-ID" sz="1400" dirty="0" err="1"/>
              <a:t>shallallahu</a:t>
            </a:r>
            <a:r>
              <a:rPr lang="en-ID" sz="1400" dirty="0"/>
              <a:t> '</a:t>
            </a:r>
            <a:r>
              <a:rPr lang="en-ID" sz="1400" dirty="0" err="1"/>
              <a:t>alaihi</a:t>
            </a:r>
            <a:r>
              <a:rPr lang="en-ID" sz="1400" dirty="0"/>
              <a:t> </a:t>
            </a:r>
            <a:r>
              <a:rPr lang="en-ID" sz="1400" dirty="0" err="1"/>
              <a:t>wa</a:t>
            </a:r>
            <a:r>
              <a:rPr lang="en-ID" sz="1400" dirty="0"/>
              <a:t> </a:t>
            </a:r>
            <a:r>
              <a:rPr lang="en-ID" sz="1400" dirty="0" err="1"/>
              <a:t>sallam</a:t>
            </a:r>
            <a:r>
              <a:rPr lang="en-ID" sz="1400" dirty="0"/>
              <a:t> </a:t>
            </a:r>
            <a:r>
              <a:rPr lang="en-ID" sz="1400" dirty="0" err="1"/>
              <a:t>dalam</a:t>
            </a:r>
            <a:r>
              <a:rPr lang="en-ID" sz="1400" dirty="0"/>
              <a:t> </a:t>
            </a:r>
            <a:r>
              <a:rPr lang="en-ID" sz="1400" dirty="0" err="1"/>
              <a:t>mendidik</a:t>
            </a:r>
            <a:r>
              <a:rPr lang="en-ID" sz="1400" dirty="0"/>
              <a:t> para </a:t>
            </a:r>
            <a:r>
              <a:rPr lang="en-ID" sz="1400" dirty="0" err="1"/>
              <a:t>Sahabat</a:t>
            </a:r>
            <a:r>
              <a:rPr lang="en-ID" sz="1400" dirty="0"/>
              <a:t> </a:t>
            </a:r>
            <a:r>
              <a:rPr lang="en-ID" sz="1400" dirty="0" err="1"/>
              <a:t>tersebut</a:t>
            </a:r>
            <a:r>
              <a:rPr lang="en-ID" sz="1400" dirty="0"/>
              <a:t>. Karena </a:t>
            </a:r>
            <a:r>
              <a:rPr lang="en-ID" sz="1400" dirty="0" err="1"/>
              <a:t>beliau</a:t>
            </a:r>
            <a:r>
              <a:rPr lang="en-ID" sz="1400" dirty="0"/>
              <a:t> </a:t>
            </a:r>
            <a:r>
              <a:rPr lang="en-ID" sz="1400" dirty="0" err="1"/>
              <a:t>adalah</a:t>
            </a:r>
            <a:r>
              <a:rPr lang="en-ID" sz="1400" dirty="0"/>
              <a:t> </a:t>
            </a:r>
            <a:r>
              <a:rPr lang="en-ID" sz="1400" dirty="0" err="1"/>
              <a:t>pendidik</a:t>
            </a:r>
            <a:r>
              <a:rPr lang="en-ID" sz="1400" dirty="0"/>
              <a:t> </a:t>
            </a:r>
            <a:r>
              <a:rPr lang="en-ID" sz="1400" dirty="0" err="1"/>
              <a:t>terbaik</a:t>
            </a:r>
            <a:r>
              <a:rPr lang="en-ID" sz="1400" dirty="0"/>
              <a:t>, guru </a:t>
            </a:r>
            <a:r>
              <a:rPr lang="en-ID" sz="1400" dirty="0" err="1"/>
              <a:t>terbaik</a:t>
            </a:r>
            <a:r>
              <a:rPr lang="en-ID" sz="1400" dirty="0"/>
              <a:t> yang </a:t>
            </a:r>
            <a:r>
              <a:rPr lang="en-ID" sz="1400" dirty="0" err="1"/>
              <a:t>pernah</a:t>
            </a:r>
            <a:r>
              <a:rPr lang="en-ID" sz="1400" dirty="0"/>
              <a:t> </a:t>
            </a:r>
            <a:r>
              <a:rPr lang="en-ID" sz="1400" dirty="0" err="1"/>
              <a:t>ada</a:t>
            </a:r>
            <a:r>
              <a:rPr lang="en-ID" sz="1400" dirty="0"/>
              <a:t> </a:t>
            </a:r>
            <a:r>
              <a:rPr lang="en-ID" sz="1400" dirty="0" err="1"/>
              <a:t>dalam</a:t>
            </a:r>
            <a:r>
              <a:rPr lang="en-ID" sz="1400" dirty="0"/>
              <a:t> </a:t>
            </a:r>
            <a:r>
              <a:rPr lang="en-ID" sz="1400" dirty="0" err="1"/>
              <a:t>sejarah</a:t>
            </a:r>
            <a:r>
              <a:rPr lang="en-ID" sz="1400" dirty="0"/>
              <a:t> </a:t>
            </a:r>
            <a:r>
              <a:rPr lang="en-ID" sz="1400" dirty="0" err="1"/>
              <a:t>kehidupan</a:t>
            </a:r>
            <a:r>
              <a:rPr lang="en-ID" sz="1400" dirty="0"/>
              <a:t> </a:t>
            </a:r>
            <a:r>
              <a:rPr lang="en-ID" sz="1400" dirty="0" err="1"/>
              <a:t>manusia</a:t>
            </a:r>
            <a:r>
              <a:rPr lang="en-ID" sz="1400" dirty="0"/>
              <a:t> </a:t>
            </a:r>
            <a:r>
              <a:rPr lang="en-ID" sz="1400" dirty="0" err="1"/>
              <a:t>sejak</a:t>
            </a:r>
            <a:r>
              <a:rPr lang="en-ID" sz="1400" dirty="0"/>
              <a:t> Nabi Adam '</a:t>
            </a:r>
            <a:r>
              <a:rPr lang="en-ID" sz="1400" dirty="0" err="1"/>
              <a:t>alaihissalam</a:t>
            </a:r>
            <a:r>
              <a:rPr lang="en-ID" sz="1400" dirty="0"/>
              <a:t> </a:t>
            </a:r>
            <a:r>
              <a:rPr lang="en-ID" sz="1400" dirty="0" err="1"/>
              <a:t>sampai</a:t>
            </a:r>
            <a:r>
              <a:rPr lang="en-ID" sz="1400" dirty="0"/>
              <a:t> </a:t>
            </a:r>
            <a:r>
              <a:rPr lang="en-ID" sz="1400" dirty="0" err="1"/>
              <a:t>hari</a:t>
            </a:r>
            <a:r>
              <a:rPr lang="en-ID" sz="1400" dirty="0"/>
              <a:t> </a:t>
            </a:r>
            <a:r>
              <a:rPr lang="en-ID" sz="1400" dirty="0" err="1"/>
              <a:t>kiamat</a:t>
            </a:r>
            <a:r>
              <a:rPr lang="en-ID" sz="1400" dirty="0"/>
              <a:t> </a:t>
            </a:r>
            <a:r>
              <a:rPr lang="en-ID" sz="1400" dirty="0" err="1"/>
              <a:t>kelak</a:t>
            </a:r>
            <a:r>
              <a:rPr lang="en-ID" sz="1400" dirty="0"/>
              <a:t>.</a:t>
            </a:r>
            <a:br>
              <a:rPr lang="en-ID" sz="1400" dirty="0"/>
            </a:br>
            <a:br>
              <a:rPr lang="en-ID" sz="1400" dirty="0"/>
            </a:br>
            <a:endParaRPr sz="1400" dirty="0"/>
          </a:p>
        </p:txBody>
      </p:sp>
      <p:grpSp>
        <p:nvGrpSpPr>
          <p:cNvPr id="679" name="Google Shape;679;p42"/>
          <p:cNvGrpSpPr/>
          <p:nvPr/>
        </p:nvGrpSpPr>
        <p:grpSpPr>
          <a:xfrm rot="1765296" flipH="1">
            <a:off x="7574991" y="3434814"/>
            <a:ext cx="661771" cy="680768"/>
            <a:chOff x="2510200" y="3361463"/>
            <a:chExt cx="488700" cy="510950"/>
          </a:xfrm>
        </p:grpSpPr>
        <p:sp>
          <p:nvSpPr>
            <p:cNvPr id="680" name="Google Shape;680;p42"/>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2"/>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2"/>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2"/>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4" name="Google Shape;684;p42"/>
          <p:cNvGrpSpPr/>
          <p:nvPr/>
        </p:nvGrpSpPr>
        <p:grpSpPr>
          <a:xfrm rot="727379" flipH="1">
            <a:off x="597084" y="612173"/>
            <a:ext cx="641652" cy="668105"/>
            <a:chOff x="2079900" y="3077638"/>
            <a:chExt cx="367775" cy="382800"/>
          </a:xfrm>
        </p:grpSpPr>
        <p:sp>
          <p:nvSpPr>
            <p:cNvPr id="685" name="Google Shape;685;p42"/>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2"/>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2"/>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2"/>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9" name="Google Shape;689;p42"/>
          <p:cNvGrpSpPr/>
          <p:nvPr/>
        </p:nvGrpSpPr>
        <p:grpSpPr>
          <a:xfrm rot="148811">
            <a:off x="8357294" y="4411704"/>
            <a:ext cx="371396" cy="375435"/>
            <a:chOff x="2079900" y="3077638"/>
            <a:chExt cx="367775" cy="382800"/>
          </a:xfrm>
        </p:grpSpPr>
        <p:sp>
          <p:nvSpPr>
            <p:cNvPr id="690" name="Google Shape;690;p42"/>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2"/>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2"/>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2"/>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4" name="Google Shape;704;p42"/>
          <p:cNvGrpSpPr/>
          <p:nvPr/>
        </p:nvGrpSpPr>
        <p:grpSpPr>
          <a:xfrm>
            <a:off x="7217792" y="1469965"/>
            <a:ext cx="1528636" cy="1329380"/>
            <a:chOff x="6260538" y="192100"/>
            <a:chExt cx="2221932" cy="1850857"/>
          </a:xfrm>
        </p:grpSpPr>
        <p:sp>
          <p:nvSpPr>
            <p:cNvPr id="705" name="Google Shape;705;p42"/>
            <p:cNvSpPr/>
            <p:nvPr/>
          </p:nvSpPr>
          <p:spPr>
            <a:xfrm rot="1050147">
              <a:off x="6417762" y="447935"/>
              <a:ext cx="1907485" cy="1339187"/>
            </a:xfrm>
            <a:custGeom>
              <a:avLst/>
              <a:gdLst/>
              <a:ahLst/>
              <a:cxnLst/>
              <a:rect l="l" t="t" r="r" b="b"/>
              <a:pathLst>
                <a:path w="43198" h="30328" extrusionOk="0">
                  <a:moveTo>
                    <a:pt x="21526" y="0"/>
                  </a:moveTo>
                  <a:cubicBezTo>
                    <a:pt x="15938" y="0"/>
                    <a:pt x="9543" y="411"/>
                    <a:pt x="5904" y="3875"/>
                  </a:cubicBezTo>
                  <a:cubicBezTo>
                    <a:pt x="1401" y="8211"/>
                    <a:pt x="0" y="19186"/>
                    <a:pt x="5337" y="23389"/>
                  </a:cubicBezTo>
                  <a:cubicBezTo>
                    <a:pt x="8864" y="26197"/>
                    <a:pt x="14236" y="26811"/>
                    <a:pt x="19274" y="26811"/>
                  </a:cubicBezTo>
                  <a:cubicBezTo>
                    <a:pt x="21717" y="26811"/>
                    <a:pt x="24082" y="26667"/>
                    <a:pt x="26119" y="26558"/>
                  </a:cubicBezTo>
                  <a:lnTo>
                    <a:pt x="26119" y="26558"/>
                  </a:lnTo>
                  <a:cubicBezTo>
                    <a:pt x="25719" y="27492"/>
                    <a:pt x="23550" y="30227"/>
                    <a:pt x="24584" y="30327"/>
                  </a:cubicBezTo>
                  <a:cubicBezTo>
                    <a:pt x="24594" y="30328"/>
                    <a:pt x="24604" y="30328"/>
                    <a:pt x="24614" y="30328"/>
                  </a:cubicBezTo>
                  <a:cubicBezTo>
                    <a:pt x="26048" y="30328"/>
                    <a:pt x="32757" y="25724"/>
                    <a:pt x="32757" y="25724"/>
                  </a:cubicBezTo>
                  <a:cubicBezTo>
                    <a:pt x="32757" y="25724"/>
                    <a:pt x="34558" y="25324"/>
                    <a:pt x="35192" y="25057"/>
                  </a:cubicBezTo>
                  <a:cubicBezTo>
                    <a:pt x="41230" y="22655"/>
                    <a:pt x="43198" y="16217"/>
                    <a:pt x="42597" y="10246"/>
                  </a:cubicBezTo>
                  <a:cubicBezTo>
                    <a:pt x="42230" y="6744"/>
                    <a:pt x="41063" y="3174"/>
                    <a:pt x="37727" y="1473"/>
                  </a:cubicBezTo>
                  <a:cubicBezTo>
                    <a:pt x="35247" y="194"/>
                    <a:pt x="32092" y="18"/>
                    <a:pt x="29159" y="18"/>
                  </a:cubicBezTo>
                  <a:cubicBezTo>
                    <a:pt x="28344" y="18"/>
                    <a:pt x="27547" y="32"/>
                    <a:pt x="26786" y="39"/>
                  </a:cubicBezTo>
                  <a:cubicBezTo>
                    <a:pt x="26657" y="40"/>
                    <a:pt x="26526" y="40"/>
                    <a:pt x="26394" y="40"/>
                  </a:cubicBezTo>
                  <a:cubicBezTo>
                    <a:pt x="24920" y="40"/>
                    <a:pt x="23262" y="0"/>
                    <a:pt x="215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6" name="Google Shape;706;p42"/>
            <p:cNvGrpSpPr/>
            <p:nvPr/>
          </p:nvGrpSpPr>
          <p:grpSpPr>
            <a:xfrm rot="1339852">
              <a:off x="6850204" y="754040"/>
              <a:ext cx="1171851" cy="555272"/>
              <a:chOff x="1425538" y="2323664"/>
              <a:chExt cx="427837" cy="131258"/>
            </a:xfrm>
          </p:grpSpPr>
          <p:sp>
            <p:nvSpPr>
              <p:cNvPr id="707" name="Google Shape;707;p42"/>
              <p:cNvSpPr/>
              <p:nvPr/>
            </p:nvSpPr>
            <p:spPr>
              <a:xfrm rot="-298630">
                <a:off x="1426277" y="2342092"/>
                <a:ext cx="426359" cy="35677"/>
              </a:xfrm>
              <a:custGeom>
                <a:avLst/>
                <a:gdLst/>
                <a:ahLst/>
                <a:cxnLst/>
                <a:rect l="l" t="t" r="r" b="b"/>
                <a:pathLst>
                  <a:path w="2269" h="1427" extrusionOk="0">
                    <a:moveTo>
                      <a:pt x="326" y="1"/>
                    </a:moveTo>
                    <a:cubicBezTo>
                      <a:pt x="276" y="1"/>
                      <a:pt x="234" y="17"/>
                      <a:pt x="201" y="51"/>
                    </a:cubicBezTo>
                    <a:cubicBezTo>
                      <a:pt x="101" y="84"/>
                      <a:pt x="67" y="117"/>
                      <a:pt x="67" y="151"/>
                    </a:cubicBezTo>
                    <a:cubicBezTo>
                      <a:pt x="1" y="284"/>
                      <a:pt x="34" y="484"/>
                      <a:pt x="201" y="718"/>
                    </a:cubicBezTo>
                    <a:cubicBezTo>
                      <a:pt x="368" y="918"/>
                      <a:pt x="568" y="1085"/>
                      <a:pt x="868" y="1218"/>
                    </a:cubicBezTo>
                    <a:cubicBezTo>
                      <a:pt x="1146" y="1357"/>
                      <a:pt x="1424" y="1427"/>
                      <a:pt x="1644" y="1427"/>
                    </a:cubicBezTo>
                    <a:cubicBezTo>
                      <a:pt x="1688" y="1427"/>
                      <a:pt x="1730" y="1424"/>
                      <a:pt x="1769" y="1418"/>
                    </a:cubicBezTo>
                    <a:cubicBezTo>
                      <a:pt x="1869" y="1418"/>
                      <a:pt x="1935" y="1385"/>
                      <a:pt x="2035" y="1385"/>
                    </a:cubicBezTo>
                    <a:cubicBezTo>
                      <a:pt x="2102" y="1318"/>
                      <a:pt x="2135" y="1285"/>
                      <a:pt x="2202" y="1251"/>
                    </a:cubicBezTo>
                    <a:cubicBezTo>
                      <a:pt x="2269" y="1118"/>
                      <a:pt x="2236" y="918"/>
                      <a:pt x="2069" y="751"/>
                    </a:cubicBezTo>
                    <a:cubicBezTo>
                      <a:pt x="1902" y="551"/>
                      <a:pt x="1702" y="384"/>
                      <a:pt x="1402" y="251"/>
                    </a:cubicBezTo>
                    <a:cubicBezTo>
                      <a:pt x="1139" y="120"/>
                      <a:pt x="877" y="30"/>
                      <a:pt x="663" y="30"/>
                    </a:cubicBezTo>
                    <a:cubicBezTo>
                      <a:pt x="605" y="30"/>
                      <a:pt x="551" y="36"/>
                      <a:pt x="501" y="51"/>
                    </a:cubicBezTo>
                    <a:cubicBezTo>
                      <a:pt x="434" y="17"/>
                      <a:pt x="376" y="1"/>
                      <a:pt x="3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2"/>
              <p:cNvSpPr/>
              <p:nvPr/>
            </p:nvSpPr>
            <p:spPr>
              <a:xfrm rot="-298630">
                <a:off x="1426277" y="2400817"/>
                <a:ext cx="426359" cy="35677"/>
              </a:xfrm>
              <a:custGeom>
                <a:avLst/>
                <a:gdLst/>
                <a:ahLst/>
                <a:cxnLst/>
                <a:rect l="l" t="t" r="r" b="b"/>
                <a:pathLst>
                  <a:path w="2269" h="1427" extrusionOk="0">
                    <a:moveTo>
                      <a:pt x="326" y="1"/>
                    </a:moveTo>
                    <a:cubicBezTo>
                      <a:pt x="276" y="1"/>
                      <a:pt x="234" y="17"/>
                      <a:pt x="201" y="51"/>
                    </a:cubicBezTo>
                    <a:cubicBezTo>
                      <a:pt x="101" y="84"/>
                      <a:pt x="67" y="117"/>
                      <a:pt x="67" y="151"/>
                    </a:cubicBezTo>
                    <a:cubicBezTo>
                      <a:pt x="1" y="284"/>
                      <a:pt x="34" y="484"/>
                      <a:pt x="201" y="718"/>
                    </a:cubicBezTo>
                    <a:cubicBezTo>
                      <a:pt x="368" y="918"/>
                      <a:pt x="568" y="1085"/>
                      <a:pt x="868" y="1218"/>
                    </a:cubicBezTo>
                    <a:cubicBezTo>
                      <a:pt x="1146" y="1357"/>
                      <a:pt x="1424" y="1427"/>
                      <a:pt x="1644" y="1427"/>
                    </a:cubicBezTo>
                    <a:cubicBezTo>
                      <a:pt x="1688" y="1427"/>
                      <a:pt x="1730" y="1424"/>
                      <a:pt x="1769" y="1418"/>
                    </a:cubicBezTo>
                    <a:cubicBezTo>
                      <a:pt x="1869" y="1418"/>
                      <a:pt x="1935" y="1385"/>
                      <a:pt x="2035" y="1385"/>
                    </a:cubicBezTo>
                    <a:cubicBezTo>
                      <a:pt x="2102" y="1318"/>
                      <a:pt x="2135" y="1285"/>
                      <a:pt x="2202" y="1251"/>
                    </a:cubicBezTo>
                    <a:cubicBezTo>
                      <a:pt x="2269" y="1118"/>
                      <a:pt x="2236" y="918"/>
                      <a:pt x="2069" y="751"/>
                    </a:cubicBezTo>
                    <a:cubicBezTo>
                      <a:pt x="1902" y="551"/>
                      <a:pt x="1702" y="384"/>
                      <a:pt x="1402" y="251"/>
                    </a:cubicBezTo>
                    <a:cubicBezTo>
                      <a:pt x="1139" y="120"/>
                      <a:pt x="877" y="30"/>
                      <a:pt x="663" y="30"/>
                    </a:cubicBezTo>
                    <a:cubicBezTo>
                      <a:pt x="605" y="30"/>
                      <a:pt x="551" y="36"/>
                      <a:pt x="501" y="51"/>
                    </a:cubicBezTo>
                    <a:cubicBezTo>
                      <a:pt x="434" y="17"/>
                      <a:pt x="376" y="1"/>
                      <a:pt x="3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1" name="Google Shape;1710;p69">
            <a:extLst>
              <a:ext uri="{FF2B5EF4-FFF2-40B4-BE49-F238E27FC236}">
                <a16:creationId xmlns:a16="http://schemas.microsoft.com/office/drawing/2014/main" id="{90881F34-DDDE-478E-ABE0-060A3A0BAC0B}"/>
              </a:ext>
            </a:extLst>
          </p:cNvPr>
          <p:cNvGrpSpPr/>
          <p:nvPr/>
        </p:nvGrpSpPr>
        <p:grpSpPr>
          <a:xfrm rot="904559">
            <a:off x="549638" y="3170562"/>
            <a:ext cx="1548243" cy="799415"/>
            <a:chOff x="4374975" y="4042913"/>
            <a:chExt cx="1264243" cy="652775"/>
          </a:xfrm>
        </p:grpSpPr>
        <p:sp>
          <p:nvSpPr>
            <p:cNvPr id="42" name="Google Shape;1711;p69">
              <a:extLst>
                <a:ext uri="{FF2B5EF4-FFF2-40B4-BE49-F238E27FC236}">
                  <a16:creationId xmlns:a16="http://schemas.microsoft.com/office/drawing/2014/main" id="{46F95880-BF8A-4751-A38B-53102E605E08}"/>
                </a:ext>
              </a:extLst>
            </p:cNvPr>
            <p:cNvSpPr/>
            <p:nvPr/>
          </p:nvSpPr>
          <p:spPr>
            <a:xfrm>
              <a:off x="4374975" y="4042913"/>
              <a:ext cx="1167975" cy="530425"/>
            </a:xfrm>
            <a:custGeom>
              <a:avLst/>
              <a:gdLst/>
              <a:ahLst/>
              <a:cxnLst/>
              <a:rect l="l" t="t" r="r" b="b"/>
              <a:pathLst>
                <a:path w="46719" h="21217" extrusionOk="0">
                  <a:moveTo>
                    <a:pt x="3404" y="17903"/>
                  </a:moveTo>
                  <a:cubicBezTo>
                    <a:pt x="5562" y="15502"/>
                    <a:pt x="7721" y="13070"/>
                    <a:pt x="9939" y="10639"/>
                  </a:cubicBezTo>
                  <a:cubicBezTo>
                    <a:pt x="12462" y="7842"/>
                    <a:pt x="15046" y="5016"/>
                    <a:pt x="17630" y="2250"/>
                  </a:cubicBezTo>
                  <a:cubicBezTo>
                    <a:pt x="18906" y="882"/>
                    <a:pt x="18633" y="639"/>
                    <a:pt x="20456" y="578"/>
                  </a:cubicBezTo>
                  <a:cubicBezTo>
                    <a:pt x="24438" y="426"/>
                    <a:pt x="28481" y="304"/>
                    <a:pt x="32523" y="335"/>
                  </a:cubicBezTo>
                  <a:cubicBezTo>
                    <a:pt x="35897" y="335"/>
                    <a:pt x="39302" y="456"/>
                    <a:pt x="42676" y="517"/>
                  </a:cubicBezTo>
                  <a:cubicBezTo>
                    <a:pt x="46080" y="639"/>
                    <a:pt x="46718" y="0"/>
                    <a:pt x="44165" y="2310"/>
                  </a:cubicBezTo>
                  <a:cubicBezTo>
                    <a:pt x="42980" y="3374"/>
                    <a:pt x="41794" y="4408"/>
                    <a:pt x="40670" y="5502"/>
                  </a:cubicBezTo>
                  <a:cubicBezTo>
                    <a:pt x="38876" y="7143"/>
                    <a:pt x="37113" y="8815"/>
                    <a:pt x="35350" y="10487"/>
                  </a:cubicBezTo>
                  <a:cubicBezTo>
                    <a:pt x="34773" y="9119"/>
                    <a:pt x="14742" y="18511"/>
                    <a:pt x="15076" y="19301"/>
                  </a:cubicBezTo>
                  <a:cubicBezTo>
                    <a:pt x="12705" y="19484"/>
                    <a:pt x="10304" y="19666"/>
                    <a:pt x="7903" y="19909"/>
                  </a:cubicBezTo>
                  <a:cubicBezTo>
                    <a:pt x="6718" y="20031"/>
                    <a:pt x="5593" y="20122"/>
                    <a:pt x="4407" y="20274"/>
                  </a:cubicBezTo>
                  <a:cubicBezTo>
                    <a:pt x="0" y="20821"/>
                    <a:pt x="426" y="21216"/>
                    <a:pt x="3404" y="1790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712;p69">
              <a:extLst>
                <a:ext uri="{FF2B5EF4-FFF2-40B4-BE49-F238E27FC236}">
                  <a16:creationId xmlns:a16="http://schemas.microsoft.com/office/drawing/2014/main" id="{1C76813A-B734-4FEB-863B-F326F57F3FE6}"/>
                </a:ext>
              </a:extLst>
            </p:cNvPr>
            <p:cNvSpPr/>
            <p:nvPr/>
          </p:nvSpPr>
          <p:spPr>
            <a:xfrm>
              <a:off x="4795175" y="4406888"/>
              <a:ext cx="537275" cy="288800"/>
            </a:xfrm>
            <a:custGeom>
              <a:avLst/>
              <a:gdLst/>
              <a:ahLst/>
              <a:cxnLst/>
              <a:rect l="l" t="t" r="r" b="b"/>
              <a:pathLst>
                <a:path w="21491" h="11552" extrusionOk="0">
                  <a:moveTo>
                    <a:pt x="9545" y="2919"/>
                  </a:moveTo>
                  <a:cubicBezTo>
                    <a:pt x="15108" y="517"/>
                    <a:pt x="20214" y="1"/>
                    <a:pt x="20852" y="1551"/>
                  </a:cubicBezTo>
                  <a:cubicBezTo>
                    <a:pt x="21491" y="3101"/>
                    <a:pt x="17478" y="6232"/>
                    <a:pt x="11886" y="8512"/>
                  </a:cubicBezTo>
                  <a:cubicBezTo>
                    <a:pt x="6293" y="10822"/>
                    <a:pt x="1278" y="11551"/>
                    <a:pt x="639" y="10062"/>
                  </a:cubicBezTo>
                  <a:cubicBezTo>
                    <a:pt x="1" y="8572"/>
                    <a:pt x="3952" y="5320"/>
                    <a:pt x="9545" y="291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713;p69">
              <a:extLst>
                <a:ext uri="{FF2B5EF4-FFF2-40B4-BE49-F238E27FC236}">
                  <a16:creationId xmlns:a16="http://schemas.microsoft.com/office/drawing/2014/main" id="{43CC5A38-6F5B-4531-BC0C-773EDF3C35FD}"/>
                </a:ext>
              </a:extLst>
            </p:cNvPr>
            <p:cNvSpPr/>
            <p:nvPr/>
          </p:nvSpPr>
          <p:spPr>
            <a:xfrm>
              <a:off x="5506993" y="4441714"/>
              <a:ext cx="69925" cy="69175"/>
            </a:xfrm>
            <a:custGeom>
              <a:avLst/>
              <a:gdLst/>
              <a:ahLst/>
              <a:cxnLst/>
              <a:rect l="l" t="t" r="r" b="b"/>
              <a:pathLst>
                <a:path w="2797" h="2767" extrusionOk="0">
                  <a:moveTo>
                    <a:pt x="1155" y="122"/>
                  </a:moveTo>
                  <a:cubicBezTo>
                    <a:pt x="456" y="243"/>
                    <a:pt x="0" y="912"/>
                    <a:pt x="122" y="1611"/>
                  </a:cubicBezTo>
                  <a:cubicBezTo>
                    <a:pt x="213" y="2310"/>
                    <a:pt x="912" y="2766"/>
                    <a:pt x="1641" y="2675"/>
                  </a:cubicBezTo>
                  <a:cubicBezTo>
                    <a:pt x="2340" y="2553"/>
                    <a:pt x="2796" y="1854"/>
                    <a:pt x="2675" y="1186"/>
                  </a:cubicBezTo>
                  <a:cubicBezTo>
                    <a:pt x="2584" y="486"/>
                    <a:pt x="1885" y="0"/>
                    <a:pt x="1155" y="12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714;p69">
              <a:extLst>
                <a:ext uri="{FF2B5EF4-FFF2-40B4-BE49-F238E27FC236}">
                  <a16:creationId xmlns:a16="http://schemas.microsoft.com/office/drawing/2014/main" id="{F7CA3B15-CA3D-44E5-9904-F4578C96978B}"/>
                </a:ext>
              </a:extLst>
            </p:cNvPr>
            <p:cNvSpPr/>
            <p:nvPr/>
          </p:nvSpPr>
          <p:spPr>
            <a:xfrm>
              <a:off x="5203793" y="4053389"/>
              <a:ext cx="351850" cy="426325"/>
            </a:xfrm>
            <a:custGeom>
              <a:avLst/>
              <a:gdLst/>
              <a:ahLst/>
              <a:cxnLst/>
              <a:rect l="l" t="t" r="r" b="b"/>
              <a:pathLst>
                <a:path w="14074" h="17053" extrusionOk="0">
                  <a:moveTo>
                    <a:pt x="334" y="1247"/>
                  </a:moveTo>
                  <a:cubicBezTo>
                    <a:pt x="152" y="1247"/>
                    <a:pt x="0" y="1095"/>
                    <a:pt x="31" y="882"/>
                  </a:cubicBezTo>
                  <a:cubicBezTo>
                    <a:pt x="91" y="639"/>
                    <a:pt x="243" y="427"/>
                    <a:pt x="426" y="427"/>
                  </a:cubicBezTo>
                  <a:cubicBezTo>
                    <a:pt x="4559" y="1"/>
                    <a:pt x="7538" y="1521"/>
                    <a:pt x="9666" y="4408"/>
                  </a:cubicBezTo>
                  <a:cubicBezTo>
                    <a:pt x="11794" y="7266"/>
                    <a:pt x="13101" y="11430"/>
                    <a:pt x="14013" y="16415"/>
                  </a:cubicBezTo>
                  <a:cubicBezTo>
                    <a:pt x="14073" y="16627"/>
                    <a:pt x="13952" y="16871"/>
                    <a:pt x="13769" y="16992"/>
                  </a:cubicBezTo>
                  <a:cubicBezTo>
                    <a:pt x="13557" y="17053"/>
                    <a:pt x="13374" y="16992"/>
                    <a:pt x="13344" y="16749"/>
                  </a:cubicBezTo>
                  <a:cubicBezTo>
                    <a:pt x="12462" y="11855"/>
                    <a:pt x="11155" y="7782"/>
                    <a:pt x="9088" y="5016"/>
                  </a:cubicBezTo>
                  <a:cubicBezTo>
                    <a:pt x="7082" y="2281"/>
                    <a:pt x="4256" y="882"/>
                    <a:pt x="334" y="12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715;p69">
              <a:extLst>
                <a:ext uri="{FF2B5EF4-FFF2-40B4-BE49-F238E27FC236}">
                  <a16:creationId xmlns:a16="http://schemas.microsoft.com/office/drawing/2014/main" id="{36F383BC-78BE-4DBD-958C-58513CF0DCC3}"/>
                </a:ext>
              </a:extLst>
            </p:cNvPr>
            <p:cNvSpPr/>
            <p:nvPr/>
          </p:nvSpPr>
          <p:spPr>
            <a:xfrm>
              <a:off x="5493293" y="4496414"/>
              <a:ext cx="145925" cy="186950"/>
            </a:xfrm>
            <a:custGeom>
              <a:avLst/>
              <a:gdLst/>
              <a:ahLst/>
              <a:cxnLst/>
              <a:rect l="l" t="t" r="r" b="b"/>
              <a:pathLst>
                <a:path w="5837" h="7478" extrusionOk="0">
                  <a:moveTo>
                    <a:pt x="5776" y="6049"/>
                  </a:moveTo>
                  <a:cubicBezTo>
                    <a:pt x="5837" y="6292"/>
                    <a:pt x="5715" y="6505"/>
                    <a:pt x="5503" y="6627"/>
                  </a:cubicBezTo>
                  <a:cubicBezTo>
                    <a:pt x="5320" y="6748"/>
                    <a:pt x="5138" y="6627"/>
                    <a:pt x="5107" y="6414"/>
                  </a:cubicBezTo>
                  <a:cubicBezTo>
                    <a:pt x="4986" y="5745"/>
                    <a:pt x="4864" y="5107"/>
                    <a:pt x="4712" y="4469"/>
                  </a:cubicBezTo>
                  <a:cubicBezTo>
                    <a:pt x="4530" y="3466"/>
                    <a:pt x="4408" y="2827"/>
                    <a:pt x="4347" y="2493"/>
                  </a:cubicBezTo>
                  <a:cubicBezTo>
                    <a:pt x="4256" y="1976"/>
                    <a:pt x="3952" y="1581"/>
                    <a:pt x="3588" y="1308"/>
                  </a:cubicBezTo>
                  <a:cubicBezTo>
                    <a:pt x="3192" y="1034"/>
                    <a:pt x="2676" y="882"/>
                    <a:pt x="2159" y="1004"/>
                  </a:cubicBezTo>
                  <a:lnTo>
                    <a:pt x="2159" y="1004"/>
                  </a:lnTo>
                  <a:lnTo>
                    <a:pt x="2129" y="1004"/>
                  </a:lnTo>
                  <a:cubicBezTo>
                    <a:pt x="1673" y="1064"/>
                    <a:pt x="1308" y="1338"/>
                    <a:pt x="1065" y="1672"/>
                  </a:cubicBezTo>
                  <a:cubicBezTo>
                    <a:pt x="852" y="1976"/>
                    <a:pt x="730" y="2402"/>
                    <a:pt x="791" y="2827"/>
                  </a:cubicBezTo>
                  <a:lnTo>
                    <a:pt x="791" y="2827"/>
                  </a:lnTo>
                  <a:lnTo>
                    <a:pt x="791" y="2827"/>
                  </a:lnTo>
                  <a:lnTo>
                    <a:pt x="791" y="2858"/>
                  </a:lnTo>
                  <a:cubicBezTo>
                    <a:pt x="913" y="3435"/>
                    <a:pt x="1004" y="3952"/>
                    <a:pt x="1095" y="4499"/>
                  </a:cubicBezTo>
                  <a:cubicBezTo>
                    <a:pt x="1247" y="5259"/>
                    <a:pt x="1399" y="6019"/>
                    <a:pt x="1521" y="6779"/>
                  </a:cubicBezTo>
                  <a:cubicBezTo>
                    <a:pt x="1551" y="7022"/>
                    <a:pt x="1460" y="7235"/>
                    <a:pt x="1247" y="7356"/>
                  </a:cubicBezTo>
                  <a:cubicBezTo>
                    <a:pt x="1065" y="7478"/>
                    <a:pt x="882" y="7356"/>
                    <a:pt x="852" y="7113"/>
                  </a:cubicBezTo>
                  <a:cubicBezTo>
                    <a:pt x="700" y="6353"/>
                    <a:pt x="548" y="5593"/>
                    <a:pt x="426" y="4833"/>
                  </a:cubicBezTo>
                  <a:cubicBezTo>
                    <a:pt x="305" y="4317"/>
                    <a:pt x="244" y="3739"/>
                    <a:pt x="122" y="3192"/>
                  </a:cubicBezTo>
                  <a:lnTo>
                    <a:pt x="122" y="3131"/>
                  </a:lnTo>
                  <a:lnTo>
                    <a:pt x="122" y="3131"/>
                  </a:lnTo>
                  <a:cubicBezTo>
                    <a:pt x="1" y="2432"/>
                    <a:pt x="183" y="1764"/>
                    <a:pt x="578" y="1186"/>
                  </a:cubicBezTo>
                  <a:cubicBezTo>
                    <a:pt x="943" y="669"/>
                    <a:pt x="1490" y="274"/>
                    <a:pt x="2159" y="122"/>
                  </a:cubicBezTo>
                  <a:lnTo>
                    <a:pt x="2220" y="122"/>
                  </a:lnTo>
                  <a:lnTo>
                    <a:pt x="2220" y="122"/>
                  </a:lnTo>
                  <a:cubicBezTo>
                    <a:pt x="2858" y="1"/>
                    <a:pt x="3496" y="153"/>
                    <a:pt x="3983" y="517"/>
                  </a:cubicBezTo>
                  <a:cubicBezTo>
                    <a:pt x="4499" y="852"/>
                    <a:pt x="4864" y="1429"/>
                    <a:pt x="5016" y="2098"/>
                  </a:cubicBezTo>
                  <a:cubicBezTo>
                    <a:pt x="5229" y="3040"/>
                    <a:pt x="5320" y="3739"/>
                    <a:pt x="5411" y="4074"/>
                  </a:cubicBezTo>
                  <a:cubicBezTo>
                    <a:pt x="5503" y="4773"/>
                    <a:pt x="5624" y="5411"/>
                    <a:pt x="5776" y="604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716;p69">
              <a:extLst>
                <a:ext uri="{FF2B5EF4-FFF2-40B4-BE49-F238E27FC236}">
                  <a16:creationId xmlns:a16="http://schemas.microsoft.com/office/drawing/2014/main" id="{3AB3FC7B-75AB-41CD-B15B-5B0B172022A9}"/>
                </a:ext>
              </a:extLst>
            </p:cNvPr>
            <p:cNvSpPr/>
            <p:nvPr/>
          </p:nvSpPr>
          <p:spPr>
            <a:xfrm>
              <a:off x="5524468" y="4517689"/>
              <a:ext cx="80575" cy="152775"/>
            </a:xfrm>
            <a:custGeom>
              <a:avLst/>
              <a:gdLst/>
              <a:ahLst/>
              <a:cxnLst/>
              <a:rect l="l" t="t" r="r" b="b"/>
              <a:pathLst>
                <a:path w="3223" h="6111" extrusionOk="0">
                  <a:moveTo>
                    <a:pt x="3161" y="5168"/>
                  </a:moveTo>
                  <a:cubicBezTo>
                    <a:pt x="3222" y="5411"/>
                    <a:pt x="3100" y="5624"/>
                    <a:pt x="2888" y="5745"/>
                  </a:cubicBezTo>
                  <a:cubicBezTo>
                    <a:pt x="2705" y="5806"/>
                    <a:pt x="2523" y="5745"/>
                    <a:pt x="2493" y="5502"/>
                  </a:cubicBezTo>
                  <a:cubicBezTo>
                    <a:pt x="2371" y="4803"/>
                    <a:pt x="2219" y="4104"/>
                    <a:pt x="2097" y="3466"/>
                  </a:cubicBezTo>
                  <a:cubicBezTo>
                    <a:pt x="1976" y="2767"/>
                    <a:pt x="1885" y="2098"/>
                    <a:pt x="1733" y="1399"/>
                  </a:cubicBezTo>
                  <a:lnTo>
                    <a:pt x="1733" y="1399"/>
                  </a:lnTo>
                  <a:cubicBezTo>
                    <a:pt x="1641" y="1095"/>
                    <a:pt x="1459" y="913"/>
                    <a:pt x="1277" y="852"/>
                  </a:cubicBezTo>
                  <a:cubicBezTo>
                    <a:pt x="1186" y="791"/>
                    <a:pt x="1125" y="791"/>
                    <a:pt x="1034" y="852"/>
                  </a:cubicBezTo>
                  <a:cubicBezTo>
                    <a:pt x="973" y="852"/>
                    <a:pt x="912" y="882"/>
                    <a:pt x="882" y="913"/>
                  </a:cubicBezTo>
                  <a:cubicBezTo>
                    <a:pt x="821" y="1004"/>
                    <a:pt x="730" y="1156"/>
                    <a:pt x="821" y="1368"/>
                  </a:cubicBezTo>
                  <a:lnTo>
                    <a:pt x="821" y="1368"/>
                  </a:lnTo>
                  <a:cubicBezTo>
                    <a:pt x="912" y="2068"/>
                    <a:pt x="1064" y="2736"/>
                    <a:pt x="1186" y="3435"/>
                  </a:cubicBezTo>
                  <a:cubicBezTo>
                    <a:pt x="1307" y="4104"/>
                    <a:pt x="1459" y="4803"/>
                    <a:pt x="1581" y="5472"/>
                  </a:cubicBezTo>
                  <a:cubicBezTo>
                    <a:pt x="1611" y="5715"/>
                    <a:pt x="1490" y="5928"/>
                    <a:pt x="1307" y="6049"/>
                  </a:cubicBezTo>
                  <a:cubicBezTo>
                    <a:pt x="1125" y="6110"/>
                    <a:pt x="912" y="6049"/>
                    <a:pt x="882" y="5806"/>
                  </a:cubicBezTo>
                  <a:cubicBezTo>
                    <a:pt x="760" y="5138"/>
                    <a:pt x="608" y="4438"/>
                    <a:pt x="517" y="3770"/>
                  </a:cubicBezTo>
                  <a:cubicBezTo>
                    <a:pt x="395" y="3071"/>
                    <a:pt x="243" y="2402"/>
                    <a:pt x="122" y="1703"/>
                  </a:cubicBezTo>
                  <a:cubicBezTo>
                    <a:pt x="0" y="1034"/>
                    <a:pt x="243" y="487"/>
                    <a:pt x="669" y="244"/>
                  </a:cubicBezTo>
                  <a:cubicBezTo>
                    <a:pt x="821" y="122"/>
                    <a:pt x="973" y="31"/>
                    <a:pt x="1125" y="31"/>
                  </a:cubicBezTo>
                  <a:cubicBezTo>
                    <a:pt x="1277" y="1"/>
                    <a:pt x="1429" y="1"/>
                    <a:pt x="1581" y="92"/>
                  </a:cubicBezTo>
                  <a:cubicBezTo>
                    <a:pt x="1945" y="183"/>
                    <a:pt x="2341" y="548"/>
                    <a:pt x="2432" y="1156"/>
                  </a:cubicBezTo>
                  <a:lnTo>
                    <a:pt x="2432" y="1156"/>
                  </a:lnTo>
                  <a:lnTo>
                    <a:pt x="2432" y="1156"/>
                  </a:lnTo>
                  <a:cubicBezTo>
                    <a:pt x="2553" y="1824"/>
                    <a:pt x="2675" y="2523"/>
                    <a:pt x="2827" y="3192"/>
                  </a:cubicBezTo>
                  <a:cubicBezTo>
                    <a:pt x="2918" y="3831"/>
                    <a:pt x="3070" y="4530"/>
                    <a:pt x="3161" y="516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717;p69">
              <a:extLst>
                <a:ext uri="{FF2B5EF4-FFF2-40B4-BE49-F238E27FC236}">
                  <a16:creationId xmlns:a16="http://schemas.microsoft.com/office/drawing/2014/main" id="{63D0873A-0E81-4071-A8EB-950C312CB337}"/>
                </a:ext>
              </a:extLst>
            </p:cNvPr>
            <p:cNvSpPr/>
            <p:nvPr/>
          </p:nvSpPr>
          <p:spPr>
            <a:xfrm>
              <a:off x="4466150" y="4077113"/>
              <a:ext cx="835150" cy="447600"/>
            </a:xfrm>
            <a:custGeom>
              <a:avLst/>
              <a:gdLst/>
              <a:ahLst/>
              <a:cxnLst/>
              <a:rect l="l" t="t" r="r" b="b"/>
              <a:pathLst>
                <a:path w="33406" h="17904" extrusionOk="0">
                  <a:moveTo>
                    <a:pt x="456" y="17781"/>
                  </a:moveTo>
                  <a:cubicBezTo>
                    <a:pt x="396" y="17873"/>
                    <a:pt x="244" y="17903"/>
                    <a:pt x="122" y="17781"/>
                  </a:cubicBezTo>
                  <a:cubicBezTo>
                    <a:pt x="61" y="17721"/>
                    <a:pt x="1" y="17569"/>
                    <a:pt x="122" y="17447"/>
                  </a:cubicBezTo>
                  <a:cubicBezTo>
                    <a:pt x="6627" y="10365"/>
                    <a:pt x="10913" y="6018"/>
                    <a:pt x="13283" y="3617"/>
                  </a:cubicBezTo>
                  <a:cubicBezTo>
                    <a:pt x="14195" y="2705"/>
                    <a:pt x="14834" y="2067"/>
                    <a:pt x="15168" y="1672"/>
                  </a:cubicBezTo>
                  <a:cubicBezTo>
                    <a:pt x="15290" y="1550"/>
                    <a:pt x="15411" y="1398"/>
                    <a:pt x="15502" y="1307"/>
                  </a:cubicBezTo>
                  <a:cubicBezTo>
                    <a:pt x="16201" y="547"/>
                    <a:pt x="16384" y="304"/>
                    <a:pt x="17113" y="304"/>
                  </a:cubicBezTo>
                  <a:cubicBezTo>
                    <a:pt x="19515" y="182"/>
                    <a:pt x="22585" y="182"/>
                    <a:pt x="25594" y="152"/>
                  </a:cubicBezTo>
                  <a:cubicBezTo>
                    <a:pt x="28329" y="122"/>
                    <a:pt x="31004" y="122"/>
                    <a:pt x="33193" y="0"/>
                  </a:cubicBezTo>
                  <a:cubicBezTo>
                    <a:pt x="33284" y="0"/>
                    <a:pt x="33405" y="122"/>
                    <a:pt x="33405" y="243"/>
                  </a:cubicBezTo>
                  <a:cubicBezTo>
                    <a:pt x="33405" y="334"/>
                    <a:pt x="33284" y="456"/>
                    <a:pt x="33193" y="456"/>
                  </a:cubicBezTo>
                  <a:cubicBezTo>
                    <a:pt x="31095" y="547"/>
                    <a:pt x="28360" y="578"/>
                    <a:pt x="25594" y="608"/>
                  </a:cubicBezTo>
                  <a:cubicBezTo>
                    <a:pt x="22585" y="638"/>
                    <a:pt x="19515" y="699"/>
                    <a:pt x="17113" y="760"/>
                  </a:cubicBezTo>
                  <a:cubicBezTo>
                    <a:pt x="16566" y="790"/>
                    <a:pt x="16384" y="1003"/>
                    <a:pt x="15806" y="1611"/>
                  </a:cubicBezTo>
                  <a:cubicBezTo>
                    <a:pt x="15746" y="1702"/>
                    <a:pt x="15624" y="1824"/>
                    <a:pt x="15472" y="1976"/>
                  </a:cubicBezTo>
                  <a:cubicBezTo>
                    <a:pt x="15107" y="2401"/>
                    <a:pt x="14499" y="3009"/>
                    <a:pt x="13587" y="3952"/>
                  </a:cubicBezTo>
                  <a:cubicBezTo>
                    <a:pt x="11217" y="6383"/>
                    <a:pt x="6931" y="10730"/>
                    <a:pt x="456" y="1778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718;p69">
              <a:extLst>
                <a:ext uri="{FF2B5EF4-FFF2-40B4-BE49-F238E27FC236}">
                  <a16:creationId xmlns:a16="http://schemas.microsoft.com/office/drawing/2014/main" id="{4EE65029-1742-4452-82F3-C23E25DC887A}"/>
                </a:ext>
              </a:extLst>
            </p:cNvPr>
            <p:cNvSpPr/>
            <p:nvPr/>
          </p:nvSpPr>
          <p:spPr>
            <a:xfrm>
              <a:off x="4704750" y="4177413"/>
              <a:ext cx="614775" cy="488625"/>
            </a:xfrm>
            <a:custGeom>
              <a:avLst/>
              <a:gdLst/>
              <a:ahLst/>
              <a:cxnLst/>
              <a:rect l="l" t="t" r="r" b="b"/>
              <a:pathLst>
                <a:path w="24591" h="19545" extrusionOk="0">
                  <a:moveTo>
                    <a:pt x="396" y="10426"/>
                  </a:moveTo>
                  <a:lnTo>
                    <a:pt x="396" y="10426"/>
                  </a:lnTo>
                  <a:cubicBezTo>
                    <a:pt x="1" y="8724"/>
                    <a:pt x="4499" y="5532"/>
                    <a:pt x="9423" y="3344"/>
                  </a:cubicBezTo>
                  <a:cubicBezTo>
                    <a:pt x="14317" y="1186"/>
                    <a:pt x="19697" y="0"/>
                    <a:pt x="20670" y="1520"/>
                  </a:cubicBezTo>
                  <a:lnTo>
                    <a:pt x="20670" y="1520"/>
                  </a:lnTo>
                  <a:cubicBezTo>
                    <a:pt x="20670" y="1581"/>
                    <a:pt x="20700" y="1611"/>
                    <a:pt x="20700" y="1642"/>
                  </a:cubicBezTo>
                  <a:lnTo>
                    <a:pt x="22646" y="6323"/>
                  </a:lnTo>
                  <a:lnTo>
                    <a:pt x="24591" y="11003"/>
                  </a:lnTo>
                  <a:cubicBezTo>
                    <a:pt x="24561" y="11003"/>
                    <a:pt x="24500" y="11034"/>
                    <a:pt x="24500" y="11034"/>
                  </a:cubicBezTo>
                  <a:cubicBezTo>
                    <a:pt x="23284" y="10000"/>
                    <a:pt x="18633" y="10730"/>
                    <a:pt x="13496" y="12949"/>
                  </a:cubicBezTo>
                  <a:cubicBezTo>
                    <a:pt x="8360" y="15137"/>
                    <a:pt x="4560" y="17964"/>
                    <a:pt x="4439" y="19514"/>
                  </a:cubicBezTo>
                  <a:cubicBezTo>
                    <a:pt x="4408" y="19514"/>
                    <a:pt x="4378" y="19545"/>
                    <a:pt x="4378" y="19545"/>
                  </a:cubicBezTo>
                  <a:lnTo>
                    <a:pt x="2432" y="15107"/>
                  </a:lnTo>
                  <a:lnTo>
                    <a:pt x="487" y="10669"/>
                  </a:lnTo>
                  <a:cubicBezTo>
                    <a:pt x="426" y="10517"/>
                    <a:pt x="396" y="10456"/>
                    <a:pt x="396" y="1042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719;p69">
              <a:extLst>
                <a:ext uri="{FF2B5EF4-FFF2-40B4-BE49-F238E27FC236}">
                  <a16:creationId xmlns:a16="http://schemas.microsoft.com/office/drawing/2014/main" id="{AB25B82F-35B5-4C43-8F7F-0D56208D4F55}"/>
                </a:ext>
              </a:extLst>
            </p:cNvPr>
            <p:cNvSpPr/>
            <p:nvPr/>
          </p:nvSpPr>
          <p:spPr>
            <a:xfrm>
              <a:off x="4734400" y="4300513"/>
              <a:ext cx="158075" cy="330575"/>
            </a:xfrm>
            <a:custGeom>
              <a:avLst/>
              <a:gdLst/>
              <a:ahLst/>
              <a:cxnLst/>
              <a:rect l="l" t="t" r="r" b="b"/>
              <a:pathLst>
                <a:path w="6323" h="13223" extrusionOk="0">
                  <a:moveTo>
                    <a:pt x="3709" y="12888"/>
                  </a:moveTo>
                  <a:cubicBezTo>
                    <a:pt x="3769" y="12979"/>
                    <a:pt x="3709" y="13131"/>
                    <a:pt x="3617" y="13192"/>
                  </a:cubicBezTo>
                  <a:cubicBezTo>
                    <a:pt x="3496" y="13222"/>
                    <a:pt x="3344" y="13192"/>
                    <a:pt x="3313" y="13070"/>
                  </a:cubicBezTo>
                  <a:lnTo>
                    <a:pt x="31" y="5472"/>
                  </a:lnTo>
                  <a:lnTo>
                    <a:pt x="31" y="5380"/>
                  </a:lnTo>
                  <a:lnTo>
                    <a:pt x="31" y="5380"/>
                  </a:lnTo>
                  <a:cubicBezTo>
                    <a:pt x="0" y="4712"/>
                    <a:pt x="669" y="3830"/>
                    <a:pt x="1642" y="3010"/>
                  </a:cubicBezTo>
                  <a:cubicBezTo>
                    <a:pt x="2949" y="1824"/>
                    <a:pt x="4803" y="669"/>
                    <a:pt x="5958" y="61"/>
                  </a:cubicBezTo>
                  <a:cubicBezTo>
                    <a:pt x="6079" y="0"/>
                    <a:pt x="6231" y="61"/>
                    <a:pt x="6262" y="183"/>
                  </a:cubicBezTo>
                  <a:cubicBezTo>
                    <a:pt x="6323" y="304"/>
                    <a:pt x="6262" y="456"/>
                    <a:pt x="6140" y="487"/>
                  </a:cubicBezTo>
                  <a:cubicBezTo>
                    <a:pt x="5046" y="1064"/>
                    <a:pt x="3222" y="2189"/>
                    <a:pt x="1915" y="3374"/>
                  </a:cubicBezTo>
                  <a:cubicBezTo>
                    <a:pt x="1094" y="4104"/>
                    <a:pt x="517" y="4833"/>
                    <a:pt x="487" y="535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TextBox 6">
            <a:extLst>
              <a:ext uri="{FF2B5EF4-FFF2-40B4-BE49-F238E27FC236}">
                <a16:creationId xmlns:a16="http://schemas.microsoft.com/office/drawing/2014/main" id="{BE27598A-2828-49E2-8849-2B1F3E576148}"/>
              </a:ext>
            </a:extLst>
          </p:cNvPr>
          <p:cNvSpPr txBox="1"/>
          <p:nvPr/>
        </p:nvSpPr>
        <p:spPr>
          <a:xfrm>
            <a:off x="2720519" y="413245"/>
            <a:ext cx="3853940" cy="461665"/>
          </a:xfrm>
          <a:prstGeom prst="rect">
            <a:avLst/>
          </a:prstGeom>
          <a:noFill/>
        </p:spPr>
        <p:txBody>
          <a:bodyPr wrap="none" rtlCol="0">
            <a:spAutoFit/>
          </a:bodyPr>
          <a:lstStyle/>
          <a:p>
            <a:pPr algn="ctr"/>
            <a:r>
              <a:rPr lang="en-US" sz="2400" dirty="0" err="1">
                <a:latin typeface="Fredoka One" panose="020B0604020202020204" charset="0"/>
              </a:rPr>
              <a:t>Metode</a:t>
            </a:r>
            <a:r>
              <a:rPr lang="en-US" sz="2400" dirty="0">
                <a:latin typeface="Fredoka One" panose="020B0604020202020204" charset="0"/>
              </a:rPr>
              <a:t> Pendidikan Anak</a:t>
            </a:r>
            <a:endParaRPr lang="en-ID" sz="2400" dirty="0">
              <a:latin typeface="Fredoka One" panose="020B0604020202020204" charset="0"/>
            </a:endParaRPr>
          </a:p>
        </p:txBody>
      </p:sp>
      <p:grpSp>
        <p:nvGrpSpPr>
          <p:cNvPr id="52" name="Google Shape;1736;p69">
            <a:extLst>
              <a:ext uri="{FF2B5EF4-FFF2-40B4-BE49-F238E27FC236}">
                <a16:creationId xmlns:a16="http://schemas.microsoft.com/office/drawing/2014/main" id="{137A9850-FFC4-4A0B-A238-32B9881E6A39}"/>
              </a:ext>
            </a:extLst>
          </p:cNvPr>
          <p:cNvGrpSpPr/>
          <p:nvPr/>
        </p:nvGrpSpPr>
        <p:grpSpPr>
          <a:xfrm rot="20815625">
            <a:off x="1164986" y="660519"/>
            <a:ext cx="1161435" cy="708264"/>
            <a:chOff x="3096825" y="802738"/>
            <a:chExt cx="1413425" cy="882250"/>
          </a:xfrm>
        </p:grpSpPr>
        <p:sp>
          <p:nvSpPr>
            <p:cNvPr id="53" name="Google Shape;1737;p69">
              <a:extLst>
                <a:ext uri="{FF2B5EF4-FFF2-40B4-BE49-F238E27FC236}">
                  <a16:creationId xmlns:a16="http://schemas.microsoft.com/office/drawing/2014/main" id="{A06E0C89-C624-4ED9-B441-737330D77E1B}"/>
                </a:ext>
              </a:extLst>
            </p:cNvPr>
            <p:cNvSpPr/>
            <p:nvPr/>
          </p:nvSpPr>
          <p:spPr>
            <a:xfrm>
              <a:off x="3096825" y="1142413"/>
              <a:ext cx="418725" cy="542575"/>
            </a:xfrm>
            <a:custGeom>
              <a:avLst/>
              <a:gdLst/>
              <a:ahLst/>
              <a:cxnLst/>
              <a:rect l="l" t="t" r="r" b="b"/>
              <a:pathLst>
                <a:path w="16749" h="21703" extrusionOk="0">
                  <a:moveTo>
                    <a:pt x="16536" y="18116"/>
                  </a:moveTo>
                  <a:cubicBezTo>
                    <a:pt x="16384" y="17326"/>
                    <a:pt x="16171" y="16505"/>
                    <a:pt x="15989" y="15715"/>
                  </a:cubicBezTo>
                  <a:cubicBezTo>
                    <a:pt x="15806" y="14955"/>
                    <a:pt x="15624" y="14225"/>
                    <a:pt x="15472" y="13466"/>
                  </a:cubicBezTo>
                  <a:cubicBezTo>
                    <a:pt x="15016" y="11551"/>
                    <a:pt x="14438" y="9605"/>
                    <a:pt x="13861" y="7660"/>
                  </a:cubicBezTo>
                  <a:cubicBezTo>
                    <a:pt x="13405" y="6079"/>
                    <a:pt x="12919" y="4469"/>
                    <a:pt x="12432" y="2888"/>
                  </a:cubicBezTo>
                  <a:cubicBezTo>
                    <a:pt x="12068" y="1733"/>
                    <a:pt x="11429" y="213"/>
                    <a:pt x="10061" y="92"/>
                  </a:cubicBezTo>
                  <a:cubicBezTo>
                    <a:pt x="8694" y="0"/>
                    <a:pt x="7873" y="1277"/>
                    <a:pt x="7326" y="2310"/>
                  </a:cubicBezTo>
                  <a:cubicBezTo>
                    <a:pt x="6536" y="3830"/>
                    <a:pt x="5745" y="5350"/>
                    <a:pt x="4985" y="6900"/>
                  </a:cubicBezTo>
                  <a:cubicBezTo>
                    <a:pt x="4104" y="8693"/>
                    <a:pt x="3192" y="10517"/>
                    <a:pt x="2402" y="12341"/>
                  </a:cubicBezTo>
                  <a:cubicBezTo>
                    <a:pt x="2098" y="13010"/>
                    <a:pt x="1794" y="13739"/>
                    <a:pt x="1490" y="14438"/>
                  </a:cubicBezTo>
                  <a:cubicBezTo>
                    <a:pt x="1186" y="15198"/>
                    <a:pt x="821" y="15958"/>
                    <a:pt x="578" y="16748"/>
                  </a:cubicBezTo>
                  <a:cubicBezTo>
                    <a:pt x="365" y="17295"/>
                    <a:pt x="122" y="18025"/>
                    <a:pt x="61" y="18633"/>
                  </a:cubicBezTo>
                  <a:cubicBezTo>
                    <a:pt x="0" y="19666"/>
                    <a:pt x="791" y="20457"/>
                    <a:pt x="1733" y="20548"/>
                  </a:cubicBezTo>
                  <a:cubicBezTo>
                    <a:pt x="2918" y="20639"/>
                    <a:pt x="3709" y="19849"/>
                    <a:pt x="4225" y="18876"/>
                  </a:cubicBezTo>
                  <a:cubicBezTo>
                    <a:pt x="4681" y="17995"/>
                    <a:pt x="5046" y="17083"/>
                    <a:pt x="5472" y="16201"/>
                  </a:cubicBezTo>
                  <a:cubicBezTo>
                    <a:pt x="6566" y="16323"/>
                    <a:pt x="7630" y="16384"/>
                    <a:pt x="8724" y="16505"/>
                  </a:cubicBezTo>
                  <a:lnTo>
                    <a:pt x="11703" y="16748"/>
                  </a:lnTo>
                  <a:lnTo>
                    <a:pt x="12493" y="19575"/>
                  </a:lnTo>
                  <a:cubicBezTo>
                    <a:pt x="12797" y="20639"/>
                    <a:pt x="13496" y="21551"/>
                    <a:pt x="14651" y="21642"/>
                  </a:cubicBezTo>
                  <a:cubicBezTo>
                    <a:pt x="15654" y="21703"/>
                    <a:pt x="16566" y="21064"/>
                    <a:pt x="16627" y="20092"/>
                  </a:cubicBezTo>
                  <a:cubicBezTo>
                    <a:pt x="16749" y="19484"/>
                    <a:pt x="16627" y="18724"/>
                    <a:pt x="16536" y="18116"/>
                  </a:cubicBezTo>
                  <a:close/>
                  <a:moveTo>
                    <a:pt x="9150" y="12219"/>
                  </a:moveTo>
                  <a:cubicBezTo>
                    <a:pt x="8542" y="12189"/>
                    <a:pt x="7964" y="12159"/>
                    <a:pt x="7356" y="12098"/>
                  </a:cubicBezTo>
                  <a:cubicBezTo>
                    <a:pt x="8055" y="10517"/>
                    <a:pt x="8785" y="8876"/>
                    <a:pt x="9423" y="7295"/>
                  </a:cubicBezTo>
                  <a:cubicBezTo>
                    <a:pt x="9758" y="8997"/>
                    <a:pt x="10183" y="10700"/>
                    <a:pt x="10609" y="12402"/>
                  </a:cubicBezTo>
                  <a:cubicBezTo>
                    <a:pt x="10092" y="12341"/>
                    <a:pt x="9636" y="12311"/>
                    <a:pt x="9150" y="1221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738;p69">
              <a:extLst>
                <a:ext uri="{FF2B5EF4-FFF2-40B4-BE49-F238E27FC236}">
                  <a16:creationId xmlns:a16="http://schemas.microsoft.com/office/drawing/2014/main" id="{A2F3EE44-6810-45F5-B222-41D653A02A53}"/>
                </a:ext>
              </a:extLst>
            </p:cNvPr>
            <p:cNvSpPr/>
            <p:nvPr/>
          </p:nvSpPr>
          <p:spPr>
            <a:xfrm>
              <a:off x="3454725" y="802738"/>
              <a:ext cx="474200" cy="632250"/>
            </a:xfrm>
            <a:custGeom>
              <a:avLst/>
              <a:gdLst/>
              <a:ahLst/>
              <a:cxnLst/>
              <a:rect l="l" t="t" r="r" b="b"/>
              <a:pathLst>
                <a:path w="18968" h="25290" extrusionOk="0">
                  <a:moveTo>
                    <a:pt x="18694" y="15776"/>
                  </a:moveTo>
                  <a:cubicBezTo>
                    <a:pt x="18390" y="13618"/>
                    <a:pt x="17053" y="11642"/>
                    <a:pt x="15138" y="10761"/>
                  </a:cubicBezTo>
                  <a:cubicBezTo>
                    <a:pt x="16232" y="9514"/>
                    <a:pt x="16567" y="7843"/>
                    <a:pt x="16354" y="6049"/>
                  </a:cubicBezTo>
                  <a:cubicBezTo>
                    <a:pt x="16141" y="4803"/>
                    <a:pt x="15746" y="3587"/>
                    <a:pt x="14895" y="2584"/>
                  </a:cubicBezTo>
                  <a:cubicBezTo>
                    <a:pt x="12767" y="122"/>
                    <a:pt x="9089" y="1"/>
                    <a:pt x="6110" y="426"/>
                  </a:cubicBezTo>
                  <a:cubicBezTo>
                    <a:pt x="4044" y="700"/>
                    <a:pt x="1399" y="1308"/>
                    <a:pt x="457" y="3435"/>
                  </a:cubicBezTo>
                  <a:cubicBezTo>
                    <a:pt x="31" y="4378"/>
                    <a:pt x="1" y="5441"/>
                    <a:pt x="92" y="6475"/>
                  </a:cubicBezTo>
                  <a:cubicBezTo>
                    <a:pt x="153" y="8147"/>
                    <a:pt x="396" y="9879"/>
                    <a:pt x="578" y="11551"/>
                  </a:cubicBezTo>
                  <a:cubicBezTo>
                    <a:pt x="700" y="12402"/>
                    <a:pt x="791" y="13253"/>
                    <a:pt x="913" y="14104"/>
                  </a:cubicBezTo>
                  <a:cubicBezTo>
                    <a:pt x="913" y="14226"/>
                    <a:pt x="943" y="14378"/>
                    <a:pt x="943" y="14499"/>
                  </a:cubicBezTo>
                  <a:cubicBezTo>
                    <a:pt x="1095" y="15654"/>
                    <a:pt x="1308" y="16870"/>
                    <a:pt x="1490" y="18056"/>
                  </a:cubicBezTo>
                  <a:cubicBezTo>
                    <a:pt x="1642" y="18967"/>
                    <a:pt x="1794" y="19910"/>
                    <a:pt x="2007" y="20822"/>
                  </a:cubicBezTo>
                  <a:cubicBezTo>
                    <a:pt x="2250" y="21825"/>
                    <a:pt x="2554" y="22858"/>
                    <a:pt x="3223" y="23648"/>
                  </a:cubicBezTo>
                  <a:cubicBezTo>
                    <a:pt x="4682" y="25290"/>
                    <a:pt x="7235" y="25138"/>
                    <a:pt x="9150" y="24864"/>
                  </a:cubicBezTo>
                  <a:cubicBezTo>
                    <a:pt x="12007" y="24469"/>
                    <a:pt x="15138" y="23496"/>
                    <a:pt x="17053" y="21277"/>
                  </a:cubicBezTo>
                  <a:cubicBezTo>
                    <a:pt x="18360" y="19758"/>
                    <a:pt x="18968" y="17782"/>
                    <a:pt x="18694" y="15776"/>
                  </a:cubicBezTo>
                  <a:close/>
                  <a:moveTo>
                    <a:pt x="5016" y="6809"/>
                  </a:moveTo>
                  <a:cubicBezTo>
                    <a:pt x="4986" y="6596"/>
                    <a:pt x="4955" y="6292"/>
                    <a:pt x="5016" y="6049"/>
                  </a:cubicBezTo>
                  <a:cubicBezTo>
                    <a:pt x="5199" y="5441"/>
                    <a:pt x="6658" y="5229"/>
                    <a:pt x="7174" y="5137"/>
                  </a:cubicBezTo>
                  <a:cubicBezTo>
                    <a:pt x="8785" y="4925"/>
                    <a:pt x="11126" y="4925"/>
                    <a:pt x="11430" y="6961"/>
                  </a:cubicBezTo>
                  <a:cubicBezTo>
                    <a:pt x="11490" y="7387"/>
                    <a:pt x="11430" y="7751"/>
                    <a:pt x="11247" y="8147"/>
                  </a:cubicBezTo>
                  <a:cubicBezTo>
                    <a:pt x="10579" y="9423"/>
                    <a:pt x="8299" y="9970"/>
                    <a:pt x="6961" y="10153"/>
                  </a:cubicBezTo>
                  <a:cubicBezTo>
                    <a:pt x="6810" y="10183"/>
                    <a:pt x="6658" y="10183"/>
                    <a:pt x="6506" y="10244"/>
                  </a:cubicBezTo>
                  <a:cubicBezTo>
                    <a:pt x="6171" y="10274"/>
                    <a:pt x="5867" y="10305"/>
                    <a:pt x="5502" y="10335"/>
                  </a:cubicBezTo>
                  <a:close/>
                  <a:moveTo>
                    <a:pt x="9241" y="20031"/>
                  </a:moveTo>
                  <a:cubicBezTo>
                    <a:pt x="8755" y="20122"/>
                    <a:pt x="7539" y="20274"/>
                    <a:pt x="7113" y="19879"/>
                  </a:cubicBezTo>
                  <a:cubicBezTo>
                    <a:pt x="6779" y="19575"/>
                    <a:pt x="6597" y="18694"/>
                    <a:pt x="6566" y="18238"/>
                  </a:cubicBezTo>
                  <a:cubicBezTo>
                    <a:pt x="6414" y="17083"/>
                    <a:pt x="6262" y="15897"/>
                    <a:pt x="6202" y="14712"/>
                  </a:cubicBezTo>
                  <a:lnTo>
                    <a:pt x="8603" y="14378"/>
                  </a:lnTo>
                  <a:cubicBezTo>
                    <a:pt x="9879" y="14195"/>
                    <a:pt x="11977" y="14013"/>
                    <a:pt x="13041" y="14864"/>
                  </a:cubicBezTo>
                  <a:cubicBezTo>
                    <a:pt x="13497" y="15259"/>
                    <a:pt x="13709" y="15776"/>
                    <a:pt x="13801" y="16353"/>
                  </a:cubicBezTo>
                  <a:cubicBezTo>
                    <a:pt x="14135" y="18967"/>
                    <a:pt x="11278" y="19758"/>
                    <a:pt x="9241" y="2003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739;p69">
              <a:extLst>
                <a:ext uri="{FF2B5EF4-FFF2-40B4-BE49-F238E27FC236}">
                  <a16:creationId xmlns:a16="http://schemas.microsoft.com/office/drawing/2014/main" id="{533A3D9C-1A89-4474-BB15-D75A2BB5E5AC}"/>
                </a:ext>
              </a:extLst>
            </p:cNvPr>
            <p:cNvSpPr/>
            <p:nvPr/>
          </p:nvSpPr>
          <p:spPr>
            <a:xfrm>
              <a:off x="3955500" y="937988"/>
              <a:ext cx="554750" cy="633775"/>
            </a:xfrm>
            <a:custGeom>
              <a:avLst/>
              <a:gdLst/>
              <a:ahLst/>
              <a:cxnLst/>
              <a:rect l="l" t="t" r="r" b="b"/>
              <a:pathLst>
                <a:path w="22190" h="25351" extrusionOk="0">
                  <a:moveTo>
                    <a:pt x="21703" y="17296"/>
                  </a:moveTo>
                  <a:cubicBezTo>
                    <a:pt x="21247" y="16019"/>
                    <a:pt x="20275" y="15381"/>
                    <a:pt x="18998" y="15867"/>
                  </a:cubicBezTo>
                  <a:cubicBezTo>
                    <a:pt x="18147" y="16171"/>
                    <a:pt x="17600" y="17053"/>
                    <a:pt x="17022" y="17661"/>
                  </a:cubicBezTo>
                  <a:cubicBezTo>
                    <a:pt x="16171" y="18603"/>
                    <a:pt x="15229" y="19181"/>
                    <a:pt x="14043" y="19606"/>
                  </a:cubicBezTo>
                  <a:cubicBezTo>
                    <a:pt x="12706" y="20092"/>
                    <a:pt x="11277" y="19940"/>
                    <a:pt x="10031" y="19272"/>
                  </a:cubicBezTo>
                  <a:cubicBezTo>
                    <a:pt x="8238" y="18269"/>
                    <a:pt x="7113" y="16384"/>
                    <a:pt x="6414" y="14500"/>
                  </a:cubicBezTo>
                  <a:cubicBezTo>
                    <a:pt x="5837" y="12919"/>
                    <a:pt x="5624" y="11126"/>
                    <a:pt x="5989" y="9454"/>
                  </a:cubicBezTo>
                  <a:cubicBezTo>
                    <a:pt x="6262" y="8208"/>
                    <a:pt x="6900" y="6962"/>
                    <a:pt x="8056" y="6262"/>
                  </a:cubicBezTo>
                  <a:cubicBezTo>
                    <a:pt x="8268" y="6110"/>
                    <a:pt x="8511" y="5989"/>
                    <a:pt x="8755" y="5928"/>
                  </a:cubicBezTo>
                  <a:cubicBezTo>
                    <a:pt x="9514" y="5655"/>
                    <a:pt x="10366" y="5442"/>
                    <a:pt x="11156" y="5442"/>
                  </a:cubicBezTo>
                  <a:cubicBezTo>
                    <a:pt x="11733" y="5442"/>
                    <a:pt x="12250" y="5503"/>
                    <a:pt x="12828" y="5503"/>
                  </a:cubicBezTo>
                  <a:cubicBezTo>
                    <a:pt x="13223" y="5503"/>
                    <a:pt x="13588" y="5442"/>
                    <a:pt x="13922" y="5320"/>
                  </a:cubicBezTo>
                  <a:cubicBezTo>
                    <a:pt x="15229" y="4864"/>
                    <a:pt x="15685" y="3557"/>
                    <a:pt x="15229" y="2311"/>
                  </a:cubicBezTo>
                  <a:cubicBezTo>
                    <a:pt x="15138" y="2098"/>
                    <a:pt x="15047" y="1855"/>
                    <a:pt x="14895" y="1673"/>
                  </a:cubicBezTo>
                  <a:cubicBezTo>
                    <a:pt x="13588" y="1"/>
                    <a:pt x="10578" y="335"/>
                    <a:pt x="8815" y="761"/>
                  </a:cubicBezTo>
                  <a:cubicBezTo>
                    <a:pt x="8359" y="882"/>
                    <a:pt x="7904" y="1034"/>
                    <a:pt x="7478" y="1186"/>
                  </a:cubicBezTo>
                  <a:cubicBezTo>
                    <a:pt x="6019" y="1703"/>
                    <a:pt x="4712" y="2554"/>
                    <a:pt x="3587" y="3648"/>
                  </a:cubicBezTo>
                  <a:cubicBezTo>
                    <a:pt x="153" y="7174"/>
                    <a:pt x="1" y="12281"/>
                    <a:pt x="1581" y="16719"/>
                  </a:cubicBezTo>
                  <a:cubicBezTo>
                    <a:pt x="2736" y="19819"/>
                    <a:pt x="4742" y="22554"/>
                    <a:pt x="7812" y="24013"/>
                  </a:cubicBezTo>
                  <a:cubicBezTo>
                    <a:pt x="10274" y="25199"/>
                    <a:pt x="13162" y="25351"/>
                    <a:pt x="15746" y="24378"/>
                  </a:cubicBezTo>
                  <a:cubicBezTo>
                    <a:pt x="17539" y="23740"/>
                    <a:pt x="19363" y="22706"/>
                    <a:pt x="20579" y="21247"/>
                  </a:cubicBezTo>
                  <a:cubicBezTo>
                    <a:pt x="21430" y="20123"/>
                    <a:pt x="22190" y="18664"/>
                    <a:pt x="21703" y="1729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73"/>
        <p:cNvGrpSpPr/>
        <p:nvPr/>
      </p:nvGrpSpPr>
      <p:grpSpPr>
        <a:xfrm>
          <a:off x="0" y="0"/>
          <a:ext cx="0" cy="0"/>
          <a:chOff x="0" y="0"/>
          <a:chExt cx="0" cy="0"/>
        </a:xfrm>
      </p:grpSpPr>
      <p:pic>
        <p:nvPicPr>
          <p:cNvPr id="6" name="Picture 5">
            <a:extLst>
              <a:ext uri="{FF2B5EF4-FFF2-40B4-BE49-F238E27FC236}">
                <a16:creationId xmlns:a16="http://schemas.microsoft.com/office/drawing/2014/main" id="{9E31138D-70D1-4543-81B4-B79E1EF7874B}"/>
              </a:ext>
            </a:extLst>
          </p:cNvPr>
          <p:cNvPicPr>
            <a:picLocks noChangeAspect="1"/>
          </p:cNvPicPr>
          <p:nvPr/>
        </p:nvPicPr>
        <p:blipFill>
          <a:blip r:embed="rId3"/>
          <a:stretch>
            <a:fillRect/>
          </a:stretch>
        </p:blipFill>
        <p:spPr>
          <a:xfrm>
            <a:off x="5522962" y="1161401"/>
            <a:ext cx="3287575" cy="2630557"/>
          </a:xfrm>
          <a:prstGeom prst="rect">
            <a:avLst/>
          </a:prstGeom>
        </p:spPr>
      </p:pic>
      <p:grpSp>
        <p:nvGrpSpPr>
          <p:cNvPr id="991" name="Google Shape;991;p52"/>
          <p:cNvGrpSpPr/>
          <p:nvPr/>
        </p:nvGrpSpPr>
        <p:grpSpPr>
          <a:xfrm>
            <a:off x="332557" y="2585902"/>
            <a:ext cx="371785" cy="370879"/>
            <a:chOff x="-41111350" y="3239100"/>
            <a:chExt cx="318200" cy="317425"/>
          </a:xfrm>
        </p:grpSpPr>
        <p:sp>
          <p:nvSpPr>
            <p:cNvPr id="992" name="Google Shape;992;p52"/>
            <p:cNvSpPr/>
            <p:nvPr/>
          </p:nvSpPr>
          <p:spPr>
            <a:xfrm>
              <a:off x="-41111350" y="3239100"/>
              <a:ext cx="145725" cy="144925"/>
            </a:xfrm>
            <a:custGeom>
              <a:avLst/>
              <a:gdLst/>
              <a:ahLst/>
              <a:cxnLst/>
              <a:rect l="l" t="t" r="r" b="b"/>
              <a:pathLst>
                <a:path w="5829" h="5797" extrusionOk="0">
                  <a:moveTo>
                    <a:pt x="2930" y="1670"/>
                  </a:moveTo>
                  <a:cubicBezTo>
                    <a:pt x="3119" y="1670"/>
                    <a:pt x="3308" y="1859"/>
                    <a:pt x="3308" y="2048"/>
                  </a:cubicBezTo>
                  <a:lnTo>
                    <a:pt x="3308" y="2489"/>
                  </a:lnTo>
                  <a:lnTo>
                    <a:pt x="3749" y="2489"/>
                  </a:lnTo>
                  <a:cubicBezTo>
                    <a:pt x="4001" y="2489"/>
                    <a:pt x="4159" y="2678"/>
                    <a:pt x="4159" y="2930"/>
                  </a:cubicBezTo>
                  <a:cubicBezTo>
                    <a:pt x="4159" y="3151"/>
                    <a:pt x="3938" y="3340"/>
                    <a:pt x="3749" y="3340"/>
                  </a:cubicBezTo>
                  <a:lnTo>
                    <a:pt x="3308" y="3340"/>
                  </a:lnTo>
                  <a:lnTo>
                    <a:pt x="3308" y="3781"/>
                  </a:lnTo>
                  <a:cubicBezTo>
                    <a:pt x="3308" y="4001"/>
                    <a:pt x="3119" y="4159"/>
                    <a:pt x="2930" y="4159"/>
                  </a:cubicBezTo>
                  <a:cubicBezTo>
                    <a:pt x="2710" y="4159"/>
                    <a:pt x="2520" y="3970"/>
                    <a:pt x="2520" y="3781"/>
                  </a:cubicBezTo>
                  <a:lnTo>
                    <a:pt x="2520" y="3340"/>
                  </a:lnTo>
                  <a:lnTo>
                    <a:pt x="2079" y="3340"/>
                  </a:lnTo>
                  <a:cubicBezTo>
                    <a:pt x="1859" y="3340"/>
                    <a:pt x="1701" y="3151"/>
                    <a:pt x="1701" y="2930"/>
                  </a:cubicBezTo>
                  <a:cubicBezTo>
                    <a:pt x="1701" y="2678"/>
                    <a:pt x="1859" y="2489"/>
                    <a:pt x="2079" y="2489"/>
                  </a:cubicBezTo>
                  <a:lnTo>
                    <a:pt x="2520" y="2489"/>
                  </a:lnTo>
                  <a:lnTo>
                    <a:pt x="2520" y="2048"/>
                  </a:lnTo>
                  <a:cubicBezTo>
                    <a:pt x="2520" y="1827"/>
                    <a:pt x="2710" y="1670"/>
                    <a:pt x="2930" y="1670"/>
                  </a:cubicBezTo>
                  <a:close/>
                  <a:moveTo>
                    <a:pt x="441" y="0"/>
                  </a:moveTo>
                  <a:cubicBezTo>
                    <a:pt x="189" y="0"/>
                    <a:pt x="0" y="189"/>
                    <a:pt x="0" y="441"/>
                  </a:cubicBezTo>
                  <a:lnTo>
                    <a:pt x="0" y="5387"/>
                  </a:lnTo>
                  <a:cubicBezTo>
                    <a:pt x="32" y="5639"/>
                    <a:pt x="221" y="5797"/>
                    <a:pt x="441" y="5797"/>
                  </a:cubicBezTo>
                  <a:lnTo>
                    <a:pt x="5387" y="5797"/>
                  </a:lnTo>
                  <a:cubicBezTo>
                    <a:pt x="5639" y="5797"/>
                    <a:pt x="5829" y="5608"/>
                    <a:pt x="5829" y="5387"/>
                  </a:cubicBezTo>
                  <a:lnTo>
                    <a:pt x="5829" y="441"/>
                  </a:lnTo>
                  <a:cubicBezTo>
                    <a:pt x="5829" y="189"/>
                    <a:pt x="5639" y="0"/>
                    <a:pt x="53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52"/>
            <p:cNvSpPr/>
            <p:nvPr/>
          </p:nvSpPr>
          <p:spPr>
            <a:xfrm>
              <a:off x="-41110575" y="3412375"/>
              <a:ext cx="146525" cy="144150"/>
            </a:xfrm>
            <a:custGeom>
              <a:avLst/>
              <a:gdLst/>
              <a:ahLst/>
              <a:cxnLst/>
              <a:rect l="l" t="t" r="r" b="b"/>
              <a:pathLst>
                <a:path w="5861" h="5766" extrusionOk="0">
                  <a:moveTo>
                    <a:pt x="3450" y="1859"/>
                  </a:moveTo>
                  <a:cubicBezTo>
                    <a:pt x="3561" y="1859"/>
                    <a:pt x="3671" y="1890"/>
                    <a:pt x="3750" y="1953"/>
                  </a:cubicBezTo>
                  <a:cubicBezTo>
                    <a:pt x="3907" y="2111"/>
                    <a:pt x="3907" y="2395"/>
                    <a:pt x="3750" y="2552"/>
                  </a:cubicBezTo>
                  <a:lnTo>
                    <a:pt x="3466" y="2836"/>
                  </a:lnTo>
                  <a:lnTo>
                    <a:pt x="3750" y="3119"/>
                  </a:lnTo>
                  <a:cubicBezTo>
                    <a:pt x="3907" y="3277"/>
                    <a:pt x="3907" y="3529"/>
                    <a:pt x="3750" y="3686"/>
                  </a:cubicBezTo>
                  <a:cubicBezTo>
                    <a:pt x="3671" y="3765"/>
                    <a:pt x="3561" y="3804"/>
                    <a:pt x="3450" y="3804"/>
                  </a:cubicBezTo>
                  <a:cubicBezTo>
                    <a:pt x="3340" y="3804"/>
                    <a:pt x="3230" y="3765"/>
                    <a:pt x="3151" y="3686"/>
                  </a:cubicBezTo>
                  <a:lnTo>
                    <a:pt x="2899" y="3434"/>
                  </a:lnTo>
                  <a:lnTo>
                    <a:pt x="2616" y="3686"/>
                  </a:lnTo>
                  <a:cubicBezTo>
                    <a:pt x="2537" y="3765"/>
                    <a:pt x="2426" y="3804"/>
                    <a:pt x="2316" y="3804"/>
                  </a:cubicBezTo>
                  <a:cubicBezTo>
                    <a:pt x="2206" y="3804"/>
                    <a:pt x="2096" y="3765"/>
                    <a:pt x="2017" y="3686"/>
                  </a:cubicBezTo>
                  <a:cubicBezTo>
                    <a:pt x="1859" y="3529"/>
                    <a:pt x="1859" y="3277"/>
                    <a:pt x="2017" y="3119"/>
                  </a:cubicBezTo>
                  <a:lnTo>
                    <a:pt x="2300" y="2836"/>
                  </a:lnTo>
                  <a:lnTo>
                    <a:pt x="2017" y="2552"/>
                  </a:lnTo>
                  <a:cubicBezTo>
                    <a:pt x="1859" y="2395"/>
                    <a:pt x="1859" y="2111"/>
                    <a:pt x="2017" y="1953"/>
                  </a:cubicBezTo>
                  <a:cubicBezTo>
                    <a:pt x="2096" y="1890"/>
                    <a:pt x="2206" y="1859"/>
                    <a:pt x="2316" y="1859"/>
                  </a:cubicBezTo>
                  <a:cubicBezTo>
                    <a:pt x="2426" y="1859"/>
                    <a:pt x="2537" y="1890"/>
                    <a:pt x="2616" y="1953"/>
                  </a:cubicBezTo>
                  <a:lnTo>
                    <a:pt x="2899" y="2237"/>
                  </a:lnTo>
                  <a:lnTo>
                    <a:pt x="3151" y="1953"/>
                  </a:lnTo>
                  <a:cubicBezTo>
                    <a:pt x="3230" y="1890"/>
                    <a:pt x="3340" y="1859"/>
                    <a:pt x="3450" y="1859"/>
                  </a:cubicBezTo>
                  <a:close/>
                  <a:moveTo>
                    <a:pt x="442" y="0"/>
                  </a:moveTo>
                  <a:cubicBezTo>
                    <a:pt x="221" y="0"/>
                    <a:pt x="1" y="189"/>
                    <a:pt x="1" y="378"/>
                  </a:cubicBezTo>
                  <a:lnTo>
                    <a:pt x="1" y="5356"/>
                  </a:lnTo>
                  <a:cubicBezTo>
                    <a:pt x="1" y="5608"/>
                    <a:pt x="221" y="5766"/>
                    <a:pt x="442" y="5766"/>
                  </a:cubicBezTo>
                  <a:lnTo>
                    <a:pt x="5419" y="5766"/>
                  </a:lnTo>
                  <a:cubicBezTo>
                    <a:pt x="5640" y="5766"/>
                    <a:pt x="5861" y="5545"/>
                    <a:pt x="5861" y="5356"/>
                  </a:cubicBezTo>
                  <a:lnTo>
                    <a:pt x="5861" y="378"/>
                  </a:lnTo>
                  <a:cubicBezTo>
                    <a:pt x="5861" y="158"/>
                    <a:pt x="5640" y="0"/>
                    <a:pt x="54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52"/>
            <p:cNvSpPr/>
            <p:nvPr/>
          </p:nvSpPr>
          <p:spPr>
            <a:xfrm>
              <a:off x="-40938875" y="3239100"/>
              <a:ext cx="145725" cy="144925"/>
            </a:xfrm>
            <a:custGeom>
              <a:avLst/>
              <a:gdLst/>
              <a:ahLst/>
              <a:cxnLst/>
              <a:rect l="l" t="t" r="r" b="b"/>
              <a:pathLst>
                <a:path w="5829" h="5797" extrusionOk="0">
                  <a:moveTo>
                    <a:pt x="3750" y="2457"/>
                  </a:moveTo>
                  <a:cubicBezTo>
                    <a:pt x="3970" y="2457"/>
                    <a:pt x="4128" y="2646"/>
                    <a:pt x="4128" y="2867"/>
                  </a:cubicBezTo>
                  <a:cubicBezTo>
                    <a:pt x="4159" y="3151"/>
                    <a:pt x="3970" y="3308"/>
                    <a:pt x="3750" y="3308"/>
                  </a:cubicBezTo>
                  <a:lnTo>
                    <a:pt x="2080" y="3308"/>
                  </a:lnTo>
                  <a:cubicBezTo>
                    <a:pt x="1859" y="3308"/>
                    <a:pt x="1702" y="3119"/>
                    <a:pt x="1702" y="2867"/>
                  </a:cubicBezTo>
                  <a:cubicBezTo>
                    <a:pt x="1702" y="2646"/>
                    <a:pt x="1891" y="2457"/>
                    <a:pt x="2080" y="2457"/>
                  </a:cubicBezTo>
                  <a:close/>
                  <a:moveTo>
                    <a:pt x="442" y="0"/>
                  </a:moveTo>
                  <a:cubicBezTo>
                    <a:pt x="190" y="0"/>
                    <a:pt x="1" y="189"/>
                    <a:pt x="1" y="441"/>
                  </a:cubicBezTo>
                  <a:lnTo>
                    <a:pt x="1" y="5387"/>
                  </a:lnTo>
                  <a:cubicBezTo>
                    <a:pt x="1" y="5639"/>
                    <a:pt x="190" y="5797"/>
                    <a:pt x="442" y="5797"/>
                  </a:cubicBezTo>
                  <a:lnTo>
                    <a:pt x="5388" y="5797"/>
                  </a:lnTo>
                  <a:cubicBezTo>
                    <a:pt x="5640" y="5797"/>
                    <a:pt x="5829" y="5608"/>
                    <a:pt x="5829" y="5387"/>
                  </a:cubicBezTo>
                  <a:lnTo>
                    <a:pt x="5829" y="441"/>
                  </a:lnTo>
                  <a:cubicBezTo>
                    <a:pt x="5829" y="189"/>
                    <a:pt x="5640" y="0"/>
                    <a:pt x="53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52"/>
            <p:cNvSpPr/>
            <p:nvPr/>
          </p:nvSpPr>
          <p:spPr>
            <a:xfrm>
              <a:off x="-40938875" y="3411575"/>
              <a:ext cx="145725" cy="144950"/>
            </a:xfrm>
            <a:custGeom>
              <a:avLst/>
              <a:gdLst/>
              <a:ahLst/>
              <a:cxnLst/>
              <a:rect l="l" t="t" r="r" b="b"/>
              <a:pathLst>
                <a:path w="5829" h="5798" extrusionOk="0">
                  <a:moveTo>
                    <a:pt x="3750" y="1639"/>
                  </a:moveTo>
                  <a:cubicBezTo>
                    <a:pt x="3970" y="1639"/>
                    <a:pt x="4128" y="1859"/>
                    <a:pt x="4128" y="2080"/>
                  </a:cubicBezTo>
                  <a:cubicBezTo>
                    <a:pt x="4159" y="2332"/>
                    <a:pt x="3970" y="2490"/>
                    <a:pt x="3750" y="2490"/>
                  </a:cubicBezTo>
                  <a:lnTo>
                    <a:pt x="2080" y="2490"/>
                  </a:lnTo>
                  <a:cubicBezTo>
                    <a:pt x="1859" y="2490"/>
                    <a:pt x="1702" y="2269"/>
                    <a:pt x="1702" y="2080"/>
                  </a:cubicBezTo>
                  <a:cubicBezTo>
                    <a:pt x="1702" y="1859"/>
                    <a:pt x="1891" y="1639"/>
                    <a:pt x="2080" y="1639"/>
                  </a:cubicBezTo>
                  <a:close/>
                  <a:moveTo>
                    <a:pt x="3750" y="3309"/>
                  </a:moveTo>
                  <a:cubicBezTo>
                    <a:pt x="3970" y="3309"/>
                    <a:pt x="4128" y="3498"/>
                    <a:pt x="4128" y="3687"/>
                  </a:cubicBezTo>
                  <a:cubicBezTo>
                    <a:pt x="4159" y="3970"/>
                    <a:pt x="3970" y="4128"/>
                    <a:pt x="3750" y="4128"/>
                  </a:cubicBezTo>
                  <a:lnTo>
                    <a:pt x="2080" y="4128"/>
                  </a:lnTo>
                  <a:cubicBezTo>
                    <a:pt x="1859" y="4128"/>
                    <a:pt x="1702" y="3939"/>
                    <a:pt x="1702" y="3687"/>
                  </a:cubicBezTo>
                  <a:cubicBezTo>
                    <a:pt x="1702" y="3466"/>
                    <a:pt x="1891" y="3309"/>
                    <a:pt x="2080" y="3309"/>
                  </a:cubicBezTo>
                  <a:close/>
                  <a:moveTo>
                    <a:pt x="442" y="1"/>
                  </a:moveTo>
                  <a:cubicBezTo>
                    <a:pt x="190" y="1"/>
                    <a:pt x="1" y="190"/>
                    <a:pt x="1" y="379"/>
                  </a:cubicBezTo>
                  <a:lnTo>
                    <a:pt x="1" y="5388"/>
                  </a:lnTo>
                  <a:cubicBezTo>
                    <a:pt x="1" y="5640"/>
                    <a:pt x="190" y="5798"/>
                    <a:pt x="442" y="5798"/>
                  </a:cubicBezTo>
                  <a:lnTo>
                    <a:pt x="5388" y="5798"/>
                  </a:lnTo>
                  <a:cubicBezTo>
                    <a:pt x="5640" y="5798"/>
                    <a:pt x="5829" y="5577"/>
                    <a:pt x="5829" y="5388"/>
                  </a:cubicBezTo>
                  <a:lnTo>
                    <a:pt x="5829" y="410"/>
                  </a:lnTo>
                  <a:cubicBezTo>
                    <a:pt x="5829" y="190"/>
                    <a:pt x="5640" y="1"/>
                    <a:pt x="53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04" name="Google Shape;1004;p52"/>
          <p:cNvSpPr/>
          <p:nvPr/>
        </p:nvSpPr>
        <p:spPr>
          <a:xfrm>
            <a:off x="609790" y="1224438"/>
            <a:ext cx="4323149" cy="1243431"/>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52"/>
          <p:cNvSpPr/>
          <p:nvPr/>
        </p:nvSpPr>
        <p:spPr>
          <a:xfrm>
            <a:off x="619209" y="3222699"/>
            <a:ext cx="5071462" cy="1243431"/>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52"/>
          <p:cNvSpPr txBox="1"/>
          <p:nvPr/>
        </p:nvSpPr>
        <p:spPr>
          <a:xfrm>
            <a:off x="1370334" y="809924"/>
            <a:ext cx="2705273" cy="303349"/>
          </a:xfrm>
          <a:prstGeom prst="rect">
            <a:avLst/>
          </a:prstGeom>
          <a:noFill/>
          <a:ln>
            <a:noFill/>
          </a:ln>
        </p:spPr>
        <p:txBody>
          <a:bodyPr spcFirstLastPara="1" wrap="square" lIns="91425" tIns="91425" rIns="91425" bIns="91425" anchor="b" anchorCtr="0">
            <a:noAutofit/>
          </a:bodyPr>
          <a:lstStyle/>
          <a:p>
            <a:pPr lvl="0" algn="ctr"/>
            <a:r>
              <a:rPr lang="en-ID" sz="1600" dirty="0">
                <a:latin typeface="Fredoka One" panose="020B0604020202020204" charset="0"/>
              </a:rPr>
              <a:t>Allah </a:t>
            </a:r>
            <a:r>
              <a:rPr lang="en-ID" sz="1600" dirty="0" err="1">
                <a:latin typeface="Fredoka One" panose="020B0604020202020204" charset="0"/>
              </a:rPr>
              <a:t>ta'ala</a:t>
            </a:r>
            <a:r>
              <a:rPr lang="en-ID" sz="1600" dirty="0">
                <a:latin typeface="Fredoka One" panose="020B0604020202020204" charset="0"/>
              </a:rPr>
              <a:t> </a:t>
            </a:r>
            <a:r>
              <a:rPr lang="en-ID" sz="1600" dirty="0" err="1">
                <a:latin typeface="Fredoka One" panose="020B0604020202020204" charset="0"/>
              </a:rPr>
              <a:t>berfirman</a:t>
            </a:r>
            <a:r>
              <a:rPr lang="en-ID" sz="1600" dirty="0">
                <a:latin typeface="Fredoka One" panose="020B0604020202020204" charset="0"/>
              </a:rPr>
              <a:t> :</a:t>
            </a:r>
            <a:endParaRPr sz="1600" dirty="0">
              <a:solidFill>
                <a:schemeClr val="lt1"/>
              </a:solidFill>
              <a:latin typeface="Fredoka One" panose="020B0604020202020204" charset="0"/>
              <a:ea typeface="Fredoka One"/>
              <a:cs typeface="Fredoka One"/>
              <a:sym typeface="Fredoka One"/>
            </a:endParaRPr>
          </a:p>
        </p:txBody>
      </p:sp>
      <p:sp>
        <p:nvSpPr>
          <p:cNvPr id="1007" name="Google Shape;1007;p52"/>
          <p:cNvSpPr txBox="1"/>
          <p:nvPr/>
        </p:nvSpPr>
        <p:spPr>
          <a:xfrm>
            <a:off x="1013212" y="1744243"/>
            <a:ext cx="3726185" cy="709500"/>
          </a:xfrm>
          <a:prstGeom prst="rect">
            <a:avLst/>
          </a:prstGeom>
          <a:noFill/>
          <a:ln>
            <a:noFill/>
          </a:ln>
        </p:spPr>
        <p:txBody>
          <a:bodyPr spcFirstLastPara="1" wrap="square" lIns="91425" tIns="91425" rIns="91425" bIns="91425" anchor="t" anchorCtr="0">
            <a:noAutofit/>
          </a:bodyPr>
          <a:lstStyle/>
          <a:p>
            <a:pPr lvl="0" algn="ctr"/>
            <a:r>
              <a:rPr lang="en-ID" sz="1200" dirty="0">
                <a:solidFill>
                  <a:schemeClr val="bg1"/>
                </a:solidFill>
                <a:latin typeface="Fredoka One" panose="020B0604020202020204" charset="0"/>
              </a:rPr>
              <a:t>"Kalian </a:t>
            </a:r>
            <a:r>
              <a:rPr lang="en-ID" sz="1200" dirty="0" err="1">
                <a:solidFill>
                  <a:schemeClr val="bg1"/>
                </a:solidFill>
                <a:latin typeface="Fredoka One" panose="020B0604020202020204" charset="0"/>
              </a:rPr>
              <a:t>adalah</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umat</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terbaik</a:t>
            </a:r>
            <a:r>
              <a:rPr lang="en-ID" sz="1200" dirty="0">
                <a:solidFill>
                  <a:schemeClr val="bg1"/>
                </a:solidFill>
                <a:latin typeface="Fredoka One" panose="020B0604020202020204" charset="0"/>
              </a:rPr>
              <a:t> yang </a:t>
            </a:r>
            <a:r>
              <a:rPr lang="en-ID" sz="1200" dirty="0" err="1">
                <a:solidFill>
                  <a:schemeClr val="bg1"/>
                </a:solidFill>
                <a:latin typeface="Fredoka One" panose="020B0604020202020204" charset="0"/>
              </a:rPr>
              <a:t>dilahirkan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untuk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manusia</a:t>
            </a:r>
            <a:r>
              <a:rPr lang="en-ID" sz="1200" dirty="0">
                <a:solidFill>
                  <a:schemeClr val="bg1"/>
                </a:solidFill>
                <a:latin typeface="Fredoka One" panose="020B0604020202020204" charset="0"/>
              </a:rPr>
              <a:t>". (Qs. Ali Imran : 110)</a:t>
            </a:r>
            <a:endParaRPr sz="1200" dirty="0">
              <a:solidFill>
                <a:schemeClr val="bg1"/>
              </a:solidFill>
              <a:latin typeface="Fredoka One" panose="020B0604020202020204" charset="0"/>
              <a:ea typeface="Nunito"/>
              <a:cs typeface="Nunito"/>
              <a:sym typeface="Nunito"/>
            </a:endParaRPr>
          </a:p>
        </p:txBody>
      </p:sp>
      <p:sp>
        <p:nvSpPr>
          <p:cNvPr id="1008" name="Google Shape;1008;p52"/>
          <p:cNvSpPr txBox="1"/>
          <p:nvPr/>
        </p:nvSpPr>
        <p:spPr>
          <a:xfrm>
            <a:off x="774642" y="2787241"/>
            <a:ext cx="4415198" cy="350400"/>
          </a:xfrm>
          <a:prstGeom prst="rect">
            <a:avLst/>
          </a:prstGeom>
          <a:noFill/>
          <a:ln>
            <a:noFill/>
          </a:ln>
        </p:spPr>
        <p:txBody>
          <a:bodyPr spcFirstLastPara="1" wrap="square" lIns="91425" tIns="91425" rIns="91425" bIns="91425" anchor="b" anchorCtr="0">
            <a:noAutofit/>
          </a:bodyPr>
          <a:lstStyle/>
          <a:p>
            <a:pPr lvl="0" algn="ctr"/>
            <a:r>
              <a:rPr lang="en-ID" dirty="0">
                <a:latin typeface="Fredoka One" panose="020B0604020202020204" charset="0"/>
              </a:rPr>
              <a:t>Nabi </a:t>
            </a:r>
            <a:r>
              <a:rPr lang="en-ID" dirty="0" err="1">
                <a:latin typeface="Fredoka One" panose="020B0604020202020204" charset="0"/>
              </a:rPr>
              <a:t>shallallahu</a:t>
            </a:r>
            <a:r>
              <a:rPr lang="en-ID" dirty="0">
                <a:latin typeface="Fredoka One" panose="020B0604020202020204" charset="0"/>
              </a:rPr>
              <a:t> '</a:t>
            </a:r>
            <a:r>
              <a:rPr lang="en-ID" dirty="0" err="1">
                <a:latin typeface="Fredoka One" panose="020B0604020202020204" charset="0"/>
              </a:rPr>
              <a:t>alaihi</a:t>
            </a:r>
            <a:r>
              <a:rPr lang="en-ID" dirty="0">
                <a:latin typeface="Fredoka One" panose="020B0604020202020204" charset="0"/>
              </a:rPr>
              <a:t> </a:t>
            </a:r>
            <a:r>
              <a:rPr lang="en-ID" dirty="0" err="1">
                <a:latin typeface="Fredoka One" panose="020B0604020202020204" charset="0"/>
              </a:rPr>
              <a:t>wa</a:t>
            </a:r>
            <a:r>
              <a:rPr lang="en-ID" dirty="0">
                <a:latin typeface="Fredoka One" panose="020B0604020202020204" charset="0"/>
              </a:rPr>
              <a:t> </a:t>
            </a:r>
            <a:r>
              <a:rPr lang="en-ID" dirty="0" err="1">
                <a:latin typeface="Fredoka One" panose="020B0604020202020204" charset="0"/>
              </a:rPr>
              <a:t>sallam</a:t>
            </a:r>
            <a:r>
              <a:rPr lang="en-ID" dirty="0">
                <a:latin typeface="Fredoka One" panose="020B0604020202020204" charset="0"/>
              </a:rPr>
              <a:t> </a:t>
            </a:r>
            <a:r>
              <a:rPr lang="en-ID" dirty="0" err="1">
                <a:latin typeface="Fredoka One" panose="020B0604020202020204" charset="0"/>
              </a:rPr>
              <a:t>bersabda</a:t>
            </a:r>
            <a:r>
              <a:rPr lang="en-ID" dirty="0">
                <a:latin typeface="Fredoka One" panose="020B0604020202020204" charset="0"/>
              </a:rPr>
              <a:t>:</a:t>
            </a:r>
            <a:endParaRPr sz="2300" dirty="0">
              <a:solidFill>
                <a:schemeClr val="lt1"/>
              </a:solidFill>
              <a:latin typeface="Fredoka One" panose="020B0604020202020204" charset="0"/>
              <a:ea typeface="Fredoka One"/>
              <a:cs typeface="Fredoka One"/>
              <a:sym typeface="Fredoka One"/>
            </a:endParaRPr>
          </a:p>
        </p:txBody>
      </p:sp>
      <p:sp>
        <p:nvSpPr>
          <p:cNvPr id="1009" name="Google Shape;1009;p52"/>
          <p:cNvSpPr txBox="1"/>
          <p:nvPr/>
        </p:nvSpPr>
        <p:spPr>
          <a:xfrm>
            <a:off x="1251616" y="3680979"/>
            <a:ext cx="4172954" cy="709500"/>
          </a:xfrm>
          <a:prstGeom prst="rect">
            <a:avLst/>
          </a:prstGeom>
          <a:noFill/>
          <a:ln>
            <a:noFill/>
          </a:ln>
        </p:spPr>
        <p:txBody>
          <a:bodyPr spcFirstLastPara="1" wrap="square" lIns="91425" tIns="91425" rIns="91425" bIns="91425" anchor="t" anchorCtr="0">
            <a:noAutofit/>
          </a:bodyPr>
          <a:lstStyle/>
          <a:p>
            <a:pPr lvl="0" algn="ctr"/>
            <a:r>
              <a:rPr lang="en-ID" sz="1200" dirty="0">
                <a:solidFill>
                  <a:schemeClr val="bg1"/>
                </a:solidFill>
                <a:latin typeface="Fredoka One" panose="020B0604020202020204" charset="0"/>
              </a:rPr>
              <a:t>"</a:t>
            </a:r>
            <a:r>
              <a:rPr lang="en-ID" sz="1200" dirty="0" err="1">
                <a:solidFill>
                  <a:schemeClr val="bg1"/>
                </a:solidFill>
                <a:latin typeface="Fredoka One" panose="020B0604020202020204" charset="0"/>
              </a:rPr>
              <a:t>Sebaik-baik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manusia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adalah</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generasiku</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kemudian</a:t>
            </a:r>
            <a:r>
              <a:rPr lang="en-ID" sz="1200" dirty="0">
                <a:solidFill>
                  <a:schemeClr val="bg1"/>
                </a:solidFill>
                <a:latin typeface="Fredoka One" panose="020B0604020202020204" charset="0"/>
              </a:rPr>
              <a:t> yang </a:t>
            </a:r>
            <a:r>
              <a:rPr lang="en-ID" sz="1200" dirty="0" err="1">
                <a:solidFill>
                  <a:schemeClr val="bg1"/>
                </a:solidFill>
                <a:latin typeface="Fredoka One" panose="020B0604020202020204" charset="0"/>
              </a:rPr>
              <a:t>menyusul</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setelahnya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kemudian</a:t>
            </a:r>
            <a:r>
              <a:rPr lang="en-ID" sz="1200" dirty="0">
                <a:solidFill>
                  <a:schemeClr val="bg1"/>
                </a:solidFill>
                <a:latin typeface="Fredoka One" panose="020B0604020202020204" charset="0"/>
              </a:rPr>
              <a:t> yang </a:t>
            </a:r>
            <a:r>
              <a:rPr lang="en-ID" sz="1200" dirty="0" err="1">
                <a:solidFill>
                  <a:schemeClr val="bg1"/>
                </a:solidFill>
                <a:latin typeface="Fredoka One" panose="020B0604020202020204" charset="0"/>
              </a:rPr>
              <a:t>menyusul</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setelahnya</a:t>
            </a:r>
            <a:r>
              <a:rPr lang="en-ID" sz="1200" dirty="0">
                <a:solidFill>
                  <a:schemeClr val="bg1"/>
                </a:solidFill>
                <a:latin typeface="Fredoka One" panose="020B0604020202020204" charset="0"/>
              </a:rPr>
              <a:t>." ( Bukhari &amp; Muslim).</a:t>
            </a:r>
            <a:br>
              <a:rPr lang="en-ID" sz="1200" dirty="0">
                <a:solidFill>
                  <a:schemeClr val="bg1"/>
                </a:solidFill>
                <a:latin typeface="Fredoka One" panose="020B0604020202020204" charset="0"/>
              </a:rPr>
            </a:br>
            <a:endParaRPr sz="1200" dirty="0">
              <a:solidFill>
                <a:schemeClr val="bg1"/>
              </a:solidFill>
              <a:latin typeface="Fredoka One" panose="020B0604020202020204" charset="0"/>
              <a:ea typeface="Nunito"/>
              <a:cs typeface="Nunito"/>
              <a:sym typeface="Nunito"/>
            </a:endParaRPr>
          </a:p>
        </p:txBody>
      </p:sp>
      <p:grpSp>
        <p:nvGrpSpPr>
          <p:cNvPr id="1010" name="Google Shape;1010;p52"/>
          <p:cNvGrpSpPr/>
          <p:nvPr/>
        </p:nvGrpSpPr>
        <p:grpSpPr>
          <a:xfrm rot="632919">
            <a:off x="7975916" y="271358"/>
            <a:ext cx="641652" cy="668105"/>
            <a:chOff x="2079900" y="3077638"/>
            <a:chExt cx="367775" cy="382800"/>
          </a:xfrm>
        </p:grpSpPr>
        <p:sp>
          <p:nvSpPr>
            <p:cNvPr id="1011" name="Google Shape;1011;p52"/>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52"/>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52"/>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52"/>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5" name="Google Shape;1015;p52"/>
          <p:cNvGrpSpPr/>
          <p:nvPr/>
        </p:nvGrpSpPr>
        <p:grpSpPr>
          <a:xfrm rot="-148811" flipH="1">
            <a:off x="617740" y="4411704"/>
            <a:ext cx="371396" cy="375435"/>
            <a:chOff x="2079900" y="3077638"/>
            <a:chExt cx="367775" cy="382800"/>
          </a:xfrm>
        </p:grpSpPr>
        <p:sp>
          <p:nvSpPr>
            <p:cNvPr id="1016" name="Google Shape;1016;p52"/>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52"/>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52"/>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52"/>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a:extLst>
              <a:ext uri="{FF2B5EF4-FFF2-40B4-BE49-F238E27FC236}">
                <a16:creationId xmlns:a16="http://schemas.microsoft.com/office/drawing/2014/main" id="{A8DB4F64-15EB-4468-A986-CD1079CEACBF}"/>
              </a:ext>
            </a:extLst>
          </p:cNvPr>
          <p:cNvSpPr/>
          <p:nvPr/>
        </p:nvSpPr>
        <p:spPr>
          <a:xfrm>
            <a:off x="1472839" y="1373176"/>
            <a:ext cx="2934873" cy="400110"/>
          </a:xfrm>
          <a:prstGeom prst="rect">
            <a:avLst/>
          </a:prstGeom>
        </p:spPr>
        <p:txBody>
          <a:bodyPr wrap="square">
            <a:spAutoFit/>
          </a:bodyPr>
          <a:lstStyle/>
          <a:p>
            <a:r>
              <a:rPr lang="en-US" dirty="0">
                <a:solidFill>
                  <a:schemeClr val="bg1"/>
                </a:solidFill>
                <a:latin typeface="Amiri"/>
              </a:rPr>
              <a:t>…</a:t>
            </a:r>
            <a:r>
              <a:rPr lang="ar-AE" sz="2000" dirty="0">
                <a:solidFill>
                  <a:schemeClr val="bg1"/>
                </a:solidFill>
                <a:latin typeface="Fredoka One" panose="020B0604020202020204" charset="0"/>
              </a:rPr>
              <a:t>كُنْتُمْ خَيْرَ أُمَّةٍ أُخْرِجَتْ لِلنَّاس</a:t>
            </a:r>
            <a:r>
              <a:rPr lang="ar-AE" dirty="0">
                <a:solidFill>
                  <a:schemeClr val="bg1"/>
                </a:solidFill>
                <a:latin typeface="Fredoka One" panose="020B0604020202020204" charset="0"/>
              </a:rPr>
              <a:t>ِ</a:t>
            </a:r>
            <a:endParaRPr lang="en-ID" dirty="0">
              <a:solidFill>
                <a:schemeClr val="bg1"/>
              </a:solidFill>
              <a:latin typeface="Fredoka One" panose="020B0604020202020204" charset="0"/>
            </a:endParaRPr>
          </a:p>
        </p:txBody>
      </p:sp>
      <p:sp>
        <p:nvSpPr>
          <p:cNvPr id="3" name="TextBox 2">
            <a:extLst>
              <a:ext uri="{FF2B5EF4-FFF2-40B4-BE49-F238E27FC236}">
                <a16:creationId xmlns:a16="http://schemas.microsoft.com/office/drawing/2014/main" id="{1FEF0F77-9FF4-453B-9780-97B48D06AF36}"/>
              </a:ext>
            </a:extLst>
          </p:cNvPr>
          <p:cNvSpPr txBox="1"/>
          <p:nvPr/>
        </p:nvSpPr>
        <p:spPr>
          <a:xfrm>
            <a:off x="1472839" y="3322071"/>
            <a:ext cx="3730508" cy="369332"/>
          </a:xfrm>
          <a:prstGeom prst="rect">
            <a:avLst/>
          </a:prstGeom>
          <a:noFill/>
        </p:spPr>
        <p:txBody>
          <a:bodyPr wrap="none" rtlCol="0">
            <a:spAutoFit/>
          </a:bodyPr>
          <a:lstStyle/>
          <a:p>
            <a:r>
              <a:rPr lang="ar-AE" sz="1800" dirty="0">
                <a:solidFill>
                  <a:schemeClr val="bg1"/>
                </a:solidFill>
                <a:latin typeface="Fredoka One" panose="020B0604020202020204" charset="0"/>
              </a:rPr>
              <a:t>خَيْرُ النَّاسِ قَرْنِي، ثُمَّ الَّذِينَ يَلُونَهُمْ، ثُمَّ الَّذِينَ يَلُونَهُمْ</a:t>
            </a:r>
            <a:endParaRPr lang="en-ID" sz="1800" dirty="0">
              <a:solidFill>
                <a:schemeClr val="bg1"/>
              </a:solidFill>
              <a:latin typeface="Fredoka One" panose="020B0604020202020204" charset="0"/>
            </a:endParaRPr>
          </a:p>
        </p:txBody>
      </p:sp>
      <p:sp>
        <p:nvSpPr>
          <p:cNvPr id="4" name="Rectangle 3">
            <a:extLst>
              <a:ext uri="{FF2B5EF4-FFF2-40B4-BE49-F238E27FC236}">
                <a16:creationId xmlns:a16="http://schemas.microsoft.com/office/drawing/2014/main" id="{698DACD7-F910-449E-A48C-11C4F3A0991C}"/>
              </a:ext>
            </a:extLst>
          </p:cNvPr>
          <p:cNvSpPr/>
          <p:nvPr/>
        </p:nvSpPr>
        <p:spPr>
          <a:xfrm>
            <a:off x="5787626" y="1451855"/>
            <a:ext cx="2885675" cy="584775"/>
          </a:xfrm>
          <a:prstGeom prst="rect">
            <a:avLst/>
          </a:prstGeom>
        </p:spPr>
        <p:txBody>
          <a:bodyPr wrap="square">
            <a:spAutoFit/>
          </a:bodyPr>
          <a:lstStyle/>
          <a:p>
            <a:r>
              <a:rPr lang="ar-AE" sz="1600" dirty="0">
                <a:solidFill>
                  <a:schemeClr val="bg1"/>
                </a:solidFill>
                <a:latin typeface="Fredoka One" panose="020B0604020202020204" charset="0"/>
              </a:rPr>
              <a:t>لَقَدْ كَانَ لَكُمْ فِي رَسُولِ اللَّهِ أُسْوَةٌ حَسَنَةٌ لِمَنْ كَانَ يَرْجُو اللَّهَ وَالْيَوْمَ الْآخِرَ وَذَكَرَ اللَّهَ كَثِيرًا</a:t>
            </a:r>
            <a:endParaRPr lang="en-ID" sz="1600" dirty="0">
              <a:solidFill>
                <a:schemeClr val="bg1"/>
              </a:solidFill>
              <a:latin typeface="Fredoka One" panose="020B0604020202020204" charset="0"/>
            </a:endParaRPr>
          </a:p>
        </p:txBody>
      </p:sp>
      <p:sp>
        <p:nvSpPr>
          <p:cNvPr id="5" name="TextBox 4">
            <a:extLst>
              <a:ext uri="{FF2B5EF4-FFF2-40B4-BE49-F238E27FC236}">
                <a16:creationId xmlns:a16="http://schemas.microsoft.com/office/drawing/2014/main" id="{CC3CFBEF-319D-437C-9826-FCA46AB50B19}"/>
              </a:ext>
            </a:extLst>
          </p:cNvPr>
          <p:cNvSpPr txBox="1"/>
          <p:nvPr/>
        </p:nvSpPr>
        <p:spPr>
          <a:xfrm>
            <a:off x="5642889" y="2180957"/>
            <a:ext cx="3030412" cy="1384995"/>
          </a:xfrm>
          <a:prstGeom prst="rect">
            <a:avLst/>
          </a:prstGeom>
          <a:noFill/>
        </p:spPr>
        <p:txBody>
          <a:bodyPr wrap="square" rtlCol="0">
            <a:spAutoFit/>
          </a:bodyPr>
          <a:lstStyle/>
          <a:p>
            <a:pPr algn="ctr"/>
            <a:r>
              <a:rPr lang="en-ID" sz="1200" dirty="0">
                <a:solidFill>
                  <a:schemeClr val="bg1"/>
                </a:solidFill>
                <a:latin typeface="Fredoka One" panose="020B0604020202020204" charset="0"/>
              </a:rPr>
              <a:t>“</a:t>
            </a:r>
            <a:r>
              <a:rPr lang="en-ID" sz="1200" dirty="0" err="1">
                <a:solidFill>
                  <a:schemeClr val="bg1"/>
                </a:solidFill>
                <a:latin typeface="Fredoka One" panose="020B0604020202020204" charset="0"/>
              </a:rPr>
              <a:t>Sesungguhnya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telah</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ada</a:t>
            </a:r>
            <a:r>
              <a:rPr lang="en-ID" sz="1200" dirty="0">
                <a:solidFill>
                  <a:schemeClr val="bg1"/>
                </a:solidFill>
                <a:latin typeface="Fredoka One" panose="020B0604020202020204" charset="0"/>
              </a:rPr>
              <a:t> pada (</a:t>
            </a:r>
            <a:r>
              <a:rPr lang="en-ID" sz="1200" dirty="0" err="1">
                <a:solidFill>
                  <a:schemeClr val="bg1"/>
                </a:solidFill>
                <a:latin typeface="Fredoka One" panose="020B0604020202020204" charset="0"/>
              </a:rPr>
              <a:t>diri</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Rasulullah</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itu</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uswatun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hasanah</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suri</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teladan</a:t>
            </a:r>
            <a:r>
              <a:rPr lang="en-ID" sz="1200" dirty="0">
                <a:solidFill>
                  <a:schemeClr val="bg1"/>
                </a:solidFill>
                <a:latin typeface="Fredoka One" panose="020B0604020202020204" charset="0"/>
              </a:rPr>
              <a:t> yang </a:t>
            </a:r>
            <a:r>
              <a:rPr lang="en-ID" sz="1200" dirty="0" err="1">
                <a:solidFill>
                  <a:schemeClr val="bg1"/>
                </a:solidFill>
                <a:latin typeface="Fredoka One" panose="020B0604020202020204" charset="0"/>
              </a:rPr>
              <a:t>baik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bagimu</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yaitu</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bagi</a:t>
            </a:r>
            <a:r>
              <a:rPr lang="en-ID" sz="1200" dirty="0">
                <a:solidFill>
                  <a:schemeClr val="bg1"/>
                </a:solidFill>
                <a:latin typeface="Fredoka One" panose="020B0604020202020204" charset="0"/>
              </a:rPr>
              <a:t> orang yang </a:t>
            </a:r>
            <a:r>
              <a:rPr lang="en-ID" sz="1200" dirty="0" err="1">
                <a:solidFill>
                  <a:schemeClr val="bg1"/>
                </a:solidFill>
                <a:latin typeface="Fredoka One" panose="020B0604020202020204" charset="0"/>
              </a:rPr>
              <a:t>mengharap</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rahmat</a:t>
            </a:r>
            <a:r>
              <a:rPr lang="en-ID" sz="1200" dirty="0">
                <a:solidFill>
                  <a:schemeClr val="bg1"/>
                </a:solidFill>
                <a:latin typeface="Fredoka One" panose="020B0604020202020204" charset="0"/>
              </a:rPr>
              <a:t>) Allah dan (</a:t>
            </a:r>
            <a:r>
              <a:rPr lang="en-ID" sz="1200" dirty="0" err="1">
                <a:solidFill>
                  <a:schemeClr val="bg1"/>
                </a:solidFill>
                <a:latin typeface="Fredoka One" panose="020B0604020202020204" charset="0"/>
              </a:rPr>
              <a:t>kedatangan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hari</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kiamat</a:t>
            </a:r>
            <a:r>
              <a:rPr lang="en-ID" sz="1200" dirty="0">
                <a:solidFill>
                  <a:schemeClr val="bg1"/>
                </a:solidFill>
                <a:latin typeface="Fredoka One" panose="020B0604020202020204" charset="0"/>
              </a:rPr>
              <a:t> dan </a:t>
            </a:r>
            <a:r>
              <a:rPr lang="en-ID" sz="1200" dirty="0" err="1">
                <a:solidFill>
                  <a:schemeClr val="bg1"/>
                </a:solidFill>
                <a:latin typeface="Fredoka One" panose="020B0604020202020204" charset="0"/>
              </a:rPr>
              <a:t>dia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banyak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menyebut</a:t>
            </a:r>
            <a:r>
              <a:rPr lang="en-ID" sz="1200" dirty="0">
                <a:solidFill>
                  <a:schemeClr val="bg1"/>
                </a:solidFill>
                <a:latin typeface="Fredoka One" panose="020B0604020202020204" charset="0"/>
              </a:rPr>
              <a:t> Allah”.</a:t>
            </a:r>
          </a:p>
          <a:p>
            <a:pPr algn="ctr"/>
            <a:r>
              <a:rPr lang="en-ID" sz="1200" dirty="0">
                <a:solidFill>
                  <a:schemeClr val="bg1"/>
                </a:solidFill>
                <a:latin typeface="Fredoka One" panose="020B0604020202020204" charset="0"/>
              </a:rPr>
              <a:t>(QS. Al-</a:t>
            </a:r>
            <a:r>
              <a:rPr lang="en-ID" sz="1200" dirty="0" err="1">
                <a:solidFill>
                  <a:schemeClr val="bg1"/>
                </a:solidFill>
                <a:latin typeface="Fredoka One" panose="020B0604020202020204" charset="0"/>
              </a:rPr>
              <a:t>Ahzaab</a:t>
            </a:r>
            <a:r>
              <a:rPr lang="en-ID" sz="1200" dirty="0">
                <a:solidFill>
                  <a:schemeClr val="bg1"/>
                </a:solidFill>
                <a:latin typeface="Fredoka One" panose="020B0604020202020204" charset="0"/>
              </a:rPr>
              <a:t>: 21)</a:t>
            </a:r>
          </a:p>
        </p:txBody>
      </p:sp>
      <p:pic>
        <p:nvPicPr>
          <p:cNvPr id="7" name="Picture 6">
            <a:extLst>
              <a:ext uri="{FF2B5EF4-FFF2-40B4-BE49-F238E27FC236}">
                <a16:creationId xmlns:a16="http://schemas.microsoft.com/office/drawing/2014/main" id="{6630AC0E-0EB6-4CBD-835B-62578C5823CE}"/>
              </a:ext>
            </a:extLst>
          </p:cNvPr>
          <p:cNvPicPr>
            <a:picLocks noChangeAspect="1"/>
          </p:cNvPicPr>
          <p:nvPr/>
        </p:nvPicPr>
        <p:blipFill>
          <a:blip r:embed="rId4"/>
          <a:stretch>
            <a:fillRect/>
          </a:stretch>
        </p:blipFill>
        <p:spPr>
          <a:xfrm>
            <a:off x="5220931" y="1780576"/>
            <a:ext cx="524301" cy="512108"/>
          </a:xfrm>
          <a:prstGeom prst="rect">
            <a:avLst/>
          </a:prstGeom>
        </p:spPr>
      </p:pic>
      <p:pic>
        <p:nvPicPr>
          <p:cNvPr id="10" name="Picture 9">
            <a:extLst>
              <a:ext uri="{FF2B5EF4-FFF2-40B4-BE49-F238E27FC236}">
                <a16:creationId xmlns:a16="http://schemas.microsoft.com/office/drawing/2014/main" id="{40AE3617-6278-4A1C-BF2A-56484BA3A53B}"/>
              </a:ext>
            </a:extLst>
          </p:cNvPr>
          <p:cNvPicPr>
            <a:picLocks noChangeAspect="1"/>
          </p:cNvPicPr>
          <p:nvPr/>
        </p:nvPicPr>
        <p:blipFill>
          <a:blip r:embed="rId5"/>
          <a:stretch>
            <a:fillRect/>
          </a:stretch>
        </p:blipFill>
        <p:spPr>
          <a:xfrm>
            <a:off x="708913" y="3442139"/>
            <a:ext cx="482739" cy="482739"/>
          </a:xfrm>
          <a:prstGeom prst="rect">
            <a:avLst/>
          </a:prstGeom>
        </p:spPr>
      </p:pic>
      <p:pic>
        <p:nvPicPr>
          <p:cNvPr id="11" name="Picture 10">
            <a:extLst>
              <a:ext uri="{FF2B5EF4-FFF2-40B4-BE49-F238E27FC236}">
                <a16:creationId xmlns:a16="http://schemas.microsoft.com/office/drawing/2014/main" id="{4A697FF0-9845-42EE-8B06-E2F2657EF5C7}"/>
              </a:ext>
            </a:extLst>
          </p:cNvPr>
          <p:cNvPicPr>
            <a:picLocks noChangeAspect="1"/>
          </p:cNvPicPr>
          <p:nvPr/>
        </p:nvPicPr>
        <p:blipFill>
          <a:blip r:embed="rId6"/>
          <a:stretch>
            <a:fillRect/>
          </a:stretch>
        </p:blipFill>
        <p:spPr>
          <a:xfrm>
            <a:off x="774642" y="1218622"/>
            <a:ext cx="531636" cy="425309"/>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464"/>
        <p:cNvGrpSpPr/>
        <p:nvPr/>
      </p:nvGrpSpPr>
      <p:grpSpPr>
        <a:xfrm>
          <a:off x="0" y="0"/>
          <a:ext cx="0" cy="0"/>
          <a:chOff x="0" y="0"/>
          <a:chExt cx="0" cy="0"/>
        </a:xfrm>
      </p:grpSpPr>
      <p:pic>
        <p:nvPicPr>
          <p:cNvPr id="21" name="Picture 20">
            <a:extLst>
              <a:ext uri="{FF2B5EF4-FFF2-40B4-BE49-F238E27FC236}">
                <a16:creationId xmlns:a16="http://schemas.microsoft.com/office/drawing/2014/main" id="{9B03AF9F-EC81-4006-B664-AE6537FF9B0D}"/>
              </a:ext>
            </a:extLst>
          </p:cNvPr>
          <p:cNvPicPr>
            <a:picLocks noChangeAspect="1"/>
          </p:cNvPicPr>
          <p:nvPr/>
        </p:nvPicPr>
        <p:blipFill>
          <a:blip r:embed="rId3"/>
          <a:stretch>
            <a:fillRect/>
          </a:stretch>
        </p:blipFill>
        <p:spPr>
          <a:xfrm>
            <a:off x="2376656" y="4247722"/>
            <a:ext cx="6104860" cy="535617"/>
          </a:xfrm>
          <a:prstGeom prst="rect">
            <a:avLst/>
          </a:prstGeom>
        </p:spPr>
      </p:pic>
      <p:sp>
        <p:nvSpPr>
          <p:cNvPr id="1467" name="Google Shape;1467;p64"/>
          <p:cNvSpPr/>
          <p:nvPr/>
        </p:nvSpPr>
        <p:spPr>
          <a:xfrm>
            <a:off x="1559262" y="1012368"/>
            <a:ext cx="6449610" cy="646330"/>
          </a:xfrm>
          <a:prstGeom prst="roundRect">
            <a:avLst>
              <a:gd name="adj" fmla="val 21572"/>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2" name="Google Shape;1532;p64"/>
          <p:cNvGrpSpPr/>
          <p:nvPr/>
        </p:nvGrpSpPr>
        <p:grpSpPr>
          <a:xfrm>
            <a:off x="1073553" y="1068928"/>
            <a:ext cx="348600" cy="348600"/>
            <a:chOff x="3191072" y="2571383"/>
            <a:chExt cx="348600" cy="348600"/>
          </a:xfrm>
        </p:grpSpPr>
        <p:sp>
          <p:nvSpPr>
            <p:cNvPr id="1533" name="Google Shape;1533;p64"/>
            <p:cNvSpPr/>
            <p:nvPr/>
          </p:nvSpPr>
          <p:spPr>
            <a:xfrm>
              <a:off x="3191072" y="2571383"/>
              <a:ext cx="348600" cy="348600"/>
            </a:xfrm>
            <a:prstGeom prst="roundRect">
              <a:avLst>
                <a:gd name="adj" fmla="val 50000"/>
              </a:avLst>
            </a:prstGeom>
            <a:solidFill>
              <a:schemeClr val="dk2"/>
            </a:solidFill>
            <a:ln w="28575" cap="flat" cmpd="sng">
              <a:solidFill>
                <a:schemeClr val="dk2"/>
              </a:solidFill>
              <a:prstDash val="solid"/>
              <a:round/>
              <a:headEnd type="none" w="sm" len="sm"/>
              <a:tailEnd type="none" w="sm" len="sm"/>
            </a:ln>
          </p:spPr>
          <p:txBody>
            <a:bodyPr spcFirstLastPara="1" wrap="square" lIns="64000" tIns="91425" rIns="91425" bIns="91425" anchor="ctr" anchorCtr="0">
              <a:noAutofit/>
            </a:bodyPr>
            <a:lstStyle/>
            <a:p>
              <a:pPr marL="0" lvl="0" indent="0" algn="l" rtl="0">
                <a:spcBef>
                  <a:spcPts val="0"/>
                </a:spcBef>
                <a:spcAft>
                  <a:spcPts val="0"/>
                </a:spcAft>
                <a:buNone/>
              </a:pPr>
              <a:endParaRPr>
                <a:solidFill>
                  <a:schemeClr val="lt1"/>
                </a:solidFill>
                <a:latin typeface="Fredoka One"/>
                <a:ea typeface="Fredoka One"/>
                <a:cs typeface="Fredoka One"/>
                <a:sym typeface="Fredoka One"/>
              </a:endParaRPr>
            </a:p>
          </p:txBody>
        </p:sp>
        <p:sp>
          <p:nvSpPr>
            <p:cNvPr id="1534" name="Google Shape;1534;p64"/>
            <p:cNvSpPr/>
            <p:nvPr/>
          </p:nvSpPr>
          <p:spPr>
            <a:xfrm>
              <a:off x="3248076" y="2662896"/>
              <a:ext cx="234596" cy="165568"/>
            </a:xfrm>
            <a:custGeom>
              <a:avLst/>
              <a:gdLst/>
              <a:ahLst/>
              <a:cxnLst/>
              <a:rect l="l" t="t" r="r" b="b"/>
              <a:pathLst>
                <a:path w="13335" h="9986" extrusionOk="0">
                  <a:moveTo>
                    <a:pt x="11960" y="0"/>
                  </a:moveTo>
                  <a:cubicBezTo>
                    <a:pt x="11742" y="0"/>
                    <a:pt x="11517" y="88"/>
                    <a:pt x="11318" y="297"/>
                  </a:cubicBezTo>
                  <a:cubicBezTo>
                    <a:pt x="8973" y="2774"/>
                    <a:pt x="6615" y="5250"/>
                    <a:pt x="4270" y="7739"/>
                  </a:cubicBezTo>
                  <a:cubicBezTo>
                    <a:pt x="3448" y="7131"/>
                    <a:pt x="2615" y="6512"/>
                    <a:pt x="1793" y="5905"/>
                  </a:cubicBezTo>
                  <a:cubicBezTo>
                    <a:pt x="1620" y="5777"/>
                    <a:pt x="1447" y="5721"/>
                    <a:pt x="1285" y="5721"/>
                  </a:cubicBezTo>
                  <a:cubicBezTo>
                    <a:pt x="517" y="5721"/>
                    <a:pt x="0" y="6972"/>
                    <a:pt x="817" y="7572"/>
                  </a:cubicBezTo>
                  <a:cubicBezTo>
                    <a:pt x="1841" y="8334"/>
                    <a:pt x="2877" y="9084"/>
                    <a:pt x="3901" y="9846"/>
                  </a:cubicBezTo>
                  <a:cubicBezTo>
                    <a:pt x="4029" y="9942"/>
                    <a:pt x="4190" y="9985"/>
                    <a:pt x="4356" y="9985"/>
                  </a:cubicBezTo>
                  <a:cubicBezTo>
                    <a:pt x="4622" y="9985"/>
                    <a:pt x="4899" y="9874"/>
                    <a:pt x="5068" y="9691"/>
                  </a:cubicBezTo>
                  <a:cubicBezTo>
                    <a:pt x="7604" y="7012"/>
                    <a:pt x="10140" y="4333"/>
                    <a:pt x="12676" y="1654"/>
                  </a:cubicBezTo>
                  <a:cubicBezTo>
                    <a:pt x="13335" y="968"/>
                    <a:pt x="12685" y="0"/>
                    <a:pt x="11960"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Nunito"/>
                <a:ea typeface="Nunito"/>
                <a:cs typeface="Nunito"/>
                <a:sym typeface="Nunito"/>
              </a:endParaRPr>
            </a:p>
          </p:txBody>
        </p:sp>
      </p:grpSp>
      <p:grpSp>
        <p:nvGrpSpPr>
          <p:cNvPr id="1541" name="Google Shape;1541;p64"/>
          <p:cNvGrpSpPr/>
          <p:nvPr/>
        </p:nvGrpSpPr>
        <p:grpSpPr>
          <a:xfrm rot="-632919" flipH="1">
            <a:off x="323241" y="323953"/>
            <a:ext cx="641652" cy="668105"/>
            <a:chOff x="2079900" y="3077638"/>
            <a:chExt cx="367775" cy="382800"/>
          </a:xfrm>
        </p:grpSpPr>
        <p:sp>
          <p:nvSpPr>
            <p:cNvPr id="1542" name="Google Shape;1542;p64"/>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64"/>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64"/>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64"/>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a:extLst>
              <a:ext uri="{FF2B5EF4-FFF2-40B4-BE49-F238E27FC236}">
                <a16:creationId xmlns:a16="http://schemas.microsoft.com/office/drawing/2014/main" id="{155F4117-0126-49DF-A1CF-33B06C5C1D4F}"/>
              </a:ext>
            </a:extLst>
          </p:cNvPr>
          <p:cNvSpPr/>
          <p:nvPr/>
        </p:nvSpPr>
        <p:spPr>
          <a:xfrm>
            <a:off x="1196873" y="258248"/>
            <a:ext cx="6512219" cy="584775"/>
          </a:xfrm>
          <a:prstGeom prst="rect">
            <a:avLst/>
          </a:prstGeom>
        </p:spPr>
        <p:txBody>
          <a:bodyPr wrap="square">
            <a:spAutoFit/>
          </a:bodyPr>
          <a:lstStyle/>
          <a:p>
            <a:br>
              <a:rPr lang="en-ID" dirty="0">
                <a:latin typeface="Fredoka One" panose="020B0604020202020204" charset="0"/>
              </a:rPr>
            </a:br>
            <a:r>
              <a:rPr lang="en-ID" sz="1800" dirty="0" err="1">
                <a:solidFill>
                  <a:srgbClr val="222222"/>
                </a:solidFill>
                <a:latin typeface="Fredoka One" panose="020B0604020202020204" charset="0"/>
              </a:rPr>
              <a:t>Mendidik</a:t>
            </a:r>
            <a:r>
              <a:rPr lang="en-ID" sz="1800" dirty="0">
                <a:solidFill>
                  <a:srgbClr val="222222"/>
                </a:solidFill>
                <a:latin typeface="Fredoka One" panose="020B0604020202020204" charset="0"/>
              </a:rPr>
              <a:t> </a:t>
            </a:r>
            <a:r>
              <a:rPr lang="en-ID" sz="1800" dirty="0" err="1">
                <a:solidFill>
                  <a:srgbClr val="222222"/>
                </a:solidFill>
                <a:latin typeface="Fredoka One" panose="020B0604020202020204" charset="0"/>
              </a:rPr>
              <a:t>anak</a:t>
            </a:r>
            <a:r>
              <a:rPr lang="en-ID" sz="1800" dirty="0">
                <a:solidFill>
                  <a:srgbClr val="222222"/>
                </a:solidFill>
                <a:latin typeface="Fredoka One" panose="020B0604020202020204" charset="0"/>
              </a:rPr>
              <a:t> </a:t>
            </a:r>
            <a:r>
              <a:rPr lang="en-ID" sz="1800" dirty="0" err="1">
                <a:solidFill>
                  <a:srgbClr val="222222"/>
                </a:solidFill>
                <a:latin typeface="Fredoka One" panose="020B0604020202020204" charset="0"/>
              </a:rPr>
              <a:t>itu</a:t>
            </a:r>
            <a:r>
              <a:rPr lang="en-ID" sz="1800" dirty="0">
                <a:solidFill>
                  <a:srgbClr val="222222"/>
                </a:solidFill>
                <a:latin typeface="Fredoka One" panose="020B0604020202020204" charset="0"/>
              </a:rPr>
              <a:t> pada </a:t>
            </a:r>
            <a:r>
              <a:rPr lang="en-ID" sz="1800" dirty="0" err="1">
                <a:solidFill>
                  <a:srgbClr val="222222"/>
                </a:solidFill>
                <a:latin typeface="Fredoka One" panose="020B0604020202020204" charset="0"/>
              </a:rPr>
              <a:t>dasarnya</a:t>
            </a:r>
            <a:r>
              <a:rPr lang="en-ID" sz="1800" dirty="0">
                <a:solidFill>
                  <a:srgbClr val="222222"/>
                </a:solidFill>
                <a:latin typeface="Fredoka One" panose="020B0604020202020204" charset="0"/>
              </a:rPr>
              <a:t> </a:t>
            </a:r>
            <a:r>
              <a:rPr lang="en-ID" sz="1800" dirty="0" err="1">
                <a:solidFill>
                  <a:srgbClr val="222222"/>
                </a:solidFill>
                <a:latin typeface="Fredoka One" panose="020B0604020202020204" charset="0"/>
              </a:rPr>
              <a:t>adalah</a:t>
            </a:r>
            <a:r>
              <a:rPr lang="en-ID" sz="1800" dirty="0">
                <a:solidFill>
                  <a:srgbClr val="222222"/>
                </a:solidFill>
                <a:latin typeface="Fredoka One" panose="020B0604020202020204" charset="0"/>
              </a:rPr>
              <a:t> </a:t>
            </a:r>
            <a:r>
              <a:rPr lang="en-ID" sz="1800" dirty="0" err="1">
                <a:solidFill>
                  <a:srgbClr val="222222"/>
                </a:solidFill>
                <a:latin typeface="Fredoka One" panose="020B0604020202020204" charset="0"/>
              </a:rPr>
              <a:t>mudah</a:t>
            </a:r>
            <a:r>
              <a:rPr lang="en-ID" sz="1800" dirty="0">
                <a:solidFill>
                  <a:srgbClr val="222222"/>
                </a:solidFill>
                <a:latin typeface="Fredoka One" panose="020B0604020202020204" charset="0"/>
              </a:rPr>
              <a:t>, </a:t>
            </a:r>
            <a:r>
              <a:rPr lang="en-ID" sz="1800" dirty="0" err="1">
                <a:solidFill>
                  <a:srgbClr val="222222"/>
                </a:solidFill>
                <a:latin typeface="Fredoka One" panose="020B0604020202020204" charset="0"/>
              </a:rPr>
              <a:t>karena</a:t>
            </a:r>
            <a:r>
              <a:rPr lang="en-ID" sz="1800" dirty="0">
                <a:solidFill>
                  <a:srgbClr val="222222"/>
                </a:solidFill>
                <a:latin typeface="Fredoka One" panose="020B0604020202020204" charset="0"/>
              </a:rPr>
              <a:t> :</a:t>
            </a:r>
            <a:endParaRPr lang="en-ID" sz="1800" dirty="0">
              <a:latin typeface="Fredoka One" panose="020B0604020202020204" charset="0"/>
            </a:endParaRPr>
          </a:p>
        </p:txBody>
      </p:sp>
      <p:sp>
        <p:nvSpPr>
          <p:cNvPr id="5" name="Rectangle 4">
            <a:extLst>
              <a:ext uri="{FF2B5EF4-FFF2-40B4-BE49-F238E27FC236}">
                <a16:creationId xmlns:a16="http://schemas.microsoft.com/office/drawing/2014/main" id="{3A5A0A79-48D9-4CF2-AEF5-D88956BB1B13}"/>
              </a:ext>
            </a:extLst>
          </p:cNvPr>
          <p:cNvSpPr/>
          <p:nvPr/>
        </p:nvSpPr>
        <p:spPr>
          <a:xfrm>
            <a:off x="1746724" y="1031675"/>
            <a:ext cx="6311998" cy="646331"/>
          </a:xfrm>
          <a:prstGeom prst="rect">
            <a:avLst/>
          </a:prstGeom>
        </p:spPr>
        <p:txBody>
          <a:bodyPr wrap="square">
            <a:spAutoFit/>
          </a:bodyPr>
          <a:lstStyle/>
          <a:p>
            <a:r>
              <a:rPr lang="en-ID" sz="1200" dirty="0">
                <a:solidFill>
                  <a:schemeClr val="bg1"/>
                </a:solidFill>
                <a:latin typeface="Fredoka One" panose="020B0604020202020204" charset="0"/>
              </a:rPr>
              <a:t>Allah </a:t>
            </a:r>
            <a:r>
              <a:rPr lang="en-ID" sz="1200" dirty="0" err="1">
                <a:solidFill>
                  <a:schemeClr val="bg1"/>
                </a:solidFill>
                <a:latin typeface="Fredoka One" panose="020B0604020202020204" charset="0"/>
              </a:rPr>
              <a:t>ta'ala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telah</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memberikan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bekal</a:t>
            </a:r>
            <a:r>
              <a:rPr lang="en-ID" sz="1200" dirty="0">
                <a:solidFill>
                  <a:schemeClr val="bg1"/>
                </a:solidFill>
                <a:latin typeface="Fredoka One" panose="020B0604020202020204" charset="0"/>
              </a:rPr>
              <a:t> Iman, Islam, dan </a:t>
            </a:r>
            <a:r>
              <a:rPr lang="en-ID" sz="1200" dirty="0" err="1">
                <a:solidFill>
                  <a:schemeClr val="bg1"/>
                </a:solidFill>
                <a:latin typeface="Fredoka One" panose="020B0604020202020204" charset="0"/>
              </a:rPr>
              <a:t>kebaikan-kebaikan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lainnya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dengan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menjadikan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setiap</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anak</a:t>
            </a:r>
            <a:r>
              <a:rPr lang="en-ID" sz="1200" dirty="0">
                <a:solidFill>
                  <a:schemeClr val="bg1"/>
                </a:solidFill>
                <a:latin typeface="Fredoka One" panose="020B0604020202020204" charset="0"/>
              </a:rPr>
              <a:t> yang </a:t>
            </a:r>
            <a:r>
              <a:rPr lang="en-ID" sz="1200" dirty="0" err="1">
                <a:solidFill>
                  <a:schemeClr val="bg1"/>
                </a:solidFill>
                <a:latin typeface="Fredoka One" panose="020B0604020202020204" charset="0"/>
              </a:rPr>
              <a:t>lahir</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dalam</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keadaan</a:t>
            </a:r>
            <a:r>
              <a:rPr lang="en-ID" sz="1200" dirty="0">
                <a:solidFill>
                  <a:schemeClr val="bg1"/>
                </a:solidFill>
                <a:latin typeface="Fredoka One" panose="020B0604020202020204" charset="0"/>
              </a:rPr>
              <a:t> fitrah </a:t>
            </a:r>
            <a:r>
              <a:rPr lang="en-ID" sz="1200" dirty="0" err="1">
                <a:solidFill>
                  <a:schemeClr val="bg1"/>
                </a:solidFill>
                <a:latin typeface="Fredoka One" panose="020B0604020202020204" charset="0"/>
              </a:rPr>
              <a:t>atau</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berkarakter</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tersebut</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dalam</a:t>
            </a:r>
            <a:r>
              <a:rPr lang="en-ID" sz="1200" dirty="0">
                <a:solidFill>
                  <a:schemeClr val="bg1"/>
                </a:solidFill>
                <a:latin typeface="Fredoka One" panose="020B0604020202020204" charset="0"/>
              </a:rPr>
              <a:t> QS. </a:t>
            </a:r>
            <a:r>
              <a:rPr lang="en-ID" sz="1200" dirty="0" err="1">
                <a:solidFill>
                  <a:schemeClr val="bg1"/>
                </a:solidFill>
                <a:latin typeface="Fredoka One" panose="020B0604020202020204" charset="0"/>
              </a:rPr>
              <a:t>Ar</a:t>
            </a:r>
            <a:r>
              <a:rPr lang="en-ID" sz="1200" dirty="0">
                <a:solidFill>
                  <a:schemeClr val="bg1"/>
                </a:solidFill>
                <a:latin typeface="Fredoka One" panose="020B0604020202020204" charset="0"/>
              </a:rPr>
              <a:t> Rum : 30</a:t>
            </a:r>
          </a:p>
        </p:txBody>
      </p:sp>
      <p:pic>
        <p:nvPicPr>
          <p:cNvPr id="6" name="Picture 5">
            <a:extLst>
              <a:ext uri="{FF2B5EF4-FFF2-40B4-BE49-F238E27FC236}">
                <a16:creationId xmlns:a16="http://schemas.microsoft.com/office/drawing/2014/main" id="{CB9CD3E0-B015-4E04-A9A5-FEB4C7D69A32}"/>
              </a:ext>
            </a:extLst>
          </p:cNvPr>
          <p:cNvPicPr>
            <a:picLocks noChangeAspect="1"/>
          </p:cNvPicPr>
          <p:nvPr/>
        </p:nvPicPr>
        <p:blipFill>
          <a:blip r:embed="rId4"/>
          <a:stretch>
            <a:fillRect/>
          </a:stretch>
        </p:blipFill>
        <p:spPr>
          <a:xfrm>
            <a:off x="455074" y="1847048"/>
            <a:ext cx="377985" cy="384081"/>
          </a:xfrm>
          <a:prstGeom prst="rect">
            <a:avLst/>
          </a:prstGeom>
        </p:spPr>
      </p:pic>
      <p:pic>
        <p:nvPicPr>
          <p:cNvPr id="8" name="Picture 7">
            <a:extLst>
              <a:ext uri="{FF2B5EF4-FFF2-40B4-BE49-F238E27FC236}">
                <a16:creationId xmlns:a16="http://schemas.microsoft.com/office/drawing/2014/main" id="{3EB8F048-9D07-4C0E-9375-8607B984CE42}"/>
              </a:ext>
            </a:extLst>
          </p:cNvPr>
          <p:cNvPicPr>
            <a:picLocks noChangeAspect="1"/>
          </p:cNvPicPr>
          <p:nvPr/>
        </p:nvPicPr>
        <p:blipFill>
          <a:blip r:embed="rId3"/>
          <a:stretch>
            <a:fillRect/>
          </a:stretch>
        </p:blipFill>
        <p:spPr>
          <a:xfrm>
            <a:off x="915292" y="1801155"/>
            <a:ext cx="6938696" cy="646232"/>
          </a:xfrm>
          <a:prstGeom prst="rect">
            <a:avLst/>
          </a:prstGeom>
        </p:spPr>
      </p:pic>
      <p:pic>
        <p:nvPicPr>
          <p:cNvPr id="9" name="Picture 8">
            <a:extLst>
              <a:ext uri="{FF2B5EF4-FFF2-40B4-BE49-F238E27FC236}">
                <a16:creationId xmlns:a16="http://schemas.microsoft.com/office/drawing/2014/main" id="{7E6C630F-F772-42F5-875B-E21BD9B0E1EA}"/>
              </a:ext>
            </a:extLst>
          </p:cNvPr>
          <p:cNvPicPr>
            <a:picLocks noChangeAspect="1"/>
          </p:cNvPicPr>
          <p:nvPr/>
        </p:nvPicPr>
        <p:blipFill>
          <a:blip r:embed="rId3"/>
          <a:stretch>
            <a:fillRect/>
          </a:stretch>
        </p:blipFill>
        <p:spPr>
          <a:xfrm>
            <a:off x="1912616" y="2582075"/>
            <a:ext cx="6568900" cy="409228"/>
          </a:xfrm>
          <a:prstGeom prst="rect">
            <a:avLst/>
          </a:prstGeom>
        </p:spPr>
      </p:pic>
      <p:sp>
        <p:nvSpPr>
          <p:cNvPr id="10" name="Rectangle 9">
            <a:extLst>
              <a:ext uri="{FF2B5EF4-FFF2-40B4-BE49-F238E27FC236}">
                <a16:creationId xmlns:a16="http://schemas.microsoft.com/office/drawing/2014/main" id="{DAAC083B-C787-4251-979C-1A7BA840AC62}"/>
              </a:ext>
            </a:extLst>
          </p:cNvPr>
          <p:cNvSpPr/>
          <p:nvPr/>
        </p:nvSpPr>
        <p:spPr>
          <a:xfrm>
            <a:off x="841074" y="1864369"/>
            <a:ext cx="7057785" cy="492443"/>
          </a:xfrm>
          <a:prstGeom prst="rect">
            <a:avLst/>
          </a:prstGeom>
        </p:spPr>
        <p:txBody>
          <a:bodyPr wrap="square">
            <a:spAutoFit/>
          </a:bodyPr>
          <a:lstStyle/>
          <a:p>
            <a:pPr algn="ctr"/>
            <a:r>
              <a:rPr lang="en-ID" sz="1200" dirty="0">
                <a:solidFill>
                  <a:schemeClr val="bg1"/>
                </a:solidFill>
                <a:latin typeface="Fredoka One" panose="020B0604020202020204" charset="0"/>
              </a:rPr>
              <a:t>Allah </a:t>
            </a:r>
            <a:r>
              <a:rPr lang="en-ID" sz="1200" dirty="0" err="1">
                <a:solidFill>
                  <a:schemeClr val="bg1"/>
                </a:solidFill>
                <a:latin typeface="Fredoka One" panose="020B0604020202020204" charset="0"/>
              </a:rPr>
              <a:t>telah</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memberikan</a:t>
            </a:r>
            <a:r>
              <a:rPr lang="en-ID" sz="1200" dirty="0">
                <a:solidFill>
                  <a:schemeClr val="bg1"/>
                </a:solidFill>
                <a:latin typeface="Fredoka One" panose="020B0604020202020204" charset="0"/>
              </a:rPr>
              <a:t> "user manual" </a:t>
            </a:r>
            <a:r>
              <a:rPr lang="en-ID" sz="1200" dirty="0" err="1">
                <a:solidFill>
                  <a:schemeClr val="bg1"/>
                </a:solidFill>
                <a:latin typeface="Fredoka One" panose="020B0604020202020204" charset="0"/>
              </a:rPr>
              <a:t>atau</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petunjuk</a:t>
            </a:r>
            <a:r>
              <a:rPr lang="en-ID" sz="1200" dirty="0">
                <a:solidFill>
                  <a:schemeClr val="bg1"/>
                </a:solidFill>
                <a:latin typeface="Fredoka One" panose="020B0604020202020204" charset="0"/>
              </a:rPr>
              <a:t> yang </a:t>
            </a:r>
            <a:r>
              <a:rPr lang="en-ID" sz="1200" dirty="0" err="1">
                <a:solidFill>
                  <a:schemeClr val="bg1"/>
                </a:solidFill>
                <a:latin typeface="Fredoka One" panose="020B0604020202020204" charset="0"/>
              </a:rPr>
              <a:t>sederhana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jelas</a:t>
            </a:r>
            <a:r>
              <a:rPr lang="en-ID" sz="1200" dirty="0">
                <a:solidFill>
                  <a:schemeClr val="bg1"/>
                </a:solidFill>
                <a:latin typeface="Fredoka One" panose="020B0604020202020204" charset="0"/>
              </a:rPr>
              <a:t>, dan </a:t>
            </a:r>
            <a:r>
              <a:rPr lang="en-ID" sz="1200" dirty="0" err="1">
                <a:solidFill>
                  <a:schemeClr val="bg1"/>
                </a:solidFill>
                <a:latin typeface="Fredoka One" panose="020B0604020202020204" charset="0"/>
              </a:rPr>
              <a:t>teruji</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untuk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mendidik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anak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melalui</a:t>
            </a:r>
            <a:r>
              <a:rPr lang="en-ID" sz="1200" dirty="0">
                <a:solidFill>
                  <a:schemeClr val="bg1"/>
                </a:solidFill>
                <a:latin typeface="Fredoka One" panose="020B0604020202020204" charset="0"/>
              </a:rPr>
              <a:t> Rasul-Nya, </a:t>
            </a:r>
            <a:r>
              <a:rPr lang="en-ID" sz="1200" dirty="0" err="1">
                <a:solidFill>
                  <a:schemeClr val="bg1"/>
                </a:solidFill>
                <a:latin typeface="Fredoka One" panose="020B0604020202020204" charset="0"/>
              </a:rPr>
              <a:t>yaitu</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bersumber</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dari</a:t>
            </a:r>
            <a:r>
              <a:rPr lang="en-ID" sz="1200" dirty="0">
                <a:solidFill>
                  <a:schemeClr val="bg1"/>
                </a:solidFill>
                <a:latin typeface="Fredoka One" panose="020B0604020202020204" charset="0"/>
              </a:rPr>
              <a:t> Al-Qur'an dan Al </a:t>
            </a:r>
            <a:r>
              <a:rPr lang="en-ID" sz="1200" dirty="0" err="1">
                <a:solidFill>
                  <a:schemeClr val="bg1"/>
                </a:solidFill>
                <a:latin typeface="Fredoka One" panose="020B0604020202020204" charset="0"/>
              </a:rPr>
              <a:t>Hadits</a:t>
            </a:r>
            <a:r>
              <a:rPr lang="en-ID" dirty="0">
                <a:solidFill>
                  <a:srgbClr val="222222"/>
                </a:solidFill>
                <a:latin typeface="Arial" panose="020B0604020202020204" pitchFamily="34" charset="0"/>
              </a:rPr>
              <a:t>.</a:t>
            </a:r>
          </a:p>
        </p:txBody>
      </p:sp>
      <p:pic>
        <p:nvPicPr>
          <p:cNvPr id="12" name="Picture 11">
            <a:extLst>
              <a:ext uri="{FF2B5EF4-FFF2-40B4-BE49-F238E27FC236}">
                <a16:creationId xmlns:a16="http://schemas.microsoft.com/office/drawing/2014/main" id="{9FCF7C8A-AAEF-4D27-AE87-70A34CBB927D}"/>
              </a:ext>
            </a:extLst>
          </p:cNvPr>
          <p:cNvPicPr>
            <a:picLocks noChangeAspect="1"/>
          </p:cNvPicPr>
          <p:nvPr/>
        </p:nvPicPr>
        <p:blipFill>
          <a:blip r:embed="rId5"/>
          <a:stretch>
            <a:fillRect/>
          </a:stretch>
        </p:blipFill>
        <p:spPr>
          <a:xfrm>
            <a:off x="915292" y="3159890"/>
            <a:ext cx="7974863" cy="367030"/>
          </a:xfrm>
          <a:prstGeom prst="rect">
            <a:avLst/>
          </a:prstGeom>
        </p:spPr>
      </p:pic>
      <p:pic>
        <p:nvPicPr>
          <p:cNvPr id="13" name="Picture 12">
            <a:extLst>
              <a:ext uri="{FF2B5EF4-FFF2-40B4-BE49-F238E27FC236}">
                <a16:creationId xmlns:a16="http://schemas.microsoft.com/office/drawing/2014/main" id="{D2FDD1C5-CBB9-4B6A-B772-26308BFE38AF}"/>
              </a:ext>
            </a:extLst>
          </p:cNvPr>
          <p:cNvPicPr>
            <a:picLocks noChangeAspect="1"/>
          </p:cNvPicPr>
          <p:nvPr/>
        </p:nvPicPr>
        <p:blipFill>
          <a:blip r:embed="rId4"/>
          <a:stretch>
            <a:fillRect/>
          </a:stretch>
        </p:blipFill>
        <p:spPr>
          <a:xfrm>
            <a:off x="1422153" y="2582473"/>
            <a:ext cx="377985" cy="384081"/>
          </a:xfrm>
          <a:prstGeom prst="rect">
            <a:avLst/>
          </a:prstGeom>
        </p:spPr>
      </p:pic>
      <p:sp>
        <p:nvSpPr>
          <p:cNvPr id="14" name="Rectangle 13">
            <a:extLst>
              <a:ext uri="{FF2B5EF4-FFF2-40B4-BE49-F238E27FC236}">
                <a16:creationId xmlns:a16="http://schemas.microsoft.com/office/drawing/2014/main" id="{D05CE660-9CD1-4D6A-A91D-516C5364C076}"/>
              </a:ext>
            </a:extLst>
          </p:cNvPr>
          <p:cNvSpPr/>
          <p:nvPr/>
        </p:nvSpPr>
        <p:spPr>
          <a:xfrm>
            <a:off x="1912616" y="2636015"/>
            <a:ext cx="7057784" cy="276999"/>
          </a:xfrm>
          <a:prstGeom prst="rect">
            <a:avLst/>
          </a:prstGeom>
        </p:spPr>
        <p:txBody>
          <a:bodyPr wrap="square">
            <a:spAutoFit/>
          </a:bodyPr>
          <a:lstStyle/>
          <a:p>
            <a:r>
              <a:rPr lang="en-ID" sz="1200" dirty="0">
                <a:solidFill>
                  <a:schemeClr val="bg1"/>
                </a:solidFill>
                <a:latin typeface="Fredoka One" panose="020B0604020202020204" charset="0"/>
              </a:rPr>
              <a:t>Allah </a:t>
            </a:r>
            <a:r>
              <a:rPr lang="en-ID" sz="1200" dirty="0" err="1">
                <a:solidFill>
                  <a:schemeClr val="bg1"/>
                </a:solidFill>
                <a:latin typeface="Fredoka One" panose="020B0604020202020204" charset="0"/>
              </a:rPr>
              <a:t>tidak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membebani</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seorang</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hamba</a:t>
            </a:r>
            <a:r>
              <a:rPr lang="en-ID" sz="1200" dirty="0">
                <a:solidFill>
                  <a:schemeClr val="bg1"/>
                </a:solidFill>
                <a:latin typeface="Fredoka One" panose="020B0604020202020204" charset="0"/>
              </a:rPr>
              <a:t> di </a:t>
            </a:r>
            <a:r>
              <a:rPr lang="en-ID" sz="1200" dirty="0" err="1">
                <a:solidFill>
                  <a:schemeClr val="bg1"/>
                </a:solidFill>
                <a:latin typeface="Fredoka One" panose="020B0604020202020204" charset="0"/>
              </a:rPr>
              <a:t>luar</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kemampuannya</a:t>
            </a:r>
            <a:r>
              <a:rPr lang="en-ID" sz="1200" dirty="0">
                <a:solidFill>
                  <a:schemeClr val="bg1"/>
                </a:solidFill>
                <a:latin typeface="Fredoka One" panose="020B0604020202020204" charset="0"/>
              </a:rPr>
              <a:t> (QS. Al - Baqarah : 286)</a:t>
            </a:r>
          </a:p>
        </p:txBody>
      </p:sp>
      <p:sp>
        <p:nvSpPr>
          <p:cNvPr id="15" name="Rectangle 14">
            <a:extLst>
              <a:ext uri="{FF2B5EF4-FFF2-40B4-BE49-F238E27FC236}">
                <a16:creationId xmlns:a16="http://schemas.microsoft.com/office/drawing/2014/main" id="{FB4A357D-B5EC-4526-ABE1-5FD8B5C3F644}"/>
              </a:ext>
            </a:extLst>
          </p:cNvPr>
          <p:cNvSpPr/>
          <p:nvPr/>
        </p:nvSpPr>
        <p:spPr>
          <a:xfrm>
            <a:off x="915292" y="3188863"/>
            <a:ext cx="8517751" cy="276999"/>
          </a:xfrm>
          <a:prstGeom prst="rect">
            <a:avLst/>
          </a:prstGeom>
        </p:spPr>
        <p:txBody>
          <a:bodyPr wrap="square">
            <a:spAutoFit/>
          </a:bodyPr>
          <a:lstStyle/>
          <a:p>
            <a:r>
              <a:rPr lang="en-ID" sz="1200" dirty="0">
                <a:solidFill>
                  <a:schemeClr val="bg1"/>
                </a:solidFill>
                <a:latin typeface="Fredoka One" panose="020B0604020202020204" charset="0"/>
              </a:rPr>
              <a:t>Allah </a:t>
            </a:r>
            <a:r>
              <a:rPr lang="en-ID" sz="1200" dirty="0" err="1">
                <a:solidFill>
                  <a:schemeClr val="bg1"/>
                </a:solidFill>
                <a:latin typeface="Fredoka One" panose="020B0604020202020204" charset="0"/>
              </a:rPr>
              <a:t>tidak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tidur</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untuk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selalu</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mendidik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anak-anak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kita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karena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Dia-lah</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murobi</a:t>
            </a:r>
            <a:r>
              <a:rPr lang="en-ID" sz="1200" dirty="0">
                <a:solidFill>
                  <a:schemeClr val="bg1"/>
                </a:solidFill>
                <a:latin typeface="Fredoka One" panose="020B0604020202020204" charset="0"/>
              </a:rPr>
              <a:t> / </a:t>
            </a:r>
            <a:r>
              <a:rPr lang="en-ID" sz="1200" dirty="0" err="1">
                <a:solidFill>
                  <a:schemeClr val="bg1"/>
                </a:solidFill>
                <a:latin typeface="Fredoka One" panose="020B0604020202020204" charset="0"/>
              </a:rPr>
              <a:t>pendidik</a:t>
            </a:r>
            <a:r>
              <a:rPr lang="en-ID" sz="1200" dirty="0">
                <a:solidFill>
                  <a:schemeClr val="bg1"/>
                </a:solidFill>
                <a:latin typeface="Fredoka One" panose="020B0604020202020204" charset="0"/>
              </a:rPr>
              <a:t> yang </a:t>
            </a:r>
            <a:r>
              <a:rPr lang="en-ID" sz="1200" dirty="0" err="1">
                <a:solidFill>
                  <a:schemeClr val="bg1"/>
                </a:solidFill>
                <a:latin typeface="Fredoka One" panose="020B0604020202020204" charset="0"/>
              </a:rPr>
              <a:t>sebenarnya</a:t>
            </a:r>
            <a:endParaRPr lang="en-ID" sz="1200" dirty="0">
              <a:solidFill>
                <a:schemeClr val="bg1"/>
              </a:solidFill>
              <a:latin typeface="Fredoka One" panose="020B0604020202020204" charset="0"/>
            </a:endParaRPr>
          </a:p>
        </p:txBody>
      </p:sp>
      <p:pic>
        <p:nvPicPr>
          <p:cNvPr id="16" name="Picture 15">
            <a:extLst>
              <a:ext uri="{FF2B5EF4-FFF2-40B4-BE49-F238E27FC236}">
                <a16:creationId xmlns:a16="http://schemas.microsoft.com/office/drawing/2014/main" id="{A00AA0DD-2C59-4972-955F-2C4B829DD3EB}"/>
              </a:ext>
            </a:extLst>
          </p:cNvPr>
          <p:cNvPicPr>
            <a:picLocks noChangeAspect="1"/>
          </p:cNvPicPr>
          <p:nvPr/>
        </p:nvPicPr>
        <p:blipFill>
          <a:blip r:embed="rId6"/>
          <a:stretch>
            <a:fillRect/>
          </a:stretch>
        </p:blipFill>
        <p:spPr>
          <a:xfrm>
            <a:off x="2301895" y="3703806"/>
            <a:ext cx="6279226" cy="367030"/>
          </a:xfrm>
          <a:prstGeom prst="rect">
            <a:avLst/>
          </a:prstGeom>
        </p:spPr>
      </p:pic>
      <p:pic>
        <p:nvPicPr>
          <p:cNvPr id="17" name="Picture 16">
            <a:extLst>
              <a:ext uri="{FF2B5EF4-FFF2-40B4-BE49-F238E27FC236}">
                <a16:creationId xmlns:a16="http://schemas.microsoft.com/office/drawing/2014/main" id="{C0F95EB6-48C4-4F86-A5FE-7A099BF3A003}"/>
              </a:ext>
            </a:extLst>
          </p:cNvPr>
          <p:cNvPicPr>
            <a:picLocks noChangeAspect="1"/>
          </p:cNvPicPr>
          <p:nvPr/>
        </p:nvPicPr>
        <p:blipFill>
          <a:blip r:embed="rId4"/>
          <a:stretch>
            <a:fillRect/>
          </a:stretch>
        </p:blipFill>
        <p:spPr>
          <a:xfrm>
            <a:off x="397143" y="3142839"/>
            <a:ext cx="377985" cy="384081"/>
          </a:xfrm>
          <a:prstGeom prst="rect">
            <a:avLst/>
          </a:prstGeom>
        </p:spPr>
      </p:pic>
      <p:sp>
        <p:nvSpPr>
          <p:cNvPr id="18" name="Rectangle 17">
            <a:extLst>
              <a:ext uri="{FF2B5EF4-FFF2-40B4-BE49-F238E27FC236}">
                <a16:creationId xmlns:a16="http://schemas.microsoft.com/office/drawing/2014/main" id="{1A649FB4-9E0F-4565-B9AD-0397D93B3891}"/>
              </a:ext>
            </a:extLst>
          </p:cNvPr>
          <p:cNvSpPr/>
          <p:nvPr/>
        </p:nvSpPr>
        <p:spPr>
          <a:xfrm>
            <a:off x="2301895" y="3720256"/>
            <a:ext cx="6858000" cy="276999"/>
          </a:xfrm>
          <a:prstGeom prst="rect">
            <a:avLst/>
          </a:prstGeom>
        </p:spPr>
        <p:txBody>
          <a:bodyPr wrap="square">
            <a:spAutoFit/>
          </a:bodyPr>
          <a:lstStyle/>
          <a:p>
            <a:r>
              <a:rPr lang="en-ID" sz="1200" dirty="0" err="1">
                <a:solidFill>
                  <a:schemeClr val="bg1"/>
                </a:solidFill>
                <a:latin typeface="Fredoka One" panose="020B0604020202020204" charset="0"/>
              </a:rPr>
              <a:t>Setiap</a:t>
            </a:r>
            <a:r>
              <a:rPr lang="en-ID" sz="1200" dirty="0">
                <a:solidFill>
                  <a:schemeClr val="bg1"/>
                </a:solidFill>
                <a:latin typeface="Fredoka One" panose="020B0604020202020204" charset="0"/>
              </a:rPr>
              <a:t> orang </a:t>
            </a:r>
            <a:r>
              <a:rPr lang="en-ID" sz="1200" dirty="0" err="1">
                <a:solidFill>
                  <a:schemeClr val="bg1"/>
                </a:solidFill>
                <a:latin typeface="Fredoka One" panose="020B0604020202020204" charset="0"/>
              </a:rPr>
              <a:t>tua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telah</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dikaruniai</a:t>
            </a:r>
            <a:r>
              <a:rPr lang="en-ID" sz="1200" dirty="0">
                <a:solidFill>
                  <a:schemeClr val="bg1"/>
                </a:solidFill>
                <a:latin typeface="Fredoka One" panose="020B0604020202020204" charset="0"/>
              </a:rPr>
              <a:t> fitrah </a:t>
            </a:r>
            <a:r>
              <a:rPr lang="en-ID" sz="1200" dirty="0" err="1">
                <a:solidFill>
                  <a:schemeClr val="bg1"/>
                </a:solidFill>
                <a:latin typeface="Fredoka One" panose="020B0604020202020204" charset="0"/>
              </a:rPr>
              <a:t>mendidik</a:t>
            </a:r>
            <a:r>
              <a:rPr lang="en-ID" sz="1200" dirty="0">
                <a:solidFill>
                  <a:schemeClr val="bg1"/>
                </a:solidFill>
                <a:latin typeface="Fredoka One" panose="020B0604020202020204" charset="0"/>
              </a:rPr>
              <a:t> yang </a:t>
            </a:r>
            <a:r>
              <a:rPr lang="en-ID" sz="1200" dirty="0" err="1">
                <a:solidFill>
                  <a:schemeClr val="bg1"/>
                </a:solidFill>
                <a:latin typeface="Fredoka One" panose="020B0604020202020204" charset="0"/>
              </a:rPr>
              <a:t>khusus</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untuk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anak-anaknya</a:t>
            </a:r>
            <a:r>
              <a:rPr lang="en-ID" sz="1200" dirty="0">
                <a:solidFill>
                  <a:schemeClr val="bg1"/>
                </a:solidFill>
                <a:latin typeface="Fredoka One" panose="020B0604020202020204" charset="0"/>
              </a:rPr>
              <a:t>.</a:t>
            </a:r>
          </a:p>
        </p:txBody>
      </p:sp>
      <p:pic>
        <p:nvPicPr>
          <p:cNvPr id="19" name="Picture 18">
            <a:extLst>
              <a:ext uri="{FF2B5EF4-FFF2-40B4-BE49-F238E27FC236}">
                <a16:creationId xmlns:a16="http://schemas.microsoft.com/office/drawing/2014/main" id="{C636D962-E35C-4B41-974B-2A1361991772}"/>
              </a:ext>
            </a:extLst>
          </p:cNvPr>
          <p:cNvPicPr>
            <a:picLocks noChangeAspect="1"/>
          </p:cNvPicPr>
          <p:nvPr/>
        </p:nvPicPr>
        <p:blipFill>
          <a:blip r:embed="rId4"/>
          <a:stretch>
            <a:fillRect/>
          </a:stretch>
        </p:blipFill>
        <p:spPr>
          <a:xfrm>
            <a:off x="1847846" y="3666714"/>
            <a:ext cx="377985" cy="384081"/>
          </a:xfrm>
          <a:prstGeom prst="rect">
            <a:avLst/>
          </a:prstGeom>
        </p:spPr>
      </p:pic>
      <p:sp>
        <p:nvSpPr>
          <p:cNvPr id="20" name="Rectangle 19">
            <a:extLst>
              <a:ext uri="{FF2B5EF4-FFF2-40B4-BE49-F238E27FC236}">
                <a16:creationId xmlns:a16="http://schemas.microsoft.com/office/drawing/2014/main" id="{E62EF279-EA35-4DE2-A706-1CEAB3D519F0}"/>
              </a:ext>
            </a:extLst>
          </p:cNvPr>
          <p:cNvSpPr/>
          <p:nvPr/>
        </p:nvSpPr>
        <p:spPr>
          <a:xfrm>
            <a:off x="2253825" y="4281452"/>
            <a:ext cx="6375366" cy="461665"/>
          </a:xfrm>
          <a:prstGeom prst="rect">
            <a:avLst/>
          </a:prstGeom>
        </p:spPr>
        <p:txBody>
          <a:bodyPr wrap="square">
            <a:spAutoFit/>
          </a:bodyPr>
          <a:lstStyle/>
          <a:p>
            <a:pPr algn="ctr"/>
            <a:r>
              <a:rPr lang="en-ID" sz="1200" dirty="0">
                <a:solidFill>
                  <a:schemeClr val="bg1"/>
                </a:solidFill>
                <a:latin typeface="Fredoka One" panose="020B0604020202020204" charset="0"/>
              </a:rPr>
              <a:t>Allah </a:t>
            </a:r>
            <a:r>
              <a:rPr lang="en-ID" sz="1200" dirty="0" err="1">
                <a:solidFill>
                  <a:schemeClr val="bg1"/>
                </a:solidFill>
                <a:latin typeface="Fredoka One" panose="020B0604020202020204" charset="0"/>
              </a:rPr>
              <a:t>tidak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memberi</a:t>
            </a:r>
            <a:r>
              <a:rPr lang="en-ID" sz="1200" dirty="0">
                <a:solidFill>
                  <a:schemeClr val="bg1"/>
                </a:solidFill>
                <a:latin typeface="Fredoka One" panose="020B0604020202020204" charset="0"/>
              </a:rPr>
              <a:t> target </a:t>
            </a:r>
            <a:r>
              <a:rPr lang="en-ID" sz="1200" dirty="0" err="1">
                <a:solidFill>
                  <a:schemeClr val="bg1"/>
                </a:solidFill>
                <a:latin typeface="Fredoka One" panose="020B0604020202020204" charset="0"/>
              </a:rPr>
              <a:t>keberhasilan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dalam</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mendidik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anak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Tugas</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manusia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hanyalah</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berusaha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sedangkan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hasilnya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berada</a:t>
            </a:r>
            <a:r>
              <a:rPr lang="en-ID" sz="1200" dirty="0">
                <a:solidFill>
                  <a:schemeClr val="bg1"/>
                </a:solidFill>
                <a:latin typeface="Fredoka One" panose="020B0604020202020204" charset="0"/>
              </a:rPr>
              <a:t> pada </a:t>
            </a:r>
            <a:r>
              <a:rPr lang="en-ID" sz="1200" dirty="0" err="1">
                <a:solidFill>
                  <a:schemeClr val="bg1"/>
                </a:solidFill>
                <a:latin typeface="Fredoka One" panose="020B0604020202020204" charset="0"/>
              </a:rPr>
              <a:t>ketetapan</a:t>
            </a:r>
            <a:r>
              <a:rPr lang="en-ID" sz="1200" dirty="0">
                <a:solidFill>
                  <a:schemeClr val="bg1"/>
                </a:solidFill>
                <a:latin typeface="Fredoka One" panose="020B0604020202020204" charset="0"/>
              </a:rPr>
              <a:t> Allah </a:t>
            </a:r>
            <a:r>
              <a:rPr lang="en-ID" sz="1200" dirty="0" err="1">
                <a:solidFill>
                  <a:schemeClr val="bg1"/>
                </a:solidFill>
                <a:latin typeface="Fredoka One" panose="020B0604020202020204" charset="0"/>
              </a:rPr>
              <a:t>ta'ala</a:t>
            </a:r>
            <a:r>
              <a:rPr lang="en-ID" sz="1200" dirty="0">
                <a:solidFill>
                  <a:schemeClr val="bg1"/>
                </a:solidFill>
                <a:latin typeface="Fredoka One" panose="020B0604020202020204" charset="0"/>
              </a:rPr>
              <a:t>.</a:t>
            </a:r>
          </a:p>
        </p:txBody>
      </p:sp>
      <p:pic>
        <p:nvPicPr>
          <p:cNvPr id="22" name="Picture 21">
            <a:extLst>
              <a:ext uri="{FF2B5EF4-FFF2-40B4-BE49-F238E27FC236}">
                <a16:creationId xmlns:a16="http://schemas.microsoft.com/office/drawing/2014/main" id="{B24D9554-ACF1-492F-8D7E-34C305C01177}"/>
              </a:ext>
            </a:extLst>
          </p:cNvPr>
          <p:cNvPicPr>
            <a:picLocks noChangeAspect="1"/>
          </p:cNvPicPr>
          <p:nvPr/>
        </p:nvPicPr>
        <p:blipFill>
          <a:blip r:embed="rId4"/>
          <a:stretch>
            <a:fillRect/>
          </a:stretch>
        </p:blipFill>
        <p:spPr>
          <a:xfrm>
            <a:off x="1875840" y="4281452"/>
            <a:ext cx="377985" cy="38408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9"/>
        <p:cNvGrpSpPr/>
        <p:nvPr/>
      </p:nvGrpSpPr>
      <p:grpSpPr>
        <a:xfrm>
          <a:off x="0" y="0"/>
          <a:ext cx="0" cy="0"/>
          <a:chOff x="0" y="0"/>
          <a:chExt cx="0" cy="0"/>
        </a:xfrm>
      </p:grpSpPr>
      <p:sp>
        <p:nvSpPr>
          <p:cNvPr id="1550" name="Google Shape;1550;p65"/>
          <p:cNvSpPr txBox="1">
            <a:spLocks noGrp="1"/>
          </p:cNvSpPr>
          <p:nvPr>
            <p:ph type="subTitle" idx="1"/>
          </p:nvPr>
        </p:nvSpPr>
        <p:spPr>
          <a:xfrm>
            <a:off x="1655182" y="1370367"/>
            <a:ext cx="5220819" cy="2031910"/>
          </a:xfrm>
          <a:prstGeom prst="rect">
            <a:avLst/>
          </a:prstGeom>
        </p:spPr>
        <p:txBody>
          <a:bodyPr spcFirstLastPara="1" wrap="square" lIns="91425" tIns="91425" rIns="91425" bIns="91425" anchor="t" anchorCtr="0">
            <a:noAutofit/>
          </a:bodyPr>
          <a:lstStyle/>
          <a:p>
            <a:pPr algn="just"/>
            <a:r>
              <a:rPr lang="en-ID" sz="1400" b="1" dirty="0"/>
              <a:t>	</a:t>
            </a:r>
            <a:r>
              <a:rPr lang="en-ID" sz="1400" b="1" dirty="0" err="1">
                <a:latin typeface="Nunito Black" panose="020B0604020202020204" charset="0"/>
              </a:rPr>
              <a:t>Perkembangan</a:t>
            </a:r>
            <a:r>
              <a:rPr lang="en-ID" sz="1400" b="1" dirty="0">
                <a:latin typeface="Nunito Black" panose="020B0604020202020204" charset="0"/>
              </a:rPr>
              <a:t> </a:t>
            </a:r>
            <a:r>
              <a:rPr lang="en-ID" sz="1400" b="1" dirty="0" err="1">
                <a:latin typeface="Nunito Black" panose="020B0604020202020204" charset="0"/>
              </a:rPr>
              <a:t>bayi</a:t>
            </a:r>
            <a:r>
              <a:rPr lang="en-ID" sz="1400" b="1" dirty="0">
                <a:latin typeface="Nunito Black" panose="020B0604020202020204" charset="0"/>
              </a:rPr>
              <a:t> yang optimal, </a:t>
            </a:r>
            <a:r>
              <a:rPr lang="en-ID" sz="1400" b="1" dirty="0" err="1">
                <a:latin typeface="Nunito Black" panose="020B0604020202020204" charset="0"/>
              </a:rPr>
              <a:t>baik</a:t>
            </a:r>
            <a:r>
              <a:rPr lang="en-ID" sz="1400" b="1" dirty="0">
                <a:latin typeface="Nunito Black" panose="020B0604020202020204" charset="0"/>
              </a:rPr>
              <a:t> </a:t>
            </a:r>
            <a:r>
              <a:rPr lang="en-ID" sz="1400" b="1" dirty="0" err="1">
                <a:latin typeface="Nunito Black" panose="020B0604020202020204" charset="0"/>
              </a:rPr>
              <a:t>dari</a:t>
            </a:r>
            <a:r>
              <a:rPr lang="en-ID" sz="1400" b="1" dirty="0">
                <a:latin typeface="Nunito Black" panose="020B0604020202020204" charset="0"/>
              </a:rPr>
              <a:t> </a:t>
            </a:r>
            <a:r>
              <a:rPr lang="en-ID" sz="1400" b="1" dirty="0" err="1">
                <a:latin typeface="Nunito Black" panose="020B0604020202020204" charset="0"/>
              </a:rPr>
              <a:t>segi</a:t>
            </a:r>
            <a:r>
              <a:rPr lang="en-ID" sz="1400" b="1" dirty="0">
                <a:latin typeface="Nunito Black" panose="020B0604020202020204" charset="0"/>
              </a:rPr>
              <a:t> </a:t>
            </a:r>
            <a:r>
              <a:rPr lang="en-ID" sz="1400" b="1" dirty="0" err="1">
                <a:latin typeface="Nunito Black" panose="020B0604020202020204" charset="0"/>
              </a:rPr>
              <a:t>fisik</a:t>
            </a:r>
            <a:r>
              <a:rPr lang="en-ID" sz="1400" b="1" dirty="0">
                <a:latin typeface="Nunito Black" panose="020B0604020202020204" charset="0"/>
              </a:rPr>
              <a:t>, </a:t>
            </a:r>
            <a:r>
              <a:rPr lang="en-ID" sz="1400" b="1" dirty="0" err="1">
                <a:latin typeface="Nunito Black" panose="020B0604020202020204" charset="0"/>
              </a:rPr>
              <a:t>psikis</a:t>
            </a:r>
            <a:r>
              <a:rPr lang="en-ID" sz="1400" b="1" dirty="0">
                <a:latin typeface="Nunito Black" panose="020B0604020202020204" charset="0"/>
              </a:rPr>
              <a:t>, dan </a:t>
            </a:r>
            <a:r>
              <a:rPr lang="en-ID" sz="1400" b="1" dirty="0" err="1">
                <a:latin typeface="Nunito Black" panose="020B0604020202020204" charset="0"/>
              </a:rPr>
              <a:t>sosialisasi</a:t>
            </a:r>
            <a:r>
              <a:rPr lang="en-ID" sz="1400" b="1" dirty="0">
                <a:latin typeface="Nunito Black" panose="020B0604020202020204" charset="0"/>
              </a:rPr>
              <a:t> </a:t>
            </a:r>
            <a:r>
              <a:rPr lang="en-ID" sz="1400" b="1" dirty="0" err="1">
                <a:latin typeface="Nunito Black" panose="020B0604020202020204" charset="0"/>
              </a:rPr>
              <a:t>sangat</a:t>
            </a:r>
            <a:r>
              <a:rPr lang="en-ID" sz="1400" b="1" dirty="0">
                <a:latin typeface="Nunito Black" panose="020B0604020202020204" charset="0"/>
              </a:rPr>
              <a:t> </a:t>
            </a:r>
            <a:r>
              <a:rPr lang="en-ID" sz="1400" b="1" dirty="0" err="1">
                <a:latin typeface="Nunito Black" panose="020B0604020202020204" charset="0"/>
              </a:rPr>
              <a:t>dibutuhkan</a:t>
            </a:r>
            <a:r>
              <a:rPr lang="en-ID" sz="1400" b="1" dirty="0">
                <a:latin typeface="Nunito Black" panose="020B0604020202020204" charset="0"/>
              </a:rPr>
              <a:t> </a:t>
            </a:r>
            <a:r>
              <a:rPr lang="en-ID" sz="1400" b="1" dirty="0" err="1">
                <a:latin typeface="Nunito Black" panose="020B0604020202020204" charset="0"/>
              </a:rPr>
              <a:t>anak</a:t>
            </a:r>
            <a:r>
              <a:rPr lang="en-ID" sz="1400" b="1" dirty="0">
                <a:latin typeface="Nunito Black" panose="020B0604020202020204" charset="0"/>
              </a:rPr>
              <a:t>. </a:t>
            </a:r>
            <a:r>
              <a:rPr lang="en-ID" sz="1400" b="1" dirty="0" err="1">
                <a:latin typeface="Nunito Black" panose="020B0604020202020204" charset="0"/>
              </a:rPr>
              <a:t>Maka</a:t>
            </a:r>
            <a:r>
              <a:rPr lang="en-ID" sz="1400" b="1" dirty="0">
                <a:latin typeface="Nunito Black" panose="020B0604020202020204" charset="0"/>
              </a:rPr>
              <a:t> </a:t>
            </a:r>
            <a:r>
              <a:rPr lang="en-ID" sz="1400" b="1" dirty="0" err="1">
                <a:latin typeface="Nunito Black" panose="020B0604020202020204" charset="0"/>
              </a:rPr>
              <a:t>perlunya</a:t>
            </a:r>
            <a:r>
              <a:rPr lang="en-ID" sz="1400" b="1" dirty="0">
                <a:latin typeface="Nunito Black" panose="020B0604020202020204" charset="0"/>
              </a:rPr>
              <a:t> </a:t>
            </a:r>
            <a:r>
              <a:rPr lang="en-ID" sz="1400" b="1" dirty="0" err="1">
                <a:latin typeface="Nunito Black" panose="020B0604020202020204" charset="0"/>
              </a:rPr>
              <a:t>kesehatan</a:t>
            </a:r>
            <a:r>
              <a:rPr lang="en-ID" sz="1400" b="1" dirty="0">
                <a:latin typeface="Nunito Black" panose="020B0604020202020204" charset="0"/>
              </a:rPr>
              <a:t>, </a:t>
            </a:r>
            <a:r>
              <a:rPr lang="en-ID" sz="1400" b="1" dirty="0" err="1">
                <a:latin typeface="Nunito Black" panose="020B0604020202020204" charset="0"/>
              </a:rPr>
              <a:t>perawatan</a:t>
            </a:r>
            <a:r>
              <a:rPr lang="en-ID" sz="1400" b="1" dirty="0">
                <a:latin typeface="Nunito Black" panose="020B0604020202020204" charset="0"/>
              </a:rPr>
              <a:t>, dan </a:t>
            </a:r>
            <a:r>
              <a:rPr lang="en-ID" sz="1400" b="1" dirty="0" err="1">
                <a:latin typeface="Nunito Black" panose="020B0604020202020204" charset="0"/>
              </a:rPr>
              <a:t>pengasuhan</a:t>
            </a:r>
            <a:r>
              <a:rPr lang="en-ID" sz="1400" b="1" dirty="0">
                <a:latin typeface="Nunito Black" panose="020B0604020202020204" charset="0"/>
              </a:rPr>
              <a:t> </a:t>
            </a:r>
            <a:r>
              <a:rPr lang="en-ID" sz="1400" b="1" dirty="0" err="1">
                <a:latin typeface="Nunito Black" panose="020B0604020202020204" charset="0"/>
              </a:rPr>
              <a:t>anak</a:t>
            </a:r>
            <a:r>
              <a:rPr lang="en-ID" sz="1400" b="1" dirty="0">
                <a:latin typeface="Nunito Black" panose="020B0604020202020204" charset="0"/>
              </a:rPr>
              <a:t> yang </a:t>
            </a:r>
            <a:r>
              <a:rPr lang="en-ID" sz="1400" b="1" dirty="0" err="1">
                <a:latin typeface="Nunito Black" panose="020B0604020202020204" charset="0"/>
              </a:rPr>
              <a:t>benar</a:t>
            </a:r>
            <a:r>
              <a:rPr lang="en-ID" sz="1400" b="1" dirty="0">
                <a:latin typeface="Nunito Black" panose="020B0604020202020204" charset="0"/>
              </a:rPr>
              <a:t> </a:t>
            </a:r>
            <a:r>
              <a:rPr lang="en-ID" sz="1400" b="1" dirty="0" err="1">
                <a:latin typeface="Nunito Black" panose="020B0604020202020204" charset="0"/>
              </a:rPr>
              <a:t>dilakukan</a:t>
            </a:r>
            <a:r>
              <a:rPr lang="en-ID" sz="1400" b="1" dirty="0">
                <a:latin typeface="Nunito Black" panose="020B0604020202020204" charset="0"/>
              </a:rPr>
              <a:t> </a:t>
            </a:r>
            <a:r>
              <a:rPr lang="en-ID" sz="1400" b="1" dirty="0" err="1">
                <a:latin typeface="Nunito Black" panose="020B0604020202020204" charset="0"/>
              </a:rPr>
              <a:t>sejak</a:t>
            </a:r>
            <a:r>
              <a:rPr lang="en-ID" sz="1400" b="1" dirty="0">
                <a:latin typeface="Nunito Black" panose="020B0604020202020204" charset="0"/>
              </a:rPr>
              <a:t> </a:t>
            </a:r>
            <a:r>
              <a:rPr lang="en-ID" sz="1400" b="1" dirty="0" err="1">
                <a:latin typeface="Nunito Black" panose="020B0604020202020204" charset="0"/>
              </a:rPr>
              <a:t>dini</a:t>
            </a:r>
            <a:r>
              <a:rPr lang="en-ID" sz="1400" b="1" dirty="0">
                <a:latin typeface="Nunito Black" panose="020B0604020202020204" charset="0"/>
              </a:rPr>
              <a:t>. </a:t>
            </a:r>
            <a:r>
              <a:rPr lang="en-ID" sz="1400" b="1" dirty="0" err="1">
                <a:latin typeface="Nunito Black" panose="020B0604020202020204" charset="0"/>
              </a:rPr>
              <a:t>Tentu</a:t>
            </a:r>
            <a:r>
              <a:rPr lang="en-ID" sz="1400" b="1" dirty="0">
                <a:latin typeface="Nunito Black" panose="020B0604020202020204" charset="0"/>
              </a:rPr>
              <a:t>, </a:t>
            </a:r>
            <a:r>
              <a:rPr lang="en-ID" sz="1400" b="1" dirty="0" err="1">
                <a:latin typeface="Nunito Black" panose="020B0604020202020204" charset="0"/>
              </a:rPr>
              <a:t>hal</a:t>
            </a:r>
            <a:r>
              <a:rPr lang="en-ID" sz="1400" b="1" dirty="0">
                <a:latin typeface="Nunito Black" panose="020B0604020202020204" charset="0"/>
              </a:rPr>
              <a:t> </a:t>
            </a:r>
            <a:r>
              <a:rPr lang="en-ID" sz="1400" b="1" dirty="0" err="1">
                <a:latin typeface="Nunito Black" panose="020B0604020202020204" charset="0"/>
              </a:rPr>
              <a:t>ini</a:t>
            </a:r>
            <a:r>
              <a:rPr lang="en-ID" sz="1400" b="1" dirty="0">
                <a:latin typeface="Nunito Black" panose="020B0604020202020204" charset="0"/>
              </a:rPr>
              <a:t> </a:t>
            </a:r>
            <a:r>
              <a:rPr lang="en-ID" sz="1400" b="1" dirty="0" err="1">
                <a:latin typeface="Nunito Black" panose="020B0604020202020204" charset="0"/>
              </a:rPr>
              <a:t>menjadi</a:t>
            </a:r>
            <a:r>
              <a:rPr lang="en-ID" sz="1400" b="1" dirty="0">
                <a:latin typeface="Nunito Black" panose="020B0604020202020204" charset="0"/>
              </a:rPr>
              <a:t> </a:t>
            </a:r>
            <a:r>
              <a:rPr lang="en-ID" sz="1400" b="1" dirty="0" err="1">
                <a:latin typeface="Nunito Black" panose="020B0604020202020204" charset="0"/>
              </a:rPr>
              <a:t>tanggung</a:t>
            </a:r>
            <a:r>
              <a:rPr lang="en-ID" sz="1400" b="1" dirty="0">
                <a:latin typeface="Nunito Black" panose="020B0604020202020204" charset="0"/>
              </a:rPr>
              <a:t> </a:t>
            </a:r>
            <a:r>
              <a:rPr lang="en-ID" sz="1400" b="1" dirty="0" err="1">
                <a:latin typeface="Nunito Black" panose="020B0604020202020204" charset="0"/>
              </a:rPr>
              <a:t>jawab</a:t>
            </a:r>
            <a:r>
              <a:rPr lang="en-ID" sz="1400" b="1" dirty="0">
                <a:latin typeface="Nunito Black" panose="020B0604020202020204" charset="0"/>
              </a:rPr>
              <a:t> </a:t>
            </a:r>
            <a:r>
              <a:rPr lang="en-ID" sz="1400" b="1" dirty="0" err="1">
                <a:latin typeface="Nunito Black" panose="020B0604020202020204" charset="0"/>
              </a:rPr>
              <a:t>bagi</a:t>
            </a:r>
            <a:r>
              <a:rPr lang="en-ID" sz="1400" b="1" dirty="0">
                <a:latin typeface="Nunito Black" panose="020B0604020202020204" charset="0"/>
              </a:rPr>
              <a:t> para orang </a:t>
            </a:r>
            <a:r>
              <a:rPr lang="en-ID" sz="1400" b="1" dirty="0" err="1">
                <a:latin typeface="Nunito Black" panose="020B0604020202020204" charset="0"/>
              </a:rPr>
              <a:t>tua</a:t>
            </a:r>
            <a:r>
              <a:rPr lang="en-ID" sz="1400" b="1" dirty="0">
                <a:latin typeface="Nunito Black" panose="020B0604020202020204" charset="0"/>
              </a:rPr>
              <a:t> </a:t>
            </a:r>
            <a:r>
              <a:rPr lang="en-ID" sz="1400" b="1" dirty="0" err="1">
                <a:latin typeface="Nunito Black" panose="020B0604020202020204" charset="0"/>
              </a:rPr>
              <a:t>dalam</a:t>
            </a:r>
            <a:r>
              <a:rPr lang="en-ID" sz="1400" b="1" dirty="0">
                <a:latin typeface="Nunito Black" panose="020B0604020202020204" charset="0"/>
              </a:rPr>
              <a:t> </a:t>
            </a:r>
            <a:r>
              <a:rPr lang="en-ID" sz="1400" b="1" dirty="0" err="1">
                <a:latin typeface="Nunito Black" panose="020B0604020202020204" charset="0"/>
              </a:rPr>
              <a:t>setiap</a:t>
            </a:r>
            <a:r>
              <a:rPr lang="en-ID" sz="1400" b="1" dirty="0">
                <a:latin typeface="Nunito Black" panose="020B0604020202020204" charset="0"/>
              </a:rPr>
              <a:t> proses </a:t>
            </a:r>
            <a:r>
              <a:rPr lang="en-ID" sz="1400" b="1" dirty="0" err="1">
                <a:latin typeface="Nunito Black" panose="020B0604020202020204" charset="0"/>
              </a:rPr>
              <a:t>perkembangan</a:t>
            </a:r>
            <a:r>
              <a:rPr lang="en-ID" sz="1400" b="1" dirty="0">
                <a:latin typeface="Nunito Black" panose="020B0604020202020204" charset="0"/>
              </a:rPr>
              <a:t> </a:t>
            </a:r>
            <a:r>
              <a:rPr lang="en-ID" sz="1400" b="1" dirty="0" err="1">
                <a:latin typeface="Nunito Black" panose="020B0604020202020204" charset="0"/>
              </a:rPr>
              <a:t>anak</a:t>
            </a:r>
            <a:r>
              <a:rPr lang="en-ID" sz="1400" b="1" dirty="0">
                <a:latin typeface="Nunito Black" panose="020B0604020202020204" charset="0"/>
              </a:rPr>
              <a:t>. </a:t>
            </a:r>
            <a:r>
              <a:rPr lang="en-ID" sz="1400" b="1" dirty="0" err="1">
                <a:latin typeface="Nunito Black" panose="020B0604020202020204" charset="0"/>
              </a:rPr>
              <a:t>Dengan</a:t>
            </a:r>
            <a:r>
              <a:rPr lang="en-ID" sz="1400" b="1" dirty="0">
                <a:latin typeface="Nunito Black" panose="020B0604020202020204" charset="0"/>
              </a:rPr>
              <a:t> </a:t>
            </a:r>
            <a:r>
              <a:rPr lang="en-ID" sz="1400" b="1" dirty="0" err="1">
                <a:latin typeface="Nunito Black" panose="020B0604020202020204" charset="0"/>
              </a:rPr>
              <a:t>adanya</a:t>
            </a:r>
            <a:r>
              <a:rPr lang="en-ID" sz="1400" b="1" dirty="0">
                <a:latin typeface="Nunito Black" panose="020B0604020202020204" charset="0"/>
              </a:rPr>
              <a:t> </a:t>
            </a:r>
            <a:r>
              <a:rPr lang="en-ID" sz="1400" b="1" dirty="0" err="1">
                <a:latin typeface="Nunito Black" panose="020B0604020202020204" charset="0"/>
              </a:rPr>
              <a:t>anak</a:t>
            </a:r>
            <a:r>
              <a:rPr lang="en-ID" sz="1400" b="1" dirty="0">
                <a:latin typeface="Nunito Black" panose="020B0604020202020204" charset="0"/>
              </a:rPr>
              <a:t> yang </a:t>
            </a:r>
            <a:r>
              <a:rPr lang="en-ID" sz="1400" b="1" dirty="0" err="1">
                <a:latin typeface="Nunito Black" panose="020B0604020202020204" charset="0"/>
              </a:rPr>
              <a:t>sehat</a:t>
            </a:r>
            <a:r>
              <a:rPr lang="en-ID" sz="1400" b="1" dirty="0">
                <a:latin typeface="Nunito Black" panose="020B0604020202020204" charset="0"/>
              </a:rPr>
              <a:t>, </a:t>
            </a:r>
            <a:r>
              <a:rPr lang="en-ID" sz="1400" b="1" dirty="0" err="1">
                <a:latin typeface="Nunito Black" panose="020B0604020202020204" charset="0"/>
              </a:rPr>
              <a:t>berkarakter</a:t>
            </a:r>
            <a:r>
              <a:rPr lang="en-ID" sz="1400" b="1" dirty="0">
                <a:latin typeface="Nunito Black" panose="020B0604020202020204" charset="0"/>
              </a:rPr>
              <a:t>, dan </a:t>
            </a:r>
            <a:r>
              <a:rPr lang="en-ID" sz="1400" b="1" dirty="0" err="1">
                <a:latin typeface="Nunito Black" panose="020B0604020202020204" charset="0"/>
              </a:rPr>
              <a:t>berpotensi</a:t>
            </a:r>
            <a:r>
              <a:rPr lang="en-ID" sz="1400" b="1" dirty="0">
                <a:latin typeface="Nunito Black" panose="020B0604020202020204" charset="0"/>
              </a:rPr>
              <a:t> </a:t>
            </a:r>
            <a:r>
              <a:rPr lang="en-ID" sz="1400" b="1" dirty="0" err="1">
                <a:latin typeface="Nunito Black" panose="020B0604020202020204" charset="0"/>
              </a:rPr>
              <a:t>maka</a:t>
            </a:r>
            <a:r>
              <a:rPr lang="en-ID" sz="1400" b="1" dirty="0">
                <a:latin typeface="Nunito Black" panose="020B0604020202020204" charset="0"/>
              </a:rPr>
              <a:t> </a:t>
            </a:r>
            <a:r>
              <a:rPr lang="en-ID" sz="1400" b="1" dirty="0" err="1">
                <a:latin typeface="Nunito Black" panose="020B0604020202020204" charset="0"/>
              </a:rPr>
              <a:t>suatu</a:t>
            </a:r>
            <a:r>
              <a:rPr lang="en-ID" sz="1400" b="1" dirty="0">
                <a:latin typeface="Nunito Black" panose="020B0604020202020204" charset="0"/>
              </a:rPr>
              <a:t> negara </a:t>
            </a:r>
            <a:r>
              <a:rPr lang="en-ID" sz="1400" b="1" dirty="0" err="1">
                <a:latin typeface="Nunito Black" panose="020B0604020202020204" charset="0"/>
              </a:rPr>
              <a:t>akan</a:t>
            </a:r>
            <a:r>
              <a:rPr lang="en-ID" sz="1400" b="1" dirty="0">
                <a:latin typeface="Nunito Black" panose="020B0604020202020204" charset="0"/>
              </a:rPr>
              <a:t> </a:t>
            </a:r>
            <a:r>
              <a:rPr lang="en-ID" sz="1400" b="1" dirty="0" err="1">
                <a:latin typeface="Nunito Black" panose="020B0604020202020204" charset="0"/>
              </a:rPr>
              <a:t>mengalami</a:t>
            </a:r>
            <a:r>
              <a:rPr lang="en-ID" sz="1400" b="1" dirty="0">
                <a:latin typeface="Nunito Black" panose="020B0604020202020204" charset="0"/>
              </a:rPr>
              <a:t> </a:t>
            </a:r>
            <a:r>
              <a:rPr lang="en-ID" sz="1400" b="1" dirty="0" err="1">
                <a:latin typeface="Nunito Black" panose="020B0604020202020204" charset="0"/>
              </a:rPr>
              <a:t>perkembangan</a:t>
            </a:r>
            <a:r>
              <a:rPr lang="en-ID" sz="1400" b="1" dirty="0">
                <a:latin typeface="Nunito Black" panose="020B0604020202020204" charset="0"/>
              </a:rPr>
              <a:t>. Dan </a:t>
            </a:r>
            <a:r>
              <a:rPr lang="en-ID" sz="1400" b="1" dirty="0" err="1">
                <a:latin typeface="Nunito Black" panose="020B0604020202020204" charset="0"/>
              </a:rPr>
              <a:t>anak-anak</a:t>
            </a:r>
            <a:r>
              <a:rPr lang="en-ID" sz="1400" b="1" dirty="0">
                <a:latin typeface="Nunito Black" panose="020B0604020202020204" charset="0"/>
              </a:rPr>
              <a:t> </a:t>
            </a:r>
            <a:r>
              <a:rPr lang="en-ID" sz="1400" b="1" dirty="0" err="1">
                <a:latin typeface="Nunito Black" panose="020B0604020202020204" charset="0"/>
              </a:rPr>
              <a:t>adalah</a:t>
            </a:r>
            <a:r>
              <a:rPr lang="en-ID" sz="1400" b="1" dirty="0">
                <a:latin typeface="Nunito Black" panose="020B0604020202020204" charset="0"/>
              </a:rPr>
              <a:t> </a:t>
            </a:r>
            <a:r>
              <a:rPr lang="en-ID" sz="1400" b="1" dirty="0" err="1">
                <a:latin typeface="Nunito Black" panose="020B0604020202020204" charset="0"/>
              </a:rPr>
              <a:t>karya</a:t>
            </a:r>
            <a:r>
              <a:rPr lang="en-ID" sz="1400" b="1" dirty="0">
                <a:latin typeface="Nunito Black" panose="020B0604020202020204" charset="0"/>
              </a:rPr>
              <a:t> para orang </a:t>
            </a:r>
            <a:r>
              <a:rPr lang="en-ID" sz="1400" b="1" dirty="0" err="1">
                <a:latin typeface="Nunito Black" panose="020B0604020202020204" charset="0"/>
              </a:rPr>
              <a:t>tua</a:t>
            </a:r>
            <a:r>
              <a:rPr lang="en-ID" sz="1400" b="1" dirty="0">
                <a:latin typeface="Nunito Black" panose="020B0604020202020204" charset="0"/>
              </a:rPr>
              <a:t> </a:t>
            </a:r>
            <a:r>
              <a:rPr lang="en-ID" sz="1400" b="1" dirty="0" err="1">
                <a:latin typeface="Nunito Black" panose="020B0604020202020204" charset="0"/>
              </a:rPr>
              <a:t>hingga</a:t>
            </a:r>
            <a:r>
              <a:rPr lang="en-ID" sz="1400" b="1" dirty="0">
                <a:latin typeface="Nunito Black" panose="020B0604020202020204" charset="0"/>
              </a:rPr>
              <a:t> masa </a:t>
            </a:r>
            <a:r>
              <a:rPr lang="en-ID" sz="1400" b="1" dirty="0" err="1">
                <a:latin typeface="Nunito Black" panose="020B0604020202020204" charset="0"/>
              </a:rPr>
              <a:t>mendatang</a:t>
            </a:r>
            <a:r>
              <a:rPr lang="en-ID" sz="1400" b="1" dirty="0">
                <a:latin typeface="Nunito Black" panose="020B0604020202020204" charset="0"/>
              </a:rPr>
              <a:t>.</a:t>
            </a:r>
          </a:p>
        </p:txBody>
      </p:sp>
      <p:grpSp>
        <p:nvGrpSpPr>
          <p:cNvPr id="1554" name="Google Shape;1554;p65"/>
          <p:cNvGrpSpPr/>
          <p:nvPr/>
        </p:nvGrpSpPr>
        <p:grpSpPr>
          <a:xfrm>
            <a:off x="1196156" y="977493"/>
            <a:ext cx="6701803" cy="2987037"/>
            <a:chOff x="1849500" y="1456200"/>
            <a:chExt cx="2827500" cy="1481700"/>
          </a:xfrm>
        </p:grpSpPr>
        <p:sp>
          <p:nvSpPr>
            <p:cNvPr id="1555" name="Google Shape;1555;p65"/>
            <p:cNvSpPr/>
            <p:nvPr/>
          </p:nvSpPr>
          <p:spPr>
            <a:xfrm>
              <a:off x="2093750" y="1456200"/>
              <a:ext cx="2339650" cy="1416275"/>
            </a:xfrm>
            <a:custGeom>
              <a:avLst/>
              <a:gdLst/>
              <a:ahLst/>
              <a:cxnLst/>
              <a:rect l="l" t="t" r="r" b="b"/>
              <a:pathLst>
                <a:path w="93586" h="56651" extrusionOk="0">
                  <a:moveTo>
                    <a:pt x="88850" y="4661"/>
                  </a:moveTo>
                  <a:lnTo>
                    <a:pt x="88850" y="51990"/>
                  </a:lnTo>
                  <a:lnTo>
                    <a:pt x="4736" y="51990"/>
                  </a:lnTo>
                  <a:lnTo>
                    <a:pt x="4736" y="4661"/>
                  </a:lnTo>
                  <a:close/>
                  <a:moveTo>
                    <a:pt x="2642" y="1"/>
                  </a:moveTo>
                  <a:cubicBezTo>
                    <a:pt x="1172" y="1"/>
                    <a:pt x="1" y="1197"/>
                    <a:pt x="1" y="2668"/>
                  </a:cubicBezTo>
                  <a:lnTo>
                    <a:pt x="1" y="53983"/>
                  </a:lnTo>
                  <a:cubicBezTo>
                    <a:pt x="1" y="55454"/>
                    <a:pt x="1172" y="56650"/>
                    <a:pt x="2642" y="56650"/>
                  </a:cubicBezTo>
                  <a:lnTo>
                    <a:pt x="90918" y="56650"/>
                  </a:lnTo>
                  <a:cubicBezTo>
                    <a:pt x="92389" y="56650"/>
                    <a:pt x="93585" y="55454"/>
                    <a:pt x="93585" y="53983"/>
                  </a:cubicBezTo>
                  <a:lnTo>
                    <a:pt x="93585" y="2668"/>
                  </a:lnTo>
                  <a:cubicBezTo>
                    <a:pt x="93585" y="1197"/>
                    <a:pt x="92389" y="1"/>
                    <a:pt x="90918" y="1"/>
                  </a:cubicBez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56" name="Google Shape;1556;p65"/>
            <p:cNvSpPr/>
            <p:nvPr/>
          </p:nvSpPr>
          <p:spPr>
            <a:xfrm>
              <a:off x="1849500" y="2848775"/>
              <a:ext cx="2827500" cy="89125"/>
            </a:xfrm>
            <a:custGeom>
              <a:avLst/>
              <a:gdLst/>
              <a:ahLst/>
              <a:cxnLst/>
              <a:rect l="l" t="t" r="r" b="b"/>
              <a:pathLst>
                <a:path w="113100" h="3565" extrusionOk="0">
                  <a:moveTo>
                    <a:pt x="1" y="0"/>
                  </a:moveTo>
                  <a:lnTo>
                    <a:pt x="1" y="2542"/>
                  </a:lnTo>
                  <a:cubicBezTo>
                    <a:pt x="1" y="3115"/>
                    <a:pt x="450" y="3564"/>
                    <a:pt x="1023" y="3564"/>
                  </a:cubicBezTo>
                  <a:lnTo>
                    <a:pt x="112078" y="3564"/>
                  </a:lnTo>
                  <a:cubicBezTo>
                    <a:pt x="112626" y="3564"/>
                    <a:pt x="113100" y="3115"/>
                    <a:pt x="113100" y="2542"/>
                  </a:cubicBezTo>
                  <a:lnTo>
                    <a:pt x="113100" y="0"/>
                  </a:lnTo>
                  <a:close/>
                </a:path>
              </a:pathLst>
            </a:cu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57" name="Google Shape;1557;p65"/>
            <p:cNvSpPr/>
            <p:nvPr/>
          </p:nvSpPr>
          <p:spPr>
            <a:xfrm>
              <a:off x="2946100" y="2792075"/>
              <a:ext cx="634325" cy="19950"/>
            </a:xfrm>
            <a:custGeom>
              <a:avLst/>
              <a:gdLst/>
              <a:ahLst/>
              <a:cxnLst/>
              <a:rect l="l" t="t" r="r" b="b"/>
              <a:pathLst>
                <a:path w="25373" h="798" extrusionOk="0">
                  <a:moveTo>
                    <a:pt x="1" y="0"/>
                  </a:moveTo>
                  <a:lnTo>
                    <a:pt x="1" y="798"/>
                  </a:lnTo>
                  <a:lnTo>
                    <a:pt x="25372" y="798"/>
                  </a:lnTo>
                  <a:lnTo>
                    <a:pt x="25372" y="0"/>
                  </a:lnTo>
                  <a:close/>
                </a:path>
              </a:pathLst>
            </a:cu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1558" name="Google Shape;1558;p65"/>
          <p:cNvGrpSpPr/>
          <p:nvPr/>
        </p:nvGrpSpPr>
        <p:grpSpPr>
          <a:xfrm rot="-1765296">
            <a:off x="5894762" y="4240923"/>
            <a:ext cx="575456" cy="532667"/>
            <a:chOff x="2510200" y="3361463"/>
            <a:chExt cx="488700" cy="510950"/>
          </a:xfrm>
        </p:grpSpPr>
        <p:sp>
          <p:nvSpPr>
            <p:cNvPr id="1559" name="Google Shape;1559;p65"/>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65"/>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65"/>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65"/>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563" name="Google Shape;1563;p65"/>
          <p:cNvGrpSpPr/>
          <p:nvPr/>
        </p:nvGrpSpPr>
        <p:grpSpPr>
          <a:xfrm rot="632919">
            <a:off x="7953691" y="732857"/>
            <a:ext cx="641652" cy="668105"/>
            <a:chOff x="2079900" y="3077638"/>
            <a:chExt cx="367775" cy="382800"/>
          </a:xfrm>
        </p:grpSpPr>
        <p:sp>
          <p:nvSpPr>
            <p:cNvPr id="1564" name="Google Shape;1564;p65"/>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65"/>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65"/>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65"/>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8" name="Google Shape;1568;p65"/>
          <p:cNvGrpSpPr/>
          <p:nvPr/>
        </p:nvGrpSpPr>
        <p:grpSpPr>
          <a:xfrm rot="-148811" flipH="1">
            <a:off x="617740" y="4411704"/>
            <a:ext cx="371396" cy="375435"/>
            <a:chOff x="2079900" y="3077638"/>
            <a:chExt cx="367775" cy="382800"/>
          </a:xfrm>
        </p:grpSpPr>
        <p:sp>
          <p:nvSpPr>
            <p:cNvPr id="1569" name="Google Shape;1569;p65"/>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65"/>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65"/>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65"/>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Picture 4">
            <a:extLst>
              <a:ext uri="{FF2B5EF4-FFF2-40B4-BE49-F238E27FC236}">
                <a16:creationId xmlns:a16="http://schemas.microsoft.com/office/drawing/2014/main" id="{8025F4BC-7A0B-4F9B-B656-EE807F09CE03}"/>
              </a:ext>
            </a:extLst>
          </p:cNvPr>
          <p:cNvPicPr>
            <a:picLocks noChangeAspect="1"/>
          </p:cNvPicPr>
          <p:nvPr/>
        </p:nvPicPr>
        <p:blipFill>
          <a:blip r:embed="rId3"/>
          <a:stretch>
            <a:fillRect/>
          </a:stretch>
        </p:blipFill>
        <p:spPr>
          <a:xfrm rot="20334845">
            <a:off x="460275" y="1508768"/>
            <a:ext cx="933205" cy="880182"/>
          </a:xfrm>
          <a:prstGeom prst="rect">
            <a:avLst/>
          </a:prstGeom>
        </p:spPr>
      </p:pic>
      <p:pic>
        <p:nvPicPr>
          <p:cNvPr id="6" name="Picture 5">
            <a:extLst>
              <a:ext uri="{FF2B5EF4-FFF2-40B4-BE49-F238E27FC236}">
                <a16:creationId xmlns:a16="http://schemas.microsoft.com/office/drawing/2014/main" id="{F38CF0D4-18C1-44A0-BBAE-92755B09AF8C}"/>
              </a:ext>
            </a:extLst>
          </p:cNvPr>
          <p:cNvPicPr>
            <a:picLocks noChangeAspect="1"/>
          </p:cNvPicPr>
          <p:nvPr/>
        </p:nvPicPr>
        <p:blipFill>
          <a:blip r:embed="rId4"/>
          <a:stretch>
            <a:fillRect/>
          </a:stretch>
        </p:blipFill>
        <p:spPr>
          <a:xfrm>
            <a:off x="8090690" y="2857733"/>
            <a:ext cx="448595" cy="656209"/>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row: Notched Right 2">
            <a:extLst>
              <a:ext uri="{FF2B5EF4-FFF2-40B4-BE49-F238E27FC236}">
                <a16:creationId xmlns:a16="http://schemas.microsoft.com/office/drawing/2014/main" id="{54A47DD8-8DC4-4ED3-B87F-36A9BACA5088}"/>
              </a:ext>
            </a:extLst>
          </p:cNvPr>
          <p:cNvSpPr/>
          <p:nvPr/>
        </p:nvSpPr>
        <p:spPr>
          <a:xfrm>
            <a:off x="3465498" y="576303"/>
            <a:ext cx="3811281" cy="699247"/>
          </a:xfrm>
          <a:prstGeom prst="notched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ID"/>
          </a:p>
        </p:txBody>
      </p:sp>
      <p:sp>
        <p:nvSpPr>
          <p:cNvPr id="4" name="Rectangle 3">
            <a:extLst>
              <a:ext uri="{FF2B5EF4-FFF2-40B4-BE49-F238E27FC236}">
                <a16:creationId xmlns:a16="http://schemas.microsoft.com/office/drawing/2014/main" id="{06E7CA9D-EE15-4971-880B-D3C0FAB6433E}"/>
              </a:ext>
            </a:extLst>
          </p:cNvPr>
          <p:cNvSpPr/>
          <p:nvPr/>
        </p:nvSpPr>
        <p:spPr>
          <a:xfrm>
            <a:off x="3489379" y="1358719"/>
            <a:ext cx="1644383" cy="69924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D"/>
          </a:p>
        </p:txBody>
      </p:sp>
      <p:sp>
        <p:nvSpPr>
          <p:cNvPr id="12" name="Rectangle 11">
            <a:extLst>
              <a:ext uri="{FF2B5EF4-FFF2-40B4-BE49-F238E27FC236}">
                <a16:creationId xmlns:a16="http://schemas.microsoft.com/office/drawing/2014/main" id="{E65A054D-41BA-4AF2-820B-8BBE6A372840}"/>
              </a:ext>
            </a:extLst>
          </p:cNvPr>
          <p:cNvSpPr/>
          <p:nvPr/>
        </p:nvSpPr>
        <p:spPr>
          <a:xfrm>
            <a:off x="576304" y="1358719"/>
            <a:ext cx="1426300" cy="244749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en-ID" dirty="0">
              <a:solidFill>
                <a:schemeClr val="bg1"/>
              </a:solidFill>
              <a:latin typeface="Fredoka One" panose="020B0604020202020204" charset="0"/>
            </a:endParaRPr>
          </a:p>
        </p:txBody>
      </p:sp>
      <p:sp>
        <p:nvSpPr>
          <p:cNvPr id="13" name="Arrow: Chevron 12">
            <a:extLst>
              <a:ext uri="{FF2B5EF4-FFF2-40B4-BE49-F238E27FC236}">
                <a16:creationId xmlns:a16="http://schemas.microsoft.com/office/drawing/2014/main" id="{2DE163F5-C77D-41BE-9AB3-A604A12752E2}"/>
              </a:ext>
            </a:extLst>
          </p:cNvPr>
          <p:cNvSpPr/>
          <p:nvPr/>
        </p:nvSpPr>
        <p:spPr>
          <a:xfrm>
            <a:off x="2119286" y="1491914"/>
            <a:ext cx="1264702" cy="432854"/>
          </a:xfrm>
          <a:prstGeom prst="chevro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ID">
              <a:solidFill>
                <a:schemeClr val="tx1"/>
              </a:solidFill>
            </a:endParaRPr>
          </a:p>
        </p:txBody>
      </p:sp>
      <p:pic>
        <p:nvPicPr>
          <p:cNvPr id="17" name="Picture 16">
            <a:extLst>
              <a:ext uri="{FF2B5EF4-FFF2-40B4-BE49-F238E27FC236}">
                <a16:creationId xmlns:a16="http://schemas.microsoft.com/office/drawing/2014/main" id="{871617CA-BAD8-4A01-8075-B2BB590CB439}"/>
              </a:ext>
            </a:extLst>
          </p:cNvPr>
          <p:cNvPicPr>
            <a:picLocks noChangeAspect="1"/>
          </p:cNvPicPr>
          <p:nvPr/>
        </p:nvPicPr>
        <p:blipFill>
          <a:blip r:embed="rId2"/>
          <a:stretch>
            <a:fillRect/>
          </a:stretch>
        </p:blipFill>
        <p:spPr>
          <a:xfrm>
            <a:off x="5197838" y="1323678"/>
            <a:ext cx="1743607" cy="798645"/>
          </a:xfrm>
          <a:prstGeom prst="rect">
            <a:avLst/>
          </a:prstGeom>
        </p:spPr>
      </p:pic>
      <p:pic>
        <p:nvPicPr>
          <p:cNvPr id="18" name="Picture 17">
            <a:extLst>
              <a:ext uri="{FF2B5EF4-FFF2-40B4-BE49-F238E27FC236}">
                <a16:creationId xmlns:a16="http://schemas.microsoft.com/office/drawing/2014/main" id="{016870AC-F889-4270-BF11-0447D9554A01}"/>
              </a:ext>
            </a:extLst>
          </p:cNvPr>
          <p:cNvPicPr>
            <a:picLocks noChangeAspect="1"/>
          </p:cNvPicPr>
          <p:nvPr/>
        </p:nvPicPr>
        <p:blipFill>
          <a:blip r:embed="rId2"/>
          <a:stretch>
            <a:fillRect/>
          </a:stretch>
        </p:blipFill>
        <p:spPr>
          <a:xfrm>
            <a:off x="3439764" y="2151698"/>
            <a:ext cx="1743607" cy="798645"/>
          </a:xfrm>
          <a:prstGeom prst="rect">
            <a:avLst/>
          </a:prstGeom>
        </p:spPr>
      </p:pic>
      <p:pic>
        <p:nvPicPr>
          <p:cNvPr id="19" name="Picture 18">
            <a:extLst>
              <a:ext uri="{FF2B5EF4-FFF2-40B4-BE49-F238E27FC236}">
                <a16:creationId xmlns:a16="http://schemas.microsoft.com/office/drawing/2014/main" id="{A557510B-896E-458A-AB2F-A6333838CAEA}"/>
              </a:ext>
            </a:extLst>
          </p:cNvPr>
          <p:cNvPicPr>
            <a:picLocks noChangeAspect="1"/>
          </p:cNvPicPr>
          <p:nvPr/>
        </p:nvPicPr>
        <p:blipFill>
          <a:blip r:embed="rId2"/>
          <a:stretch>
            <a:fillRect/>
          </a:stretch>
        </p:blipFill>
        <p:spPr>
          <a:xfrm>
            <a:off x="5197838" y="2141133"/>
            <a:ext cx="1743607" cy="798645"/>
          </a:xfrm>
          <a:prstGeom prst="rect">
            <a:avLst/>
          </a:prstGeom>
        </p:spPr>
      </p:pic>
      <p:pic>
        <p:nvPicPr>
          <p:cNvPr id="20" name="Picture 19">
            <a:extLst>
              <a:ext uri="{FF2B5EF4-FFF2-40B4-BE49-F238E27FC236}">
                <a16:creationId xmlns:a16="http://schemas.microsoft.com/office/drawing/2014/main" id="{7E75FFA0-E977-4512-A61A-3B6D40744029}"/>
              </a:ext>
            </a:extLst>
          </p:cNvPr>
          <p:cNvPicPr>
            <a:picLocks noChangeAspect="1"/>
          </p:cNvPicPr>
          <p:nvPr/>
        </p:nvPicPr>
        <p:blipFill>
          <a:blip r:embed="rId2"/>
          <a:stretch>
            <a:fillRect/>
          </a:stretch>
        </p:blipFill>
        <p:spPr>
          <a:xfrm>
            <a:off x="3439764" y="2975296"/>
            <a:ext cx="1743607" cy="798645"/>
          </a:xfrm>
          <a:prstGeom prst="rect">
            <a:avLst/>
          </a:prstGeom>
        </p:spPr>
      </p:pic>
      <p:pic>
        <p:nvPicPr>
          <p:cNvPr id="21" name="Picture 20">
            <a:extLst>
              <a:ext uri="{FF2B5EF4-FFF2-40B4-BE49-F238E27FC236}">
                <a16:creationId xmlns:a16="http://schemas.microsoft.com/office/drawing/2014/main" id="{78B627FA-672B-4888-AF53-2A557CCAC667}"/>
              </a:ext>
            </a:extLst>
          </p:cNvPr>
          <p:cNvPicPr>
            <a:picLocks noChangeAspect="1"/>
          </p:cNvPicPr>
          <p:nvPr/>
        </p:nvPicPr>
        <p:blipFill>
          <a:blip r:embed="rId2"/>
          <a:stretch>
            <a:fillRect/>
          </a:stretch>
        </p:blipFill>
        <p:spPr>
          <a:xfrm>
            <a:off x="5199981" y="2972049"/>
            <a:ext cx="1743607" cy="798645"/>
          </a:xfrm>
          <a:prstGeom prst="rect">
            <a:avLst/>
          </a:prstGeom>
        </p:spPr>
      </p:pic>
      <p:pic>
        <p:nvPicPr>
          <p:cNvPr id="22" name="Picture 21">
            <a:extLst>
              <a:ext uri="{FF2B5EF4-FFF2-40B4-BE49-F238E27FC236}">
                <a16:creationId xmlns:a16="http://schemas.microsoft.com/office/drawing/2014/main" id="{02738BE2-7DDF-4D02-84FB-D1B1E0DCC66A}"/>
              </a:ext>
            </a:extLst>
          </p:cNvPr>
          <p:cNvPicPr>
            <a:picLocks noChangeAspect="1"/>
          </p:cNvPicPr>
          <p:nvPr/>
        </p:nvPicPr>
        <p:blipFill>
          <a:blip r:embed="rId2"/>
          <a:stretch>
            <a:fillRect/>
          </a:stretch>
        </p:blipFill>
        <p:spPr>
          <a:xfrm>
            <a:off x="6941445" y="1263754"/>
            <a:ext cx="1743607" cy="2615991"/>
          </a:xfrm>
          <a:prstGeom prst="rect">
            <a:avLst/>
          </a:prstGeom>
        </p:spPr>
      </p:pic>
      <p:pic>
        <p:nvPicPr>
          <p:cNvPr id="23" name="Picture 22">
            <a:extLst>
              <a:ext uri="{FF2B5EF4-FFF2-40B4-BE49-F238E27FC236}">
                <a16:creationId xmlns:a16="http://schemas.microsoft.com/office/drawing/2014/main" id="{16788E98-E844-4957-867C-36BC8D225265}"/>
              </a:ext>
            </a:extLst>
          </p:cNvPr>
          <p:cNvPicPr>
            <a:picLocks noChangeAspect="1"/>
          </p:cNvPicPr>
          <p:nvPr/>
        </p:nvPicPr>
        <p:blipFill>
          <a:blip r:embed="rId2"/>
          <a:stretch>
            <a:fillRect/>
          </a:stretch>
        </p:blipFill>
        <p:spPr>
          <a:xfrm>
            <a:off x="3432301" y="3789504"/>
            <a:ext cx="3542341" cy="798645"/>
          </a:xfrm>
          <a:prstGeom prst="rect">
            <a:avLst/>
          </a:prstGeom>
        </p:spPr>
      </p:pic>
      <p:pic>
        <p:nvPicPr>
          <p:cNvPr id="24" name="Picture 23">
            <a:extLst>
              <a:ext uri="{FF2B5EF4-FFF2-40B4-BE49-F238E27FC236}">
                <a16:creationId xmlns:a16="http://schemas.microsoft.com/office/drawing/2014/main" id="{D913EC85-EF31-4906-BCD0-C4B86B2A1B84}"/>
              </a:ext>
            </a:extLst>
          </p:cNvPr>
          <p:cNvPicPr>
            <a:picLocks noChangeAspect="1"/>
          </p:cNvPicPr>
          <p:nvPr/>
        </p:nvPicPr>
        <p:blipFill>
          <a:blip r:embed="rId3"/>
          <a:stretch>
            <a:fillRect/>
          </a:stretch>
        </p:blipFill>
        <p:spPr>
          <a:xfrm>
            <a:off x="2066679" y="2275256"/>
            <a:ext cx="1365622" cy="530398"/>
          </a:xfrm>
          <a:prstGeom prst="rect">
            <a:avLst/>
          </a:prstGeom>
        </p:spPr>
      </p:pic>
      <p:pic>
        <p:nvPicPr>
          <p:cNvPr id="25" name="Picture 24">
            <a:extLst>
              <a:ext uri="{FF2B5EF4-FFF2-40B4-BE49-F238E27FC236}">
                <a16:creationId xmlns:a16="http://schemas.microsoft.com/office/drawing/2014/main" id="{AF1F6181-6AB5-47A6-B077-1A1F34707920}"/>
              </a:ext>
            </a:extLst>
          </p:cNvPr>
          <p:cNvPicPr>
            <a:picLocks noChangeAspect="1"/>
          </p:cNvPicPr>
          <p:nvPr/>
        </p:nvPicPr>
        <p:blipFill>
          <a:blip r:embed="rId3"/>
          <a:stretch>
            <a:fillRect/>
          </a:stretch>
        </p:blipFill>
        <p:spPr>
          <a:xfrm>
            <a:off x="2079787" y="3099442"/>
            <a:ext cx="1365622" cy="530398"/>
          </a:xfrm>
          <a:prstGeom prst="rect">
            <a:avLst/>
          </a:prstGeom>
        </p:spPr>
      </p:pic>
      <p:sp>
        <p:nvSpPr>
          <p:cNvPr id="26" name="TextBox 25">
            <a:extLst>
              <a:ext uri="{FF2B5EF4-FFF2-40B4-BE49-F238E27FC236}">
                <a16:creationId xmlns:a16="http://schemas.microsoft.com/office/drawing/2014/main" id="{5FB5B6E4-1B07-441F-9BBE-1E9EC86AE2E1}"/>
              </a:ext>
            </a:extLst>
          </p:cNvPr>
          <p:cNvSpPr txBox="1"/>
          <p:nvPr/>
        </p:nvSpPr>
        <p:spPr>
          <a:xfrm>
            <a:off x="533951" y="1478626"/>
            <a:ext cx="1532728" cy="2123658"/>
          </a:xfrm>
          <a:prstGeom prst="rect">
            <a:avLst/>
          </a:prstGeom>
          <a:noFill/>
        </p:spPr>
        <p:txBody>
          <a:bodyPr wrap="square" rtlCol="0">
            <a:spAutoFit/>
          </a:bodyPr>
          <a:lstStyle/>
          <a:p>
            <a:pPr algn="ctr"/>
            <a:r>
              <a:rPr lang="en-US" b="1" dirty="0">
                <a:solidFill>
                  <a:schemeClr val="bg1"/>
                </a:solidFill>
                <a:latin typeface="Fredoka One" panose="020B0604020202020204" charset="0"/>
              </a:rPr>
              <a:t>Iman</a:t>
            </a:r>
          </a:p>
          <a:p>
            <a:pPr algn="ctr"/>
            <a:r>
              <a:rPr lang="en-US" b="1" dirty="0">
                <a:solidFill>
                  <a:schemeClr val="bg1"/>
                </a:solidFill>
                <a:latin typeface="Fredoka One" panose="020B0604020202020204" charset="0"/>
              </a:rPr>
              <a:t>+ </a:t>
            </a:r>
            <a:r>
              <a:rPr lang="en-US" b="1" dirty="0" err="1">
                <a:solidFill>
                  <a:schemeClr val="bg1"/>
                </a:solidFill>
                <a:latin typeface="Fredoka One" panose="020B0604020202020204" charset="0"/>
              </a:rPr>
              <a:t>Belajar</a:t>
            </a:r>
            <a:endParaRPr lang="en-US" b="1" dirty="0">
              <a:solidFill>
                <a:schemeClr val="bg1"/>
              </a:solidFill>
              <a:latin typeface="Fredoka One" panose="020B0604020202020204" charset="0"/>
            </a:endParaRPr>
          </a:p>
          <a:p>
            <a:pPr algn="ctr"/>
            <a:r>
              <a:rPr lang="en-US" b="1" dirty="0">
                <a:solidFill>
                  <a:schemeClr val="bg1"/>
                </a:solidFill>
                <a:latin typeface="Fredoka One" panose="020B0604020202020204" charset="0"/>
              </a:rPr>
              <a:t>+ </a:t>
            </a:r>
            <a:r>
              <a:rPr lang="en-US" b="1" dirty="0" err="1">
                <a:solidFill>
                  <a:schemeClr val="bg1"/>
                </a:solidFill>
                <a:latin typeface="Fredoka One" panose="020B0604020202020204" charset="0"/>
              </a:rPr>
              <a:t>Bakat</a:t>
            </a:r>
            <a:endParaRPr lang="en-US" b="1" dirty="0">
              <a:solidFill>
                <a:schemeClr val="bg1"/>
              </a:solidFill>
              <a:latin typeface="Fredoka One" panose="020B0604020202020204" charset="0"/>
            </a:endParaRPr>
          </a:p>
          <a:p>
            <a:pPr algn="ctr"/>
            <a:r>
              <a:rPr lang="en-US" b="1" dirty="0" err="1">
                <a:solidFill>
                  <a:schemeClr val="bg1"/>
                </a:solidFill>
                <a:latin typeface="Fredoka One" panose="020B0604020202020204" charset="0"/>
              </a:rPr>
              <a:t>tanpa</a:t>
            </a:r>
            <a:r>
              <a:rPr lang="en-US" b="1" dirty="0">
                <a:solidFill>
                  <a:schemeClr val="bg1"/>
                </a:solidFill>
                <a:latin typeface="Fredoka One" panose="020B0604020202020204" charset="0"/>
              </a:rPr>
              <a:t> </a:t>
            </a:r>
            <a:r>
              <a:rPr lang="en-US" b="1" dirty="0" err="1">
                <a:solidFill>
                  <a:schemeClr val="bg1"/>
                </a:solidFill>
                <a:latin typeface="Fredoka One" panose="020B0604020202020204" charset="0"/>
              </a:rPr>
              <a:t>perkembangan</a:t>
            </a:r>
            <a:endParaRPr lang="en-US" b="1" dirty="0">
              <a:solidFill>
                <a:schemeClr val="bg1"/>
              </a:solidFill>
              <a:latin typeface="Fredoka One" panose="020B0604020202020204" charset="0"/>
            </a:endParaRPr>
          </a:p>
          <a:p>
            <a:pPr algn="ctr"/>
            <a:endParaRPr lang="en-US" dirty="0">
              <a:solidFill>
                <a:schemeClr val="bg1"/>
              </a:solidFill>
              <a:latin typeface="Fredoka One" panose="020B0604020202020204" charset="0"/>
            </a:endParaRPr>
          </a:p>
          <a:p>
            <a:pPr algn="ctr"/>
            <a:r>
              <a:rPr lang="en-US" sz="1200" dirty="0">
                <a:solidFill>
                  <a:schemeClr val="bg1"/>
                </a:solidFill>
                <a:latin typeface="Fredoka One" panose="020B0604020202020204" charset="0"/>
              </a:rPr>
              <a:t>(</a:t>
            </a:r>
            <a:r>
              <a:rPr lang="en-US" sz="1200" dirty="0" err="1">
                <a:solidFill>
                  <a:schemeClr val="bg1"/>
                </a:solidFill>
                <a:latin typeface="Fredoka One" panose="020B0604020202020204" charset="0"/>
              </a:rPr>
              <a:t>Generasi</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tidak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matang</a:t>
            </a:r>
            <a:r>
              <a:rPr lang="en-US" sz="1200" dirty="0">
                <a:solidFill>
                  <a:schemeClr val="bg1"/>
                </a:solidFill>
                <a:latin typeface="Fredoka One" panose="020B0604020202020204" charset="0"/>
              </a:rPr>
              <a:t> dan </a:t>
            </a:r>
            <a:r>
              <a:rPr lang="en-US" sz="1200" dirty="0" err="1">
                <a:solidFill>
                  <a:schemeClr val="bg1"/>
                </a:solidFill>
                <a:latin typeface="Fredoka One" panose="020B0604020202020204" charset="0"/>
              </a:rPr>
              <a:t>tidak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utuh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menjadi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dirinya</a:t>
            </a:r>
            <a:r>
              <a:rPr lang="en-US" sz="1200" dirty="0">
                <a:solidFill>
                  <a:schemeClr val="bg1"/>
                </a:solidFill>
                <a:latin typeface="Fredoka One" panose="020B0604020202020204" charset="0"/>
              </a:rPr>
              <a:t>)</a:t>
            </a:r>
            <a:endParaRPr lang="en-ID" sz="1200" dirty="0">
              <a:solidFill>
                <a:schemeClr val="bg1"/>
              </a:solidFill>
              <a:latin typeface="Fredoka One" panose="020B0604020202020204" charset="0"/>
            </a:endParaRPr>
          </a:p>
        </p:txBody>
      </p:sp>
      <p:sp>
        <p:nvSpPr>
          <p:cNvPr id="27" name="TextBox 26">
            <a:extLst>
              <a:ext uri="{FF2B5EF4-FFF2-40B4-BE49-F238E27FC236}">
                <a16:creationId xmlns:a16="http://schemas.microsoft.com/office/drawing/2014/main" id="{7A1E615B-5DE1-460E-832E-9B138BA841FD}"/>
              </a:ext>
            </a:extLst>
          </p:cNvPr>
          <p:cNvSpPr txBox="1"/>
          <p:nvPr/>
        </p:nvSpPr>
        <p:spPr>
          <a:xfrm>
            <a:off x="4621708" y="766757"/>
            <a:ext cx="2036269" cy="307777"/>
          </a:xfrm>
          <a:prstGeom prst="rect">
            <a:avLst/>
          </a:prstGeom>
          <a:noFill/>
        </p:spPr>
        <p:txBody>
          <a:bodyPr wrap="square" rtlCol="0">
            <a:spAutoFit/>
          </a:bodyPr>
          <a:lstStyle/>
          <a:p>
            <a:r>
              <a:rPr lang="en-US" dirty="0" err="1">
                <a:solidFill>
                  <a:srgbClr val="0070C0"/>
                </a:solidFill>
                <a:latin typeface="Fredoka One" panose="020B0604020202020204" charset="0"/>
              </a:rPr>
              <a:t>Perkembangan</a:t>
            </a:r>
            <a:endParaRPr lang="en-ID" dirty="0">
              <a:solidFill>
                <a:srgbClr val="0070C0"/>
              </a:solidFill>
              <a:latin typeface="Fredoka One" panose="020B0604020202020204" charset="0"/>
            </a:endParaRPr>
          </a:p>
        </p:txBody>
      </p:sp>
      <p:sp>
        <p:nvSpPr>
          <p:cNvPr id="28" name="TextBox 27">
            <a:extLst>
              <a:ext uri="{FF2B5EF4-FFF2-40B4-BE49-F238E27FC236}">
                <a16:creationId xmlns:a16="http://schemas.microsoft.com/office/drawing/2014/main" id="{B80D7F7F-8804-4B78-B9B8-ABFBC16571AA}"/>
              </a:ext>
            </a:extLst>
          </p:cNvPr>
          <p:cNvSpPr txBox="1"/>
          <p:nvPr/>
        </p:nvSpPr>
        <p:spPr>
          <a:xfrm>
            <a:off x="2430878" y="1522847"/>
            <a:ext cx="659155" cy="338554"/>
          </a:xfrm>
          <a:prstGeom prst="rect">
            <a:avLst/>
          </a:prstGeom>
          <a:noFill/>
        </p:spPr>
        <p:txBody>
          <a:bodyPr wrap="none" rtlCol="0">
            <a:spAutoFit/>
          </a:bodyPr>
          <a:lstStyle/>
          <a:p>
            <a:r>
              <a:rPr lang="en-US" sz="1600" dirty="0">
                <a:solidFill>
                  <a:srgbClr val="0070C0"/>
                </a:solidFill>
                <a:latin typeface="Fredoka One" panose="020B0604020202020204" charset="0"/>
              </a:rPr>
              <a:t>Iman</a:t>
            </a:r>
            <a:endParaRPr lang="en-ID" sz="1600" dirty="0">
              <a:solidFill>
                <a:srgbClr val="0070C0"/>
              </a:solidFill>
              <a:latin typeface="Fredoka One" panose="020B0604020202020204" charset="0"/>
            </a:endParaRPr>
          </a:p>
        </p:txBody>
      </p:sp>
      <p:sp>
        <p:nvSpPr>
          <p:cNvPr id="29" name="TextBox 28">
            <a:extLst>
              <a:ext uri="{FF2B5EF4-FFF2-40B4-BE49-F238E27FC236}">
                <a16:creationId xmlns:a16="http://schemas.microsoft.com/office/drawing/2014/main" id="{D66B7818-E1E1-4BC0-A47B-8CFB899CBF00}"/>
              </a:ext>
            </a:extLst>
          </p:cNvPr>
          <p:cNvSpPr txBox="1"/>
          <p:nvPr/>
        </p:nvSpPr>
        <p:spPr>
          <a:xfrm>
            <a:off x="2335499" y="2334866"/>
            <a:ext cx="849913" cy="323165"/>
          </a:xfrm>
          <a:prstGeom prst="rect">
            <a:avLst/>
          </a:prstGeom>
          <a:noFill/>
        </p:spPr>
        <p:txBody>
          <a:bodyPr wrap="none" rtlCol="0">
            <a:spAutoFit/>
          </a:bodyPr>
          <a:lstStyle/>
          <a:p>
            <a:r>
              <a:rPr lang="en-US" sz="1500" dirty="0" err="1">
                <a:solidFill>
                  <a:srgbClr val="0070C0"/>
                </a:solidFill>
                <a:latin typeface="Fredoka One" panose="020B0604020202020204" charset="0"/>
              </a:rPr>
              <a:t>Belajar</a:t>
            </a:r>
            <a:endParaRPr lang="en-ID" sz="1500" dirty="0">
              <a:solidFill>
                <a:srgbClr val="0070C0"/>
              </a:solidFill>
              <a:latin typeface="Fredoka One" panose="020B0604020202020204" charset="0"/>
            </a:endParaRPr>
          </a:p>
        </p:txBody>
      </p:sp>
      <p:sp>
        <p:nvSpPr>
          <p:cNvPr id="30" name="TextBox 29">
            <a:extLst>
              <a:ext uri="{FF2B5EF4-FFF2-40B4-BE49-F238E27FC236}">
                <a16:creationId xmlns:a16="http://schemas.microsoft.com/office/drawing/2014/main" id="{CA27CB32-0488-4C02-AEC8-F305057A6F94}"/>
              </a:ext>
            </a:extLst>
          </p:cNvPr>
          <p:cNvSpPr txBox="1"/>
          <p:nvPr/>
        </p:nvSpPr>
        <p:spPr>
          <a:xfrm>
            <a:off x="2378779" y="3156142"/>
            <a:ext cx="763351" cy="338554"/>
          </a:xfrm>
          <a:prstGeom prst="rect">
            <a:avLst/>
          </a:prstGeom>
          <a:noFill/>
        </p:spPr>
        <p:txBody>
          <a:bodyPr wrap="none" rtlCol="0">
            <a:spAutoFit/>
          </a:bodyPr>
          <a:lstStyle/>
          <a:p>
            <a:r>
              <a:rPr lang="en-US" sz="1600" dirty="0" err="1">
                <a:solidFill>
                  <a:srgbClr val="0070C0"/>
                </a:solidFill>
                <a:latin typeface="Fredoka One" panose="020B0604020202020204" charset="0"/>
              </a:rPr>
              <a:t>Bakat</a:t>
            </a:r>
            <a:endParaRPr lang="en-ID" sz="1600" dirty="0">
              <a:solidFill>
                <a:srgbClr val="0070C0"/>
              </a:solidFill>
              <a:latin typeface="Fredoka One" panose="020B0604020202020204" charset="0"/>
            </a:endParaRPr>
          </a:p>
        </p:txBody>
      </p:sp>
      <p:sp>
        <p:nvSpPr>
          <p:cNvPr id="31" name="TextBox 30">
            <a:extLst>
              <a:ext uri="{FF2B5EF4-FFF2-40B4-BE49-F238E27FC236}">
                <a16:creationId xmlns:a16="http://schemas.microsoft.com/office/drawing/2014/main" id="{8F4FB377-8366-4621-897B-BA3438182283}"/>
              </a:ext>
            </a:extLst>
          </p:cNvPr>
          <p:cNvSpPr txBox="1"/>
          <p:nvPr/>
        </p:nvSpPr>
        <p:spPr>
          <a:xfrm>
            <a:off x="3560896" y="1403670"/>
            <a:ext cx="1572866" cy="646331"/>
          </a:xfrm>
          <a:prstGeom prst="rect">
            <a:avLst/>
          </a:prstGeom>
          <a:noFill/>
        </p:spPr>
        <p:txBody>
          <a:bodyPr wrap="none" rtlCol="0">
            <a:spAutoFit/>
          </a:bodyPr>
          <a:lstStyle/>
          <a:p>
            <a:pPr algn="ctr"/>
            <a:r>
              <a:rPr lang="en-US" sz="1200" dirty="0">
                <a:solidFill>
                  <a:schemeClr val="bg1"/>
                </a:solidFill>
                <a:latin typeface="Fredoka One" panose="020B0604020202020204" charset="0"/>
              </a:rPr>
              <a:t>Iman </a:t>
            </a:r>
            <a:r>
              <a:rPr lang="en-US" sz="1200" dirty="0" err="1">
                <a:solidFill>
                  <a:schemeClr val="bg1"/>
                </a:solidFill>
                <a:latin typeface="Fredoka One" panose="020B0604020202020204" charset="0"/>
              </a:rPr>
              <a:t>tanpa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belajar</a:t>
            </a:r>
            <a:endParaRPr lang="en-US" sz="1200" dirty="0">
              <a:solidFill>
                <a:schemeClr val="bg1"/>
              </a:solidFill>
              <a:latin typeface="Fredoka One" panose="020B0604020202020204" charset="0"/>
            </a:endParaRPr>
          </a:p>
          <a:p>
            <a:pPr algn="ctr"/>
            <a:r>
              <a:rPr lang="en-US" sz="1200" dirty="0">
                <a:solidFill>
                  <a:schemeClr val="bg1"/>
                </a:solidFill>
                <a:latin typeface="Fredoka One" panose="020B0604020202020204" charset="0"/>
              </a:rPr>
              <a:t>(</a:t>
            </a:r>
            <a:r>
              <a:rPr lang="en-US" sz="1200" dirty="0" err="1">
                <a:solidFill>
                  <a:schemeClr val="bg1"/>
                </a:solidFill>
                <a:latin typeface="Fredoka One" panose="020B0604020202020204" charset="0"/>
              </a:rPr>
              <a:t>Agamis</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tapi</a:t>
            </a:r>
            <a:endParaRPr lang="en-US" sz="1200" dirty="0">
              <a:solidFill>
                <a:schemeClr val="bg1"/>
              </a:solidFill>
              <a:latin typeface="Fredoka One" panose="020B0604020202020204" charset="0"/>
            </a:endParaRPr>
          </a:p>
          <a:p>
            <a:pPr algn="ctr"/>
            <a:r>
              <a:rPr lang="en-US" sz="1200" dirty="0" err="1">
                <a:solidFill>
                  <a:schemeClr val="bg1"/>
                </a:solidFill>
                <a:latin typeface="Fredoka One" panose="020B0604020202020204" charset="0"/>
              </a:rPr>
              <a:t>tidak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kreatif</a:t>
            </a:r>
            <a:r>
              <a:rPr lang="en-US" sz="1200" dirty="0">
                <a:solidFill>
                  <a:schemeClr val="bg1"/>
                </a:solidFill>
                <a:latin typeface="Fredoka One" panose="020B0604020202020204" charset="0"/>
              </a:rPr>
              <a:t>)</a:t>
            </a:r>
            <a:endParaRPr lang="en-ID" sz="1200" dirty="0">
              <a:solidFill>
                <a:schemeClr val="bg1"/>
              </a:solidFill>
              <a:latin typeface="Fredoka One" panose="020B0604020202020204" charset="0"/>
            </a:endParaRPr>
          </a:p>
        </p:txBody>
      </p:sp>
      <p:sp>
        <p:nvSpPr>
          <p:cNvPr id="32" name="TextBox 31">
            <a:extLst>
              <a:ext uri="{FF2B5EF4-FFF2-40B4-BE49-F238E27FC236}">
                <a16:creationId xmlns:a16="http://schemas.microsoft.com/office/drawing/2014/main" id="{7ED1C1B8-0DA0-4A3E-AF1C-FC910DB955DE}"/>
              </a:ext>
            </a:extLst>
          </p:cNvPr>
          <p:cNvSpPr txBox="1"/>
          <p:nvPr/>
        </p:nvSpPr>
        <p:spPr>
          <a:xfrm>
            <a:off x="5322157" y="1378936"/>
            <a:ext cx="1484701" cy="646331"/>
          </a:xfrm>
          <a:prstGeom prst="rect">
            <a:avLst/>
          </a:prstGeom>
          <a:noFill/>
        </p:spPr>
        <p:txBody>
          <a:bodyPr wrap="none" rtlCol="0">
            <a:spAutoFit/>
          </a:bodyPr>
          <a:lstStyle/>
          <a:p>
            <a:pPr algn="ctr"/>
            <a:r>
              <a:rPr lang="en-US" sz="1200" dirty="0">
                <a:solidFill>
                  <a:schemeClr val="bg1"/>
                </a:solidFill>
                <a:latin typeface="Fredoka One" panose="020B0604020202020204" charset="0"/>
              </a:rPr>
              <a:t>Iman </a:t>
            </a:r>
            <a:r>
              <a:rPr lang="en-US" sz="1200" dirty="0" err="1">
                <a:solidFill>
                  <a:schemeClr val="bg1"/>
                </a:solidFill>
                <a:latin typeface="Fredoka One" panose="020B0604020202020204" charset="0"/>
              </a:rPr>
              <a:t>tanpa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Bakat</a:t>
            </a:r>
            <a:endParaRPr lang="en-US" sz="1200" dirty="0">
              <a:solidFill>
                <a:schemeClr val="bg1"/>
              </a:solidFill>
              <a:latin typeface="Fredoka One" panose="020B0604020202020204" charset="0"/>
            </a:endParaRPr>
          </a:p>
          <a:p>
            <a:pPr algn="ctr"/>
            <a:r>
              <a:rPr lang="en-US" sz="1200" dirty="0">
                <a:solidFill>
                  <a:schemeClr val="bg1"/>
                </a:solidFill>
                <a:latin typeface="Fredoka One" panose="020B0604020202020204" charset="0"/>
              </a:rPr>
              <a:t>(</a:t>
            </a:r>
            <a:r>
              <a:rPr lang="en-US" sz="1200" dirty="0" err="1">
                <a:solidFill>
                  <a:schemeClr val="bg1"/>
                </a:solidFill>
                <a:latin typeface="Fredoka One" panose="020B0604020202020204" charset="0"/>
              </a:rPr>
              <a:t>Agamis</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tapi</a:t>
            </a:r>
            <a:endParaRPr lang="en-US" sz="1200" dirty="0">
              <a:solidFill>
                <a:schemeClr val="bg1"/>
              </a:solidFill>
              <a:latin typeface="Fredoka One" panose="020B0604020202020204" charset="0"/>
            </a:endParaRPr>
          </a:p>
          <a:p>
            <a:pPr algn="ctr"/>
            <a:r>
              <a:rPr lang="en-US" sz="1200" dirty="0" err="1">
                <a:solidFill>
                  <a:schemeClr val="bg1"/>
                </a:solidFill>
                <a:latin typeface="Fredoka One" panose="020B0604020202020204" charset="0"/>
              </a:rPr>
              <a:t>sedikit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manfaat</a:t>
            </a:r>
            <a:r>
              <a:rPr lang="en-US" sz="1200" dirty="0">
                <a:solidFill>
                  <a:schemeClr val="bg1"/>
                </a:solidFill>
                <a:latin typeface="Fredoka One" panose="020B0604020202020204" charset="0"/>
              </a:rPr>
              <a:t>)</a:t>
            </a:r>
            <a:endParaRPr lang="en-ID" sz="1200" dirty="0">
              <a:solidFill>
                <a:schemeClr val="bg1"/>
              </a:solidFill>
              <a:latin typeface="Fredoka One" panose="020B0604020202020204" charset="0"/>
            </a:endParaRPr>
          </a:p>
        </p:txBody>
      </p:sp>
      <p:sp>
        <p:nvSpPr>
          <p:cNvPr id="33" name="TextBox 32">
            <a:extLst>
              <a:ext uri="{FF2B5EF4-FFF2-40B4-BE49-F238E27FC236}">
                <a16:creationId xmlns:a16="http://schemas.microsoft.com/office/drawing/2014/main" id="{E37702BC-2C21-463A-AD7B-C1896F640B34}"/>
              </a:ext>
            </a:extLst>
          </p:cNvPr>
          <p:cNvSpPr txBox="1"/>
          <p:nvPr/>
        </p:nvSpPr>
        <p:spPr>
          <a:xfrm>
            <a:off x="3560896" y="2217630"/>
            <a:ext cx="1580881" cy="646331"/>
          </a:xfrm>
          <a:prstGeom prst="rect">
            <a:avLst/>
          </a:prstGeom>
          <a:noFill/>
        </p:spPr>
        <p:txBody>
          <a:bodyPr wrap="none" rtlCol="0">
            <a:spAutoFit/>
          </a:bodyPr>
          <a:lstStyle/>
          <a:p>
            <a:pPr algn="ctr"/>
            <a:r>
              <a:rPr lang="en-US" sz="1200" dirty="0" err="1">
                <a:solidFill>
                  <a:schemeClr val="bg1"/>
                </a:solidFill>
                <a:latin typeface="Fredoka One" panose="020B0604020202020204" charset="0"/>
              </a:rPr>
              <a:t>Belajar</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tanpa</a:t>
            </a:r>
            <a:r>
              <a:rPr lang="en-US" sz="1200" dirty="0">
                <a:solidFill>
                  <a:schemeClr val="bg1"/>
                </a:solidFill>
                <a:latin typeface="Fredoka One" panose="020B0604020202020204" charset="0"/>
              </a:rPr>
              <a:t> Iman</a:t>
            </a:r>
          </a:p>
          <a:p>
            <a:pPr algn="ctr"/>
            <a:r>
              <a:rPr lang="en-US" sz="1200" dirty="0">
                <a:solidFill>
                  <a:schemeClr val="bg1"/>
                </a:solidFill>
                <a:latin typeface="Fredoka One" panose="020B0604020202020204" charset="0"/>
              </a:rPr>
              <a:t>(</a:t>
            </a:r>
            <a:r>
              <a:rPr lang="en-US" sz="1200" dirty="0" err="1">
                <a:solidFill>
                  <a:schemeClr val="bg1"/>
                </a:solidFill>
                <a:latin typeface="Fredoka One" panose="020B0604020202020204" charset="0"/>
              </a:rPr>
              <a:t>Kreatif</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tapi</a:t>
            </a:r>
            <a:endParaRPr lang="en-US" sz="1200" dirty="0">
              <a:solidFill>
                <a:schemeClr val="bg1"/>
              </a:solidFill>
              <a:latin typeface="Fredoka One" panose="020B0604020202020204" charset="0"/>
            </a:endParaRPr>
          </a:p>
          <a:p>
            <a:pPr algn="ctr"/>
            <a:r>
              <a:rPr lang="en-US" sz="1200" dirty="0" err="1">
                <a:solidFill>
                  <a:schemeClr val="bg1"/>
                </a:solidFill>
                <a:latin typeface="Fredoka One" panose="020B0604020202020204" charset="0"/>
              </a:rPr>
              <a:t>merusak</a:t>
            </a:r>
            <a:r>
              <a:rPr lang="en-US" sz="1200" dirty="0">
                <a:solidFill>
                  <a:schemeClr val="bg1"/>
                </a:solidFill>
                <a:latin typeface="Fredoka One" panose="020B0604020202020204" charset="0"/>
              </a:rPr>
              <a:t>)</a:t>
            </a:r>
            <a:endParaRPr lang="en-ID" sz="1200" dirty="0">
              <a:solidFill>
                <a:schemeClr val="bg1"/>
              </a:solidFill>
              <a:latin typeface="Fredoka One" panose="020B0604020202020204" charset="0"/>
            </a:endParaRPr>
          </a:p>
        </p:txBody>
      </p:sp>
      <p:sp>
        <p:nvSpPr>
          <p:cNvPr id="34" name="TextBox 33">
            <a:extLst>
              <a:ext uri="{FF2B5EF4-FFF2-40B4-BE49-F238E27FC236}">
                <a16:creationId xmlns:a16="http://schemas.microsoft.com/office/drawing/2014/main" id="{FB864367-F0CA-4A70-A9C2-590B2DF0294D}"/>
              </a:ext>
            </a:extLst>
          </p:cNvPr>
          <p:cNvSpPr txBox="1"/>
          <p:nvPr/>
        </p:nvSpPr>
        <p:spPr>
          <a:xfrm>
            <a:off x="5240729" y="2209361"/>
            <a:ext cx="1657826" cy="646331"/>
          </a:xfrm>
          <a:prstGeom prst="rect">
            <a:avLst/>
          </a:prstGeom>
          <a:noFill/>
        </p:spPr>
        <p:txBody>
          <a:bodyPr wrap="none" rtlCol="0">
            <a:spAutoFit/>
          </a:bodyPr>
          <a:lstStyle/>
          <a:p>
            <a:pPr algn="ctr"/>
            <a:r>
              <a:rPr lang="en-US" sz="1200" dirty="0" err="1">
                <a:solidFill>
                  <a:schemeClr val="bg1"/>
                </a:solidFill>
                <a:latin typeface="Fredoka One" panose="020B0604020202020204" charset="0"/>
              </a:rPr>
              <a:t>Belajar</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tanpa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Bakat</a:t>
            </a:r>
            <a:endParaRPr lang="en-US" sz="1200" dirty="0">
              <a:solidFill>
                <a:schemeClr val="bg1"/>
              </a:solidFill>
              <a:latin typeface="Fredoka One" panose="020B0604020202020204" charset="0"/>
            </a:endParaRPr>
          </a:p>
          <a:p>
            <a:pPr algn="ctr"/>
            <a:r>
              <a:rPr lang="en-US" sz="1200" dirty="0">
                <a:solidFill>
                  <a:schemeClr val="bg1"/>
                </a:solidFill>
                <a:latin typeface="Fredoka One" panose="020B0604020202020204" charset="0"/>
              </a:rPr>
              <a:t>(</a:t>
            </a:r>
            <a:r>
              <a:rPr lang="en-US" sz="1200" dirty="0" err="1">
                <a:solidFill>
                  <a:schemeClr val="bg1"/>
                </a:solidFill>
                <a:latin typeface="Fredoka One" panose="020B0604020202020204" charset="0"/>
              </a:rPr>
              <a:t>Pembelajar</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tapi</a:t>
            </a:r>
            <a:endParaRPr lang="en-US" sz="1200" dirty="0">
              <a:solidFill>
                <a:schemeClr val="bg1"/>
              </a:solidFill>
              <a:latin typeface="Fredoka One" panose="020B0604020202020204" charset="0"/>
            </a:endParaRPr>
          </a:p>
          <a:p>
            <a:pPr algn="ctr"/>
            <a:r>
              <a:rPr lang="en-US" sz="1200" dirty="0" err="1">
                <a:solidFill>
                  <a:schemeClr val="bg1"/>
                </a:solidFill>
                <a:latin typeface="Fredoka One" panose="020B0604020202020204" charset="0"/>
              </a:rPr>
              <a:t>Sedikit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manfaat</a:t>
            </a:r>
            <a:r>
              <a:rPr lang="en-US" sz="1200" dirty="0">
                <a:solidFill>
                  <a:schemeClr val="bg1"/>
                </a:solidFill>
                <a:latin typeface="Fredoka One" panose="020B0604020202020204" charset="0"/>
              </a:rPr>
              <a:t>)</a:t>
            </a:r>
            <a:endParaRPr lang="en-ID" sz="1200" dirty="0">
              <a:solidFill>
                <a:schemeClr val="bg1"/>
              </a:solidFill>
              <a:latin typeface="Fredoka One" panose="020B0604020202020204" charset="0"/>
            </a:endParaRPr>
          </a:p>
        </p:txBody>
      </p:sp>
      <p:sp>
        <p:nvSpPr>
          <p:cNvPr id="35" name="TextBox 34">
            <a:extLst>
              <a:ext uri="{FF2B5EF4-FFF2-40B4-BE49-F238E27FC236}">
                <a16:creationId xmlns:a16="http://schemas.microsoft.com/office/drawing/2014/main" id="{78652206-F43B-448E-870E-B94CDA79F46F}"/>
              </a:ext>
            </a:extLst>
          </p:cNvPr>
          <p:cNvSpPr txBox="1"/>
          <p:nvPr/>
        </p:nvSpPr>
        <p:spPr>
          <a:xfrm>
            <a:off x="3604978" y="3041476"/>
            <a:ext cx="1484702" cy="646331"/>
          </a:xfrm>
          <a:prstGeom prst="rect">
            <a:avLst/>
          </a:prstGeom>
          <a:noFill/>
        </p:spPr>
        <p:txBody>
          <a:bodyPr wrap="none" rtlCol="0">
            <a:spAutoFit/>
          </a:bodyPr>
          <a:lstStyle/>
          <a:p>
            <a:pPr algn="ctr"/>
            <a:r>
              <a:rPr lang="en-US" sz="1200" dirty="0" err="1">
                <a:solidFill>
                  <a:schemeClr val="bg1"/>
                </a:solidFill>
                <a:latin typeface="Fredoka One" panose="020B0604020202020204" charset="0"/>
              </a:rPr>
              <a:t>Bakat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tanpa</a:t>
            </a:r>
            <a:r>
              <a:rPr lang="en-US" sz="1200" dirty="0">
                <a:solidFill>
                  <a:schemeClr val="bg1"/>
                </a:solidFill>
                <a:latin typeface="Fredoka One" panose="020B0604020202020204" charset="0"/>
              </a:rPr>
              <a:t> Iman</a:t>
            </a:r>
          </a:p>
          <a:p>
            <a:pPr algn="ctr"/>
            <a:r>
              <a:rPr lang="en-US" sz="1200" dirty="0">
                <a:solidFill>
                  <a:schemeClr val="bg1"/>
                </a:solidFill>
                <a:latin typeface="Fredoka One" panose="020B0604020202020204" charset="0"/>
              </a:rPr>
              <a:t>(</a:t>
            </a:r>
            <a:r>
              <a:rPr lang="en-US" sz="1200" dirty="0" err="1">
                <a:solidFill>
                  <a:schemeClr val="bg1"/>
                </a:solidFill>
                <a:latin typeface="Fredoka One" panose="020B0604020202020204" charset="0"/>
              </a:rPr>
              <a:t>Produktif</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tapi</a:t>
            </a:r>
            <a:endParaRPr lang="en-US" sz="1200" dirty="0">
              <a:solidFill>
                <a:schemeClr val="bg1"/>
              </a:solidFill>
              <a:latin typeface="Fredoka One" panose="020B0604020202020204" charset="0"/>
            </a:endParaRPr>
          </a:p>
          <a:p>
            <a:pPr algn="ctr"/>
            <a:r>
              <a:rPr lang="en-US" sz="1200" dirty="0" err="1">
                <a:solidFill>
                  <a:schemeClr val="bg1"/>
                </a:solidFill>
                <a:latin typeface="Fredoka One" panose="020B0604020202020204" charset="0"/>
              </a:rPr>
              <a:t>merusak</a:t>
            </a:r>
            <a:r>
              <a:rPr lang="en-US" sz="1200" dirty="0">
                <a:solidFill>
                  <a:schemeClr val="bg1"/>
                </a:solidFill>
                <a:latin typeface="Fredoka One" panose="020B0604020202020204" charset="0"/>
              </a:rPr>
              <a:t>)</a:t>
            </a:r>
            <a:endParaRPr lang="en-ID" sz="1200" dirty="0">
              <a:solidFill>
                <a:schemeClr val="bg1"/>
              </a:solidFill>
              <a:latin typeface="Fredoka One" panose="020B0604020202020204" charset="0"/>
            </a:endParaRPr>
          </a:p>
        </p:txBody>
      </p:sp>
      <p:sp>
        <p:nvSpPr>
          <p:cNvPr id="36" name="TextBox 35">
            <a:extLst>
              <a:ext uri="{FF2B5EF4-FFF2-40B4-BE49-F238E27FC236}">
                <a16:creationId xmlns:a16="http://schemas.microsoft.com/office/drawing/2014/main" id="{66DB2616-E74A-4D4F-982A-6E002B6DBEC9}"/>
              </a:ext>
            </a:extLst>
          </p:cNvPr>
          <p:cNvSpPr txBox="1"/>
          <p:nvPr/>
        </p:nvSpPr>
        <p:spPr>
          <a:xfrm>
            <a:off x="5255263" y="3048522"/>
            <a:ext cx="1657825" cy="646331"/>
          </a:xfrm>
          <a:prstGeom prst="rect">
            <a:avLst/>
          </a:prstGeom>
          <a:noFill/>
        </p:spPr>
        <p:txBody>
          <a:bodyPr wrap="none" rtlCol="0">
            <a:spAutoFit/>
          </a:bodyPr>
          <a:lstStyle/>
          <a:p>
            <a:pPr algn="ctr"/>
            <a:r>
              <a:rPr lang="en-US" sz="1200" dirty="0" err="1">
                <a:solidFill>
                  <a:schemeClr val="bg1"/>
                </a:solidFill>
                <a:latin typeface="Fredoka One" panose="020B0604020202020204" charset="0"/>
              </a:rPr>
              <a:t>Bakat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tanpa</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Belajar</a:t>
            </a:r>
            <a:endParaRPr lang="en-US" sz="1200" dirty="0">
              <a:solidFill>
                <a:schemeClr val="bg1"/>
              </a:solidFill>
              <a:latin typeface="Fredoka One" panose="020B0604020202020204" charset="0"/>
            </a:endParaRPr>
          </a:p>
          <a:p>
            <a:pPr algn="ctr"/>
            <a:r>
              <a:rPr lang="en-US" sz="1200" dirty="0">
                <a:solidFill>
                  <a:schemeClr val="bg1"/>
                </a:solidFill>
                <a:latin typeface="Fredoka One" panose="020B0604020202020204" charset="0"/>
              </a:rPr>
              <a:t>(</a:t>
            </a:r>
            <a:r>
              <a:rPr lang="en-US" sz="1200" dirty="0" err="1">
                <a:solidFill>
                  <a:schemeClr val="bg1"/>
                </a:solidFill>
                <a:latin typeface="Fredoka One" panose="020B0604020202020204" charset="0"/>
              </a:rPr>
              <a:t>Produktif</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tetapi</a:t>
            </a:r>
            <a:endParaRPr lang="en-US" sz="1200" dirty="0">
              <a:solidFill>
                <a:schemeClr val="bg1"/>
              </a:solidFill>
              <a:latin typeface="Fredoka One" panose="020B0604020202020204" charset="0"/>
            </a:endParaRPr>
          </a:p>
          <a:p>
            <a:pPr algn="ctr"/>
            <a:r>
              <a:rPr lang="en-US" sz="1200" dirty="0" err="1">
                <a:solidFill>
                  <a:schemeClr val="bg1"/>
                </a:solidFill>
                <a:latin typeface="Fredoka One" panose="020B0604020202020204" charset="0"/>
              </a:rPr>
              <a:t>Tidak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kreatif</a:t>
            </a:r>
            <a:r>
              <a:rPr lang="en-US" sz="1200" dirty="0">
                <a:solidFill>
                  <a:schemeClr val="bg1"/>
                </a:solidFill>
                <a:latin typeface="Fredoka One" panose="020B0604020202020204" charset="0"/>
              </a:rPr>
              <a:t>)</a:t>
            </a:r>
            <a:endParaRPr lang="en-ID" sz="1200" dirty="0">
              <a:solidFill>
                <a:schemeClr val="bg1"/>
              </a:solidFill>
              <a:latin typeface="Fredoka One" panose="020B0604020202020204" charset="0"/>
            </a:endParaRPr>
          </a:p>
        </p:txBody>
      </p:sp>
      <p:sp>
        <p:nvSpPr>
          <p:cNvPr id="37" name="TextBox 36">
            <a:extLst>
              <a:ext uri="{FF2B5EF4-FFF2-40B4-BE49-F238E27FC236}">
                <a16:creationId xmlns:a16="http://schemas.microsoft.com/office/drawing/2014/main" id="{0DFC71D1-585A-4D80-A509-137E479A117E}"/>
              </a:ext>
            </a:extLst>
          </p:cNvPr>
          <p:cNvSpPr txBox="1"/>
          <p:nvPr/>
        </p:nvSpPr>
        <p:spPr>
          <a:xfrm>
            <a:off x="3681017" y="3841815"/>
            <a:ext cx="3089307" cy="646331"/>
          </a:xfrm>
          <a:prstGeom prst="rect">
            <a:avLst/>
          </a:prstGeom>
          <a:noFill/>
        </p:spPr>
        <p:txBody>
          <a:bodyPr wrap="none" rtlCol="0">
            <a:spAutoFit/>
          </a:bodyPr>
          <a:lstStyle/>
          <a:p>
            <a:pPr algn="ctr"/>
            <a:r>
              <a:rPr lang="en-US" sz="1200" dirty="0" err="1">
                <a:solidFill>
                  <a:schemeClr val="bg1"/>
                </a:solidFill>
                <a:latin typeface="Fredoka One" panose="020B0604020202020204" charset="0"/>
              </a:rPr>
              <a:t>Berkembang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tanpa</a:t>
            </a:r>
            <a:r>
              <a:rPr lang="en-US" sz="1200" dirty="0">
                <a:solidFill>
                  <a:schemeClr val="bg1"/>
                </a:solidFill>
                <a:latin typeface="Fredoka One" panose="020B0604020202020204" charset="0"/>
              </a:rPr>
              <a:t> Iman, </a:t>
            </a:r>
            <a:r>
              <a:rPr lang="en-US" sz="1200" dirty="0" err="1">
                <a:solidFill>
                  <a:schemeClr val="bg1"/>
                </a:solidFill>
                <a:latin typeface="Fredoka One" panose="020B0604020202020204" charset="0"/>
              </a:rPr>
              <a:t>Belajar</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Bakat</a:t>
            </a:r>
            <a:endParaRPr lang="en-US" sz="1200" dirty="0">
              <a:solidFill>
                <a:schemeClr val="bg1"/>
              </a:solidFill>
              <a:latin typeface="Fredoka One" panose="020B0604020202020204" charset="0"/>
            </a:endParaRPr>
          </a:p>
          <a:p>
            <a:pPr algn="ctr"/>
            <a:r>
              <a:rPr lang="en-US" sz="1200" dirty="0">
                <a:solidFill>
                  <a:schemeClr val="bg1"/>
                </a:solidFill>
                <a:latin typeface="Fredoka One" panose="020B0604020202020204" charset="0"/>
              </a:rPr>
              <a:t>(</a:t>
            </a:r>
            <a:r>
              <a:rPr lang="en-US" sz="1200" dirty="0" err="1">
                <a:solidFill>
                  <a:schemeClr val="bg1"/>
                </a:solidFill>
                <a:latin typeface="Fredoka One" panose="020B0604020202020204" charset="0"/>
              </a:rPr>
              <a:t>Generasi</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bodoh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tidak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kreatif</a:t>
            </a:r>
            <a:r>
              <a:rPr lang="en-US" sz="1200" dirty="0">
                <a:solidFill>
                  <a:schemeClr val="bg1"/>
                </a:solidFill>
                <a:latin typeface="Fredoka One" panose="020B0604020202020204" charset="0"/>
              </a:rPr>
              <a:t>,</a:t>
            </a:r>
          </a:p>
          <a:p>
            <a:pPr algn="ctr"/>
            <a:r>
              <a:rPr lang="en-US" sz="1200" dirty="0">
                <a:solidFill>
                  <a:schemeClr val="bg1"/>
                </a:solidFill>
                <a:latin typeface="Fredoka One" panose="020B0604020202020204" charset="0"/>
              </a:rPr>
              <a:t>dan </a:t>
            </a:r>
            <a:r>
              <a:rPr lang="en-US" sz="1200" dirty="0" err="1">
                <a:solidFill>
                  <a:schemeClr val="bg1"/>
                </a:solidFill>
                <a:latin typeface="Fredoka One" panose="020B0604020202020204" charset="0"/>
              </a:rPr>
              <a:t>merusak</a:t>
            </a:r>
            <a:r>
              <a:rPr lang="en-US" sz="1200" dirty="0">
                <a:solidFill>
                  <a:schemeClr val="bg1"/>
                </a:solidFill>
                <a:latin typeface="Fredoka One" panose="020B0604020202020204" charset="0"/>
              </a:rPr>
              <a:t>)</a:t>
            </a:r>
            <a:endParaRPr lang="en-ID" sz="1200" dirty="0">
              <a:solidFill>
                <a:schemeClr val="bg1"/>
              </a:solidFill>
              <a:latin typeface="Fredoka One" panose="020B0604020202020204" charset="0"/>
            </a:endParaRPr>
          </a:p>
        </p:txBody>
      </p:sp>
      <p:sp>
        <p:nvSpPr>
          <p:cNvPr id="38" name="TextBox 37">
            <a:extLst>
              <a:ext uri="{FF2B5EF4-FFF2-40B4-BE49-F238E27FC236}">
                <a16:creationId xmlns:a16="http://schemas.microsoft.com/office/drawing/2014/main" id="{EF3C945E-EEC0-415E-B604-4DCF4630CCDC}"/>
              </a:ext>
            </a:extLst>
          </p:cNvPr>
          <p:cNvSpPr txBox="1"/>
          <p:nvPr/>
        </p:nvSpPr>
        <p:spPr>
          <a:xfrm>
            <a:off x="6996727" y="1702101"/>
            <a:ext cx="1657825" cy="1692771"/>
          </a:xfrm>
          <a:prstGeom prst="rect">
            <a:avLst/>
          </a:prstGeom>
          <a:noFill/>
        </p:spPr>
        <p:txBody>
          <a:bodyPr wrap="square" rtlCol="0">
            <a:spAutoFit/>
          </a:bodyPr>
          <a:lstStyle/>
          <a:p>
            <a:pPr algn="ctr"/>
            <a:r>
              <a:rPr lang="en-US" sz="1300" dirty="0">
                <a:solidFill>
                  <a:schemeClr val="bg1"/>
                </a:solidFill>
                <a:latin typeface="Fredoka One" panose="020B0604020202020204" charset="0"/>
              </a:rPr>
              <a:t>Iman + </a:t>
            </a:r>
            <a:r>
              <a:rPr lang="en-US" sz="1300" dirty="0" err="1">
                <a:solidFill>
                  <a:schemeClr val="bg1"/>
                </a:solidFill>
                <a:latin typeface="Fredoka One" panose="020B0604020202020204" charset="0"/>
              </a:rPr>
              <a:t>Belajar</a:t>
            </a:r>
            <a:endParaRPr lang="en-US" sz="1300" dirty="0">
              <a:solidFill>
                <a:schemeClr val="bg1"/>
              </a:solidFill>
              <a:latin typeface="Fredoka One" panose="020B0604020202020204" charset="0"/>
            </a:endParaRPr>
          </a:p>
          <a:p>
            <a:pPr algn="ct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Bakat</a:t>
            </a:r>
            <a:r>
              <a:rPr lang="en-US" sz="1300" dirty="0">
                <a:solidFill>
                  <a:schemeClr val="bg1"/>
                </a:solidFill>
                <a:latin typeface="Fredoka One" panose="020B0604020202020204" charset="0"/>
              </a:rPr>
              <a:t> + </a:t>
            </a:r>
            <a:r>
              <a:rPr lang="en-US" sz="1300" dirty="0" err="1">
                <a:solidFill>
                  <a:schemeClr val="bg1"/>
                </a:solidFill>
                <a:latin typeface="Fredoka One" panose="020B0604020202020204" charset="0"/>
              </a:rPr>
              <a:t>Perkembangan</a:t>
            </a:r>
            <a:endParaRPr lang="en-US" sz="1300" dirty="0">
              <a:solidFill>
                <a:schemeClr val="bg1"/>
              </a:solidFill>
              <a:latin typeface="Fredoka One" panose="020B0604020202020204" charset="0"/>
            </a:endParaRPr>
          </a:p>
          <a:p>
            <a:pPr algn="ctr"/>
            <a:endParaRPr lang="en-US" sz="1300" dirty="0">
              <a:solidFill>
                <a:schemeClr val="bg1"/>
              </a:solidFill>
              <a:latin typeface="Fredoka One" panose="020B0604020202020204" charset="0"/>
            </a:endParaRPr>
          </a:p>
          <a:p>
            <a:pPr algn="ctr"/>
            <a:r>
              <a:rPr lang="en-US" sz="1300" dirty="0">
                <a:solidFill>
                  <a:schemeClr val="bg1"/>
                </a:solidFill>
                <a:latin typeface="Fredoka One" panose="020B0604020202020204" charset="0"/>
              </a:rPr>
              <a:t>(</a:t>
            </a:r>
            <a:r>
              <a:rPr lang="en-US" sz="1300" dirty="0" err="1">
                <a:solidFill>
                  <a:schemeClr val="bg1"/>
                </a:solidFill>
                <a:latin typeface="Fredoka One" panose="020B0604020202020204" charset="0"/>
              </a:rPr>
              <a:t>Generasi</a:t>
            </a:r>
            <a:r>
              <a:rPr lang="en-US" sz="1300" dirty="0">
                <a:solidFill>
                  <a:schemeClr val="bg1"/>
                </a:solidFill>
                <a:latin typeface="Fredoka One" panose="020B0604020202020204" charset="0"/>
              </a:rPr>
              <a:t> yang </a:t>
            </a:r>
            <a:r>
              <a:rPr lang="en-US" sz="1300" dirty="0" err="1">
                <a:solidFill>
                  <a:schemeClr val="bg1"/>
                </a:solidFill>
                <a:latin typeface="Fredoka One" panose="020B0604020202020204" charset="0"/>
              </a:rPr>
              <a:t>kreatif</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produktif</a:t>
            </a:r>
            <a:r>
              <a:rPr lang="en-US" sz="1300" dirty="0">
                <a:solidFill>
                  <a:schemeClr val="bg1"/>
                </a:solidFill>
                <a:latin typeface="Fredoka One" panose="020B0604020202020204" charset="0"/>
              </a:rPr>
              <a:t>,</a:t>
            </a:r>
          </a:p>
          <a:p>
            <a:pPr algn="ctr"/>
            <a:r>
              <a:rPr lang="en-US" sz="1300" dirty="0">
                <a:solidFill>
                  <a:schemeClr val="bg1"/>
                </a:solidFill>
                <a:latin typeface="Fredoka One" panose="020B0604020202020204" charset="0"/>
              </a:rPr>
              <a:t>dan </a:t>
            </a:r>
            <a:r>
              <a:rPr lang="en-US" sz="1300" dirty="0" err="1">
                <a:solidFill>
                  <a:schemeClr val="bg1"/>
                </a:solidFill>
                <a:latin typeface="Fredoka One" panose="020B0604020202020204" charset="0"/>
              </a:rPr>
              <a:t>berakhlak</a:t>
            </a:r>
            <a:r>
              <a:rPr lang="en-US" sz="1300" dirty="0">
                <a:solidFill>
                  <a:schemeClr val="bg1"/>
                </a:solidFill>
                <a:latin typeface="Fredoka One" panose="020B0604020202020204" charset="0"/>
              </a:rPr>
              <a:t> </a:t>
            </a:r>
            <a:r>
              <a:rPr lang="en-US" sz="1300" dirty="0" err="1">
                <a:solidFill>
                  <a:schemeClr val="bg1"/>
                </a:solidFill>
                <a:latin typeface="Fredoka One" panose="020B0604020202020204" charset="0"/>
              </a:rPr>
              <a:t>mulia</a:t>
            </a:r>
            <a:r>
              <a:rPr lang="en-US" sz="1300" dirty="0">
                <a:solidFill>
                  <a:schemeClr val="bg1"/>
                </a:solidFill>
                <a:latin typeface="Fredoka One" panose="020B0604020202020204" charset="0"/>
              </a:rPr>
              <a:t>)</a:t>
            </a:r>
            <a:endParaRPr lang="en-ID" sz="1300" dirty="0">
              <a:solidFill>
                <a:schemeClr val="bg1"/>
              </a:solidFill>
              <a:latin typeface="Fredoka One" panose="020B0604020202020204" charset="0"/>
            </a:endParaRPr>
          </a:p>
        </p:txBody>
      </p:sp>
      <p:sp>
        <p:nvSpPr>
          <p:cNvPr id="39" name="TextBox 38">
            <a:extLst>
              <a:ext uri="{FF2B5EF4-FFF2-40B4-BE49-F238E27FC236}">
                <a16:creationId xmlns:a16="http://schemas.microsoft.com/office/drawing/2014/main" id="{F4902F3D-EE9C-4BCA-BC46-8DEA5560E229}"/>
              </a:ext>
            </a:extLst>
          </p:cNvPr>
          <p:cNvSpPr txBox="1"/>
          <p:nvPr/>
        </p:nvSpPr>
        <p:spPr>
          <a:xfrm>
            <a:off x="1357667" y="659035"/>
            <a:ext cx="1784463" cy="523220"/>
          </a:xfrm>
          <a:prstGeom prst="rect">
            <a:avLst/>
          </a:prstGeom>
          <a:noFill/>
        </p:spPr>
        <p:txBody>
          <a:bodyPr wrap="none" rtlCol="0">
            <a:spAutoFit/>
          </a:bodyPr>
          <a:lstStyle/>
          <a:p>
            <a:r>
              <a:rPr lang="en-US" sz="2800" dirty="0">
                <a:solidFill>
                  <a:schemeClr val="tx1"/>
                </a:solidFill>
                <a:latin typeface="Fredoka One" panose="020B0604020202020204" charset="0"/>
              </a:rPr>
              <a:t>4</a:t>
            </a:r>
            <a:r>
              <a:rPr lang="en-US" sz="2800" dirty="0">
                <a:solidFill>
                  <a:schemeClr val="bg1"/>
                </a:solidFill>
                <a:latin typeface="Fredoka One" panose="020B0604020202020204" charset="0"/>
              </a:rPr>
              <a:t> </a:t>
            </a:r>
            <a:r>
              <a:rPr lang="en-US" sz="2800" dirty="0" err="1">
                <a:solidFill>
                  <a:schemeClr val="tx1"/>
                </a:solidFill>
                <a:latin typeface="Fredoka One" panose="020B0604020202020204" charset="0"/>
              </a:rPr>
              <a:t>Potensi</a:t>
            </a:r>
            <a:endParaRPr lang="en-ID" sz="2800" dirty="0">
              <a:solidFill>
                <a:schemeClr val="tx1"/>
              </a:solidFill>
              <a:latin typeface="Fredoka One" panose="020B0604020202020204" charset="0"/>
            </a:endParaRPr>
          </a:p>
        </p:txBody>
      </p:sp>
    </p:spTree>
    <p:extLst>
      <p:ext uri="{BB962C8B-B14F-4D97-AF65-F5344CB8AC3E}">
        <p14:creationId xmlns:p14="http://schemas.microsoft.com/office/powerpoint/2010/main" val="663746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43"/>
        <p:cNvGrpSpPr/>
        <p:nvPr/>
      </p:nvGrpSpPr>
      <p:grpSpPr>
        <a:xfrm>
          <a:off x="0" y="0"/>
          <a:ext cx="0" cy="0"/>
          <a:chOff x="0" y="0"/>
          <a:chExt cx="0" cy="0"/>
        </a:xfrm>
      </p:grpSpPr>
      <p:sp>
        <p:nvSpPr>
          <p:cNvPr id="27" name="Rectangle: Single Corner Rounded 26">
            <a:extLst>
              <a:ext uri="{FF2B5EF4-FFF2-40B4-BE49-F238E27FC236}">
                <a16:creationId xmlns:a16="http://schemas.microsoft.com/office/drawing/2014/main" id="{D7B8A7BC-2BDA-4CDB-965B-B385856738C2}"/>
              </a:ext>
            </a:extLst>
          </p:cNvPr>
          <p:cNvSpPr/>
          <p:nvPr/>
        </p:nvSpPr>
        <p:spPr>
          <a:xfrm>
            <a:off x="1143571" y="757338"/>
            <a:ext cx="7236603" cy="1036048"/>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4" name="Google Shape;1344;p61"/>
          <p:cNvSpPr txBox="1">
            <a:spLocks noGrp="1"/>
          </p:cNvSpPr>
          <p:nvPr>
            <p:ph type="ctrTitle"/>
          </p:nvPr>
        </p:nvSpPr>
        <p:spPr>
          <a:xfrm>
            <a:off x="572175" y="174670"/>
            <a:ext cx="8307830" cy="657600"/>
          </a:xfrm>
          <a:prstGeom prst="rect">
            <a:avLst/>
          </a:prstGeom>
        </p:spPr>
        <p:txBody>
          <a:bodyPr spcFirstLastPara="1" wrap="square" lIns="91425" tIns="91425" rIns="91425" bIns="91425" anchor="t" anchorCtr="0">
            <a:noAutofit/>
          </a:bodyPr>
          <a:lstStyle/>
          <a:p>
            <a:pPr lvl="0"/>
            <a:r>
              <a:rPr lang="en-ID" sz="2000" b="1" dirty="0" err="1"/>
              <a:t>Contoh</a:t>
            </a:r>
            <a:r>
              <a:rPr lang="en-ID" sz="2000" b="1" dirty="0"/>
              <a:t> </a:t>
            </a:r>
            <a:r>
              <a:rPr lang="en-ID" sz="2000" b="1" dirty="0" err="1"/>
              <a:t>Karakter</a:t>
            </a:r>
            <a:r>
              <a:rPr lang="en-ID" sz="2000" b="1" dirty="0"/>
              <a:t> Para </a:t>
            </a:r>
            <a:r>
              <a:rPr lang="en-ID" sz="2000" b="1" dirty="0" err="1"/>
              <a:t>Teladan</a:t>
            </a:r>
            <a:r>
              <a:rPr lang="en-ID" sz="2000" b="1" dirty="0"/>
              <a:t> </a:t>
            </a:r>
            <a:r>
              <a:rPr lang="en-ID" sz="2000" b="1" dirty="0" err="1"/>
              <a:t>untuk</a:t>
            </a:r>
            <a:r>
              <a:rPr lang="en-ID" sz="2000" b="1" dirty="0"/>
              <a:t> Anak</a:t>
            </a:r>
            <a:endParaRPr sz="2000" dirty="0"/>
          </a:p>
        </p:txBody>
      </p:sp>
      <p:grpSp>
        <p:nvGrpSpPr>
          <p:cNvPr id="1363" name="Google Shape;1363;p61"/>
          <p:cNvGrpSpPr/>
          <p:nvPr/>
        </p:nvGrpSpPr>
        <p:grpSpPr>
          <a:xfrm rot="-632919" flipH="1">
            <a:off x="638809" y="571475"/>
            <a:ext cx="641652" cy="668105"/>
            <a:chOff x="2079900" y="3077638"/>
            <a:chExt cx="367775" cy="382800"/>
          </a:xfrm>
        </p:grpSpPr>
        <p:sp>
          <p:nvSpPr>
            <p:cNvPr id="1364" name="Google Shape;1364;p61"/>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61"/>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61"/>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61"/>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8" name="Google Shape;1368;p61"/>
          <p:cNvGrpSpPr/>
          <p:nvPr/>
        </p:nvGrpSpPr>
        <p:grpSpPr>
          <a:xfrm rot="148811">
            <a:off x="4119645" y="4595577"/>
            <a:ext cx="371396" cy="375435"/>
            <a:chOff x="2079900" y="3077638"/>
            <a:chExt cx="367775" cy="382800"/>
          </a:xfrm>
        </p:grpSpPr>
        <p:sp>
          <p:nvSpPr>
            <p:cNvPr id="1369" name="Google Shape;1369;p61"/>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61"/>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61"/>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61"/>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Rectangle 25">
            <a:extLst>
              <a:ext uri="{FF2B5EF4-FFF2-40B4-BE49-F238E27FC236}">
                <a16:creationId xmlns:a16="http://schemas.microsoft.com/office/drawing/2014/main" id="{54E50379-8BF2-4B95-A3C2-CB69D7D7D075}"/>
              </a:ext>
            </a:extLst>
          </p:cNvPr>
          <p:cNvSpPr/>
          <p:nvPr/>
        </p:nvSpPr>
        <p:spPr>
          <a:xfrm>
            <a:off x="1229299" y="779867"/>
            <a:ext cx="7216696" cy="1585049"/>
          </a:xfrm>
          <a:prstGeom prst="rect">
            <a:avLst/>
          </a:prstGeom>
        </p:spPr>
        <p:txBody>
          <a:bodyPr wrap="square">
            <a:spAutoFit/>
          </a:bodyPr>
          <a:lstStyle/>
          <a:p>
            <a:r>
              <a:rPr lang="en-ID" sz="1200" dirty="0" err="1">
                <a:solidFill>
                  <a:schemeClr val="bg1"/>
                </a:solidFill>
                <a:latin typeface="Fredoka One" panose="020B0604020202020204" charset="0"/>
              </a:rPr>
              <a:t>Semua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sisi</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kehidupan</a:t>
            </a:r>
            <a:r>
              <a:rPr lang="en-ID" sz="1200" dirty="0">
                <a:solidFill>
                  <a:schemeClr val="bg1"/>
                </a:solidFill>
                <a:latin typeface="Fredoka One" panose="020B0604020202020204" charset="0"/>
              </a:rPr>
              <a:t> para </a:t>
            </a:r>
            <a:r>
              <a:rPr lang="en-ID" sz="1200" dirty="0" err="1">
                <a:solidFill>
                  <a:schemeClr val="bg1"/>
                </a:solidFill>
                <a:latin typeface="Fredoka One" panose="020B0604020202020204" charset="0"/>
              </a:rPr>
              <a:t>sahabat</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dapat</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dijadikan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metode</a:t>
            </a:r>
            <a:r>
              <a:rPr lang="en-ID" sz="1200" dirty="0">
                <a:solidFill>
                  <a:schemeClr val="bg1"/>
                </a:solidFill>
                <a:latin typeface="Fredoka One" panose="020B0604020202020204" charset="0"/>
              </a:rPr>
              <a:t> pada </a:t>
            </a:r>
            <a:r>
              <a:rPr lang="en-ID" sz="1200" dirty="0" err="1">
                <a:solidFill>
                  <a:schemeClr val="bg1"/>
                </a:solidFill>
                <a:latin typeface="Fredoka One" panose="020B0604020202020204" charset="0"/>
              </a:rPr>
              <a:t>pendidikan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hari</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ini</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Kehidupan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seseorang</a:t>
            </a:r>
            <a:r>
              <a:rPr lang="en-ID" sz="1200" dirty="0">
                <a:solidFill>
                  <a:schemeClr val="bg1"/>
                </a:solidFill>
                <a:latin typeface="Fredoka One" panose="020B0604020202020204" charset="0"/>
              </a:rPr>
              <a:t> pada </a:t>
            </a:r>
            <a:r>
              <a:rPr lang="en-ID" sz="1200" dirty="0" err="1">
                <a:solidFill>
                  <a:schemeClr val="bg1"/>
                </a:solidFill>
                <a:latin typeface="Fredoka One" panose="020B0604020202020204" charset="0"/>
              </a:rPr>
              <a:t>hakikatnya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adalah</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kumpulan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aktivitas-aktivitas</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sepanjang</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hidupnya</a:t>
            </a:r>
            <a:r>
              <a:rPr lang="en-ID" sz="1200" dirty="0">
                <a:solidFill>
                  <a:schemeClr val="bg1"/>
                </a:solidFill>
                <a:latin typeface="Fredoka One" panose="020B0604020202020204" charset="0"/>
              </a:rPr>
              <a:t> yang </a:t>
            </a:r>
            <a:r>
              <a:rPr lang="en-ID" sz="1200" dirty="0" err="1">
                <a:solidFill>
                  <a:schemeClr val="bg1"/>
                </a:solidFill>
                <a:latin typeface="Fredoka One" panose="020B0604020202020204" charset="0"/>
              </a:rPr>
              <a:t>didasari</a:t>
            </a:r>
            <a:r>
              <a:rPr lang="en-ID" sz="1200" dirty="0">
                <a:solidFill>
                  <a:schemeClr val="bg1"/>
                </a:solidFill>
                <a:latin typeface="Fredoka One" panose="020B0604020202020204" charset="0"/>
              </a:rPr>
              <a:t> oleh </a:t>
            </a:r>
            <a:r>
              <a:rPr lang="en-ID" sz="1200" dirty="0" err="1">
                <a:solidFill>
                  <a:schemeClr val="bg1"/>
                </a:solidFill>
                <a:latin typeface="Fredoka One" panose="020B0604020202020204" charset="0"/>
              </a:rPr>
              <a:t>karakter</a:t>
            </a:r>
            <a:r>
              <a:rPr lang="en-ID" sz="1200" dirty="0">
                <a:solidFill>
                  <a:schemeClr val="bg1"/>
                </a:solidFill>
                <a:latin typeface="Fredoka One" panose="020B0604020202020204" charset="0"/>
              </a:rPr>
              <a:t> yang </a:t>
            </a:r>
            <a:r>
              <a:rPr lang="en-ID" sz="1200" dirty="0" err="1">
                <a:solidFill>
                  <a:schemeClr val="bg1"/>
                </a:solidFill>
                <a:latin typeface="Fredoka One" panose="020B0604020202020204" charset="0"/>
              </a:rPr>
              <a:t>ada</a:t>
            </a:r>
            <a:r>
              <a:rPr lang="en-ID" sz="1200" dirty="0">
                <a:solidFill>
                  <a:schemeClr val="bg1"/>
                </a:solidFill>
                <a:latin typeface="Fredoka One" panose="020B0604020202020204" charset="0"/>
              </a:rPr>
              <a:t> pada </a:t>
            </a:r>
            <a:r>
              <a:rPr lang="en-ID" sz="1200" dirty="0" err="1">
                <a:solidFill>
                  <a:schemeClr val="bg1"/>
                </a:solidFill>
                <a:latin typeface="Fredoka One" panose="020B0604020202020204" charset="0"/>
              </a:rPr>
              <a:t>diri</a:t>
            </a:r>
            <a:r>
              <a:rPr lang="en-ID" sz="1200" dirty="0">
                <a:solidFill>
                  <a:schemeClr val="bg1"/>
                </a:solidFill>
                <a:latin typeface="Fredoka One" panose="020B0604020202020204" charset="0"/>
              </a:rPr>
              <a:t> orang </a:t>
            </a:r>
            <a:r>
              <a:rPr lang="en-ID" sz="1200" dirty="0" err="1">
                <a:solidFill>
                  <a:schemeClr val="bg1"/>
                </a:solidFill>
                <a:latin typeface="Fredoka One" panose="020B0604020202020204" charset="0"/>
              </a:rPr>
              <a:t>tersebut</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maka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untuk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merumuskan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metode</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pendidikan</a:t>
            </a:r>
            <a:r>
              <a:rPr lang="en-ID" sz="1200" dirty="0">
                <a:solidFill>
                  <a:schemeClr val="bg1"/>
                </a:solidFill>
                <a:latin typeface="Fredoka One" panose="020B0604020202020204" charset="0"/>
              </a:rPr>
              <a:t> yang </a:t>
            </a:r>
            <a:r>
              <a:rPr lang="en-ID" sz="1200" dirty="0" err="1">
                <a:solidFill>
                  <a:schemeClr val="bg1"/>
                </a:solidFill>
                <a:latin typeface="Fredoka One" panose="020B0604020202020204" charset="0"/>
              </a:rPr>
              <a:t>baik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harusnya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menggali</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karakter-karakter</a:t>
            </a:r>
            <a:r>
              <a:rPr lang="en-ID" sz="1200" dirty="0">
                <a:solidFill>
                  <a:schemeClr val="bg1"/>
                </a:solidFill>
                <a:latin typeface="Fredoka One" panose="020B0604020202020204" charset="0"/>
              </a:rPr>
              <a:t> para </a:t>
            </a:r>
            <a:r>
              <a:rPr lang="en-ID" sz="1200" dirty="0" err="1">
                <a:solidFill>
                  <a:schemeClr val="bg1"/>
                </a:solidFill>
                <a:latin typeface="Fredoka One" panose="020B0604020202020204" charset="0"/>
              </a:rPr>
              <a:t>sahabat</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tersebut</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Mereka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memiliki</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kinerjanya</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masing-masing</a:t>
            </a:r>
            <a:r>
              <a:rPr lang="en-ID" sz="1200" dirty="0">
                <a:solidFill>
                  <a:schemeClr val="bg1"/>
                </a:solidFill>
                <a:latin typeface="Fredoka One" panose="020B0604020202020204" charset="0"/>
              </a:rPr>
              <a:t> yang </a:t>
            </a:r>
            <a:r>
              <a:rPr lang="en-ID" sz="1200" dirty="0" err="1">
                <a:solidFill>
                  <a:schemeClr val="bg1"/>
                </a:solidFill>
                <a:latin typeface="Fredoka One" panose="020B0604020202020204" charset="0"/>
              </a:rPr>
              <a:t>digunakan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untuk</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berperan</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dalam</a:t>
            </a:r>
            <a:r>
              <a:rPr lang="en-ID" sz="1200" dirty="0">
                <a:solidFill>
                  <a:schemeClr val="bg1"/>
                </a:solidFill>
                <a:latin typeface="Fredoka One" panose="020B0604020202020204" charset="0"/>
              </a:rPr>
              <a:t> </a:t>
            </a:r>
            <a:r>
              <a:rPr lang="en-ID" sz="1200" dirty="0" err="1">
                <a:solidFill>
                  <a:schemeClr val="bg1"/>
                </a:solidFill>
                <a:latin typeface="Fredoka One" panose="020B0604020202020204" charset="0"/>
              </a:rPr>
              <a:t>peradaban</a:t>
            </a:r>
            <a:r>
              <a:rPr lang="en-ID" sz="1200" dirty="0">
                <a:solidFill>
                  <a:schemeClr val="bg1"/>
                </a:solidFill>
                <a:latin typeface="Fredoka One" panose="020B0604020202020204" charset="0"/>
              </a:rPr>
              <a:t>.</a:t>
            </a:r>
            <a:br>
              <a:rPr lang="en-ID" sz="1200" dirty="0">
                <a:solidFill>
                  <a:schemeClr val="bg1"/>
                </a:solidFill>
                <a:latin typeface="Fredoka One" panose="020B0604020202020204" charset="0"/>
              </a:rPr>
            </a:br>
            <a:endParaRPr lang="en-ID" sz="1200" dirty="0">
              <a:solidFill>
                <a:schemeClr val="bg1"/>
              </a:solidFill>
              <a:latin typeface="Fredoka One" panose="020B0604020202020204" charset="0"/>
            </a:endParaRPr>
          </a:p>
          <a:p>
            <a:br>
              <a:rPr lang="en-ID" dirty="0"/>
            </a:br>
            <a:endParaRPr lang="en-ID" sz="1100" dirty="0">
              <a:latin typeface="Fredoka One" panose="020B0604020202020204" charset="0"/>
            </a:endParaRPr>
          </a:p>
        </p:txBody>
      </p:sp>
      <p:sp>
        <p:nvSpPr>
          <p:cNvPr id="29" name="Rectangle 28">
            <a:extLst>
              <a:ext uri="{FF2B5EF4-FFF2-40B4-BE49-F238E27FC236}">
                <a16:creationId xmlns:a16="http://schemas.microsoft.com/office/drawing/2014/main" id="{46F290D6-9A21-40B8-8990-2CE289971538}"/>
              </a:ext>
            </a:extLst>
          </p:cNvPr>
          <p:cNvSpPr/>
          <p:nvPr/>
        </p:nvSpPr>
        <p:spPr>
          <a:xfrm>
            <a:off x="1004892" y="1958013"/>
            <a:ext cx="3659961" cy="3185487"/>
          </a:xfrm>
          <a:prstGeom prst="rect">
            <a:avLst/>
          </a:prstGeom>
        </p:spPr>
        <p:txBody>
          <a:bodyPr wrap="square">
            <a:spAutoFit/>
          </a:bodyPr>
          <a:lstStyle/>
          <a:p>
            <a:pPr>
              <a:buFont typeface="+mj-lt"/>
              <a:buAutoNum type="arabicPeriod"/>
            </a:pPr>
            <a:r>
              <a:rPr lang="en-ID" sz="1100" dirty="0" err="1">
                <a:solidFill>
                  <a:srgbClr val="222222"/>
                </a:solidFill>
                <a:latin typeface="Nunito Black" panose="020B0604020202020204" charset="0"/>
              </a:rPr>
              <a:t>Mush'ab</a:t>
            </a:r>
            <a:r>
              <a:rPr lang="en-ID" sz="1100" dirty="0">
                <a:solidFill>
                  <a:srgbClr val="222222"/>
                </a:solidFill>
                <a:latin typeface="Nunito Black" panose="020B0604020202020204" charset="0"/>
              </a:rPr>
              <a:t> bin Umair (Duta Islam yang </a:t>
            </a:r>
            <a:r>
              <a:rPr lang="en-ID" sz="1100" dirty="0" err="1">
                <a:solidFill>
                  <a:srgbClr val="222222"/>
                </a:solidFill>
                <a:latin typeface="Nunito Black" panose="020B0604020202020204" charset="0"/>
              </a:rPr>
              <a:t>pertama</a:t>
            </a:r>
            <a:r>
              <a:rPr lang="en-ID" sz="1100" dirty="0">
                <a:solidFill>
                  <a:srgbClr val="222222"/>
                </a:solidFill>
                <a:latin typeface="Nunito Black" panose="020B0604020202020204" charset="0"/>
              </a:rPr>
              <a:t>)</a:t>
            </a:r>
          </a:p>
          <a:p>
            <a:pPr>
              <a:buFont typeface="+mj-lt"/>
              <a:buAutoNum type="arabicPeriod"/>
            </a:pPr>
            <a:r>
              <a:rPr lang="en-ID" sz="1100" dirty="0">
                <a:solidFill>
                  <a:srgbClr val="222222"/>
                </a:solidFill>
                <a:latin typeface="Nunito Black" panose="020B0604020202020204" charset="0"/>
              </a:rPr>
              <a:t>Salman Al-</a:t>
            </a:r>
            <a:r>
              <a:rPr lang="en-ID" sz="1100" dirty="0" err="1">
                <a:solidFill>
                  <a:srgbClr val="222222"/>
                </a:solidFill>
                <a:latin typeface="Nunito Black" panose="020B0604020202020204" charset="0"/>
              </a:rPr>
              <a:t>Farisi</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Pencari</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kebenaran</a:t>
            </a:r>
            <a:r>
              <a:rPr lang="en-ID" sz="1100" dirty="0">
                <a:solidFill>
                  <a:srgbClr val="222222"/>
                </a:solidFill>
                <a:latin typeface="Nunito Black" panose="020B0604020202020204" charset="0"/>
              </a:rPr>
              <a:t>)</a:t>
            </a:r>
          </a:p>
          <a:p>
            <a:pPr>
              <a:buFont typeface="+mj-lt"/>
              <a:buAutoNum type="arabicPeriod"/>
            </a:pPr>
            <a:r>
              <a:rPr lang="en-ID" sz="1100" dirty="0">
                <a:solidFill>
                  <a:srgbClr val="222222"/>
                </a:solidFill>
                <a:latin typeface="Nunito Black" panose="020B0604020202020204" charset="0"/>
              </a:rPr>
              <a:t>Abu </a:t>
            </a:r>
            <a:r>
              <a:rPr lang="en-ID" sz="1100" dirty="0" err="1">
                <a:solidFill>
                  <a:srgbClr val="222222"/>
                </a:solidFill>
                <a:latin typeface="Nunito Black" panose="020B0604020202020204" charset="0"/>
              </a:rPr>
              <a:t>Dzar</a:t>
            </a:r>
            <a:r>
              <a:rPr lang="en-ID" sz="1100" dirty="0">
                <a:solidFill>
                  <a:srgbClr val="222222"/>
                </a:solidFill>
                <a:latin typeface="Nunito Black" panose="020B0604020202020204" charset="0"/>
              </a:rPr>
              <a:t> Al-</a:t>
            </a:r>
            <a:r>
              <a:rPr lang="en-ID" sz="1100" dirty="0" err="1">
                <a:solidFill>
                  <a:srgbClr val="222222"/>
                </a:solidFill>
                <a:latin typeface="Nunito Black" panose="020B0604020202020204" charset="0"/>
              </a:rPr>
              <a:t>Ghifari</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Tokoh</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gerakan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hidup</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sederhana</a:t>
            </a:r>
            <a:r>
              <a:rPr lang="en-ID" sz="1100" dirty="0">
                <a:solidFill>
                  <a:srgbClr val="222222"/>
                </a:solidFill>
                <a:latin typeface="Nunito Black" panose="020B0604020202020204" charset="0"/>
              </a:rPr>
              <a:t>)</a:t>
            </a:r>
          </a:p>
          <a:p>
            <a:pPr>
              <a:buFont typeface="+mj-lt"/>
              <a:buAutoNum type="arabicPeriod"/>
            </a:pPr>
            <a:r>
              <a:rPr lang="en-ID" sz="1100" dirty="0">
                <a:solidFill>
                  <a:srgbClr val="222222"/>
                </a:solidFill>
                <a:latin typeface="Nunito Black" panose="020B0604020202020204" charset="0"/>
              </a:rPr>
              <a:t>Bilal bin Rabah (</a:t>
            </a:r>
            <a:r>
              <a:rPr lang="en-ID" sz="1100" dirty="0" err="1">
                <a:solidFill>
                  <a:srgbClr val="222222"/>
                </a:solidFill>
                <a:latin typeface="Nunito Black" panose="020B0604020202020204" charset="0"/>
              </a:rPr>
              <a:t>Muadzin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Rasulullah</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lambang</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persamaan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derajat</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manusia</a:t>
            </a:r>
            <a:r>
              <a:rPr lang="en-ID" sz="1100" dirty="0">
                <a:solidFill>
                  <a:srgbClr val="222222"/>
                </a:solidFill>
                <a:latin typeface="Nunito Black" panose="020B0604020202020204" charset="0"/>
              </a:rPr>
              <a:t>)</a:t>
            </a:r>
          </a:p>
          <a:p>
            <a:pPr>
              <a:buFont typeface="+mj-lt"/>
              <a:buAutoNum type="arabicPeriod"/>
            </a:pPr>
            <a:r>
              <a:rPr lang="en-ID" sz="1100" dirty="0">
                <a:solidFill>
                  <a:srgbClr val="222222"/>
                </a:solidFill>
                <a:latin typeface="Nunito Black" panose="020B0604020202020204" charset="0"/>
              </a:rPr>
              <a:t>Abdullah bin Umar (</a:t>
            </a:r>
            <a:r>
              <a:rPr lang="en-ID" sz="1100" dirty="0" err="1">
                <a:solidFill>
                  <a:srgbClr val="222222"/>
                </a:solidFill>
                <a:latin typeface="Nunito Black" panose="020B0604020202020204" charset="0"/>
              </a:rPr>
              <a:t>Tekun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beribadah</a:t>
            </a:r>
            <a:r>
              <a:rPr lang="en-ID" sz="1100" dirty="0">
                <a:solidFill>
                  <a:srgbClr val="222222"/>
                </a:solidFill>
                <a:latin typeface="Nunito Black" panose="020B0604020202020204" charset="0"/>
              </a:rPr>
              <a:t> dan </a:t>
            </a:r>
            <a:r>
              <a:rPr lang="en-ID" sz="1100" dirty="0" err="1">
                <a:solidFill>
                  <a:srgbClr val="222222"/>
                </a:solidFill>
                <a:latin typeface="Nunito Black" panose="020B0604020202020204" charset="0"/>
              </a:rPr>
              <a:t>mendekatkan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diri</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kepada</a:t>
            </a:r>
            <a:r>
              <a:rPr lang="en-ID" sz="1100" dirty="0">
                <a:solidFill>
                  <a:srgbClr val="222222"/>
                </a:solidFill>
                <a:latin typeface="Nunito Black" panose="020B0604020202020204" charset="0"/>
              </a:rPr>
              <a:t> Allah)</a:t>
            </a:r>
          </a:p>
          <a:p>
            <a:pPr>
              <a:buFont typeface="+mj-lt"/>
              <a:buAutoNum type="arabicPeriod"/>
            </a:pPr>
            <a:r>
              <a:rPr lang="en-ID" sz="1100" dirty="0" err="1">
                <a:solidFill>
                  <a:srgbClr val="222222"/>
                </a:solidFill>
                <a:latin typeface="Nunito Black" panose="020B0604020202020204" charset="0"/>
              </a:rPr>
              <a:t>Sa'ad</a:t>
            </a:r>
            <a:r>
              <a:rPr lang="en-ID" sz="1100" dirty="0">
                <a:solidFill>
                  <a:srgbClr val="222222"/>
                </a:solidFill>
                <a:latin typeface="Nunito Black" panose="020B0604020202020204" charset="0"/>
              </a:rPr>
              <a:t> bin Abi </a:t>
            </a:r>
            <a:r>
              <a:rPr lang="en-ID" sz="1100" dirty="0" err="1">
                <a:solidFill>
                  <a:srgbClr val="222222"/>
                </a:solidFill>
                <a:latin typeface="Nunito Black" panose="020B0604020202020204" charset="0"/>
              </a:rPr>
              <a:t>Waqqash</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Singa</a:t>
            </a:r>
            <a:r>
              <a:rPr lang="en-ID" sz="1100" dirty="0">
                <a:solidFill>
                  <a:srgbClr val="222222"/>
                </a:solidFill>
                <a:latin typeface="Nunito Black" panose="020B0604020202020204" charset="0"/>
              </a:rPr>
              <a:t> yang </a:t>
            </a:r>
            <a:r>
              <a:rPr lang="en-ID" sz="1100" dirty="0" err="1">
                <a:solidFill>
                  <a:srgbClr val="222222"/>
                </a:solidFill>
                <a:latin typeface="Nunito Black" panose="020B0604020202020204" charset="0"/>
              </a:rPr>
              <a:t>menyembunyikan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kukunya</a:t>
            </a:r>
            <a:r>
              <a:rPr lang="en-ID" sz="1100" dirty="0">
                <a:solidFill>
                  <a:srgbClr val="222222"/>
                </a:solidFill>
                <a:latin typeface="Nunito Black" panose="020B0604020202020204" charset="0"/>
              </a:rPr>
              <a:t>)</a:t>
            </a:r>
          </a:p>
          <a:p>
            <a:pPr>
              <a:buFont typeface="+mj-lt"/>
              <a:buAutoNum type="arabicPeriod"/>
            </a:pPr>
            <a:r>
              <a:rPr lang="en-ID" sz="1100" dirty="0" err="1">
                <a:solidFill>
                  <a:srgbClr val="222222"/>
                </a:solidFill>
                <a:latin typeface="Nunito Black" panose="020B0604020202020204" charset="0"/>
              </a:rPr>
              <a:t>Shuhaib</a:t>
            </a:r>
            <a:r>
              <a:rPr lang="en-ID" sz="1100" dirty="0">
                <a:solidFill>
                  <a:srgbClr val="222222"/>
                </a:solidFill>
                <a:latin typeface="Nunito Black" panose="020B0604020202020204" charset="0"/>
              </a:rPr>
              <a:t> bin Sinan (Abu Yahya yang </a:t>
            </a:r>
            <a:r>
              <a:rPr lang="en-ID" sz="1100" dirty="0" err="1">
                <a:solidFill>
                  <a:srgbClr val="222222"/>
                </a:solidFill>
                <a:latin typeface="Nunito Black" panose="020B0604020202020204" charset="0"/>
              </a:rPr>
              <a:t>selalu</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mendapat</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laba</a:t>
            </a:r>
            <a:r>
              <a:rPr lang="en-ID" sz="1100" dirty="0">
                <a:solidFill>
                  <a:srgbClr val="222222"/>
                </a:solidFill>
                <a:latin typeface="Nunito Black" panose="020B0604020202020204" charset="0"/>
              </a:rPr>
              <a:t>)</a:t>
            </a:r>
          </a:p>
          <a:p>
            <a:pPr>
              <a:buFont typeface="+mj-lt"/>
              <a:buAutoNum type="arabicPeriod"/>
            </a:pPr>
            <a:r>
              <a:rPr lang="en-ID" sz="1100" dirty="0" err="1">
                <a:solidFill>
                  <a:srgbClr val="222222"/>
                </a:solidFill>
                <a:latin typeface="Nunito Black" panose="020B0604020202020204" charset="0"/>
              </a:rPr>
              <a:t>Mu'adz</a:t>
            </a:r>
            <a:r>
              <a:rPr lang="en-ID" sz="1100" dirty="0">
                <a:solidFill>
                  <a:srgbClr val="222222"/>
                </a:solidFill>
                <a:latin typeface="Nunito Black" panose="020B0604020202020204" charset="0"/>
              </a:rPr>
              <a:t> bin Jabal (</a:t>
            </a:r>
            <a:r>
              <a:rPr lang="en-ID" sz="1100" dirty="0" err="1">
                <a:solidFill>
                  <a:srgbClr val="222222"/>
                </a:solidFill>
                <a:latin typeface="Nunito Black" panose="020B0604020202020204" charset="0"/>
              </a:rPr>
              <a:t>Cendekiawan</a:t>
            </a:r>
            <a:r>
              <a:rPr lang="en-ID" sz="1100" dirty="0">
                <a:solidFill>
                  <a:srgbClr val="222222"/>
                </a:solidFill>
                <a:latin typeface="Nunito Black" panose="020B0604020202020204" charset="0"/>
              </a:rPr>
              <a:t> Muslim yang paling </a:t>
            </a:r>
            <a:r>
              <a:rPr lang="en-ID" sz="1100" dirty="0" err="1">
                <a:solidFill>
                  <a:srgbClr val="222222"/>
                </a:solidFill>
                <a:latin typeface="Nunito Black" panose="020B0604020202020204" charset="0"/>
              </a:rPr>
              <a:t>tahu</a:t>
            </a:r>
            <a:r>
              <a:rPr lang="en-ID" sz="1100" dirty="0">
                <a:solidFill>
                  <a:srgbClr val="222222"/>
                </a:solidFill>
                <a:latin typeface="Nunito Black" panose="020B0604020202020204" charset="0"/>
              </a:rPr>
              <a:t> mana yang halal dan haram)</a:t>
            </a:r>
          </a:p>
          <a:p>
            <a:pPr>
              <a:buFont typeface="+mj-lt"/>
              <a:buAutoNum type="arabicPeriod"/>
            </a:pPr>
            <a:r>
              <a:rPr lang="en-ID" sz="1100" dirty="0" err="1">
                <a:solidFill>
                  <a:srgbClr val="222222"/>
                </a:solidFill>
                <a:latin typeface="Nunito Black" panose="020B0604020202020204" charset="0"/>
              </a:rPr>
              <a:t>Miqdad</a:t>
            </a:r>
            <a:r>
              <a:rPr lang="en-ID" sz="1100" dirty="0">
                <a:solidFill>
                  <a:srgbClr val="222222"/>
                </a:solidFill>
                <a:latin typeface="Nunito Black" panose="020B0604020202020204" charset="0"/>
              </a:rPr>
              <a:t> bin 'Amr (</a:t>
            </a:r>
            <a:r>
              <a:rPr lang="en-ID" sz="1100" dirty="0" err="1">
                <a:solidFill>
                  <a:srgbClr val="222222"/>
                </a:solidFill>
                <a:latin typeface="Nunito Black" panose="020B0604020202020204" charset="0"/>
              </a:rPr>
              <a:t>Pelopor</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barisan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berkuda</a:t>
            </a:r>
            <a:r>
              <a:rPr lang="en-ID" sz="1100" dirty="0">
                <a:solidFill>
                  <a:srgbClr val="222222"/>
                </a:solidFill>
                <a:latin typeface="Nunito Black" panose="020B0604020202020204" charset="0"/>
              </a:rPr>
              <a:t>)</a:t>
            </a:r>
          </a:p>
          <a:p>
            <a:pPr>
              <a:buFont typeface="+mj-lt"/>
              <a:buAutoNum type="arabicPeriod"/>
            </a:pPr>
            <a:r>
              <a:rPr lang="en-ID" sz="1100" dirty="0" err="1">
                <a:solidFill>
                  <a:srgbClr val="222222"/>
                </a:solidFill>
                <a:latin typeface="Nunito Black" panose="020B0604020202020204" charset="0"/>
              </a:rPr>
              <a:t>Sa'id</a:t>
            </a:r>
            <a:r>
              <a:rPr lang="en-ID" sz="1100" dirty="0">
                <a:solidFill>
                  <a:srgbClr val="222222"/>
                </a:solidFill>
                <a:latin typeface="Nunito Black" panose="020B0604020202020204" charset="0"/>
              </a:rPr>
              <a:t> bin Amir (</a:t>
            </a:r>
            <a:r>
              <a:rPr lang="en-ID" sz="1100" dirty="0" err="1">
                <a:solidFill>
                  <a:srgbClr val="222222"/>
                </a:solidFill>
                <a:latin typeface="Nunito Black" panose="020B0604020202020204" charset="0"/>
              </a:rPr>
              <a:t>Pemilik</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kebesaran</a:t>
            </a:r>
            <a:r>
              <a:rPr lang="en-ID" sz="1100" dirty="0">
                <a:solidFill>
                  <a:srgbClr val="222222"/>
                </a:solidFill>
                <a:latin typeface="Nunito Black" panose="020B0604020202020204" charset="0"/>
              </a:rPr>
              <a:t> di </a:t>
            </a:r>
            <a:r>
              <a:rPr lang="en-ID" sz="1100" dirty="0" err="1">
                <a:solidFill>
                  <a:srgbClr val="222222"/>
                </a:solidFill>
                <a:latin typeface="Nunito Black" panose="020B0604020202020204" charset="0"/>
              </a:rPr>
              <a:t>balik</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kesederhanaan</a:t>
            </a:r>
            <a:endParaRPr lang="en-ID" sz="1100" dirty="0">
              <a:solidFill>
                <a:srgbClr val="222222"/>
              </a:solidFill>
              <a:latin typeface="Nunito Black" panose="020B0604020202020204" charset="0"/>
            </a:endParaRPr>
          </a:p>
          <a:p>
            <a:pPr>
              <a:buFont typeface="+mj-lt"/>
              <a:buAutoNum type="arabicPeriod"/>
            </a:pPr>
            <a:endParaRPr lang="en-ID" dirty="0">
              <a:solidFill>
                <a:srgbClr val="222222"/>
              </a:solidFill>
              <a:latin typeface="Arial" panose="020B0604020202020204" pitchFamily="34" charset="0"/>
            </a:endParaRPr>
          </a:p>
        </p:txBody>
      </p:sp>
      <p:sp>
        <p:nvSpPr>
          <p:cNvPr id="30" name="Rectangle 29">
            <a:extLst>
              <a:ext uri="{FF2B5EF4-FFF2-40B4-BE49-F238E27FC236}">
                <a16:creationId xmlns:a16="http://schemas.microsoft.com/office/drawing/2014/main" id="{9F7904A7-8A79-4723-82C0-BBAD09E7CFE5}"/>
              </a:ext>
            </a:extLst>
          </p:cNvPr>
          <p:cNvSpPr/>
          <p:nvPr/>
        </p:nvSpPr>
        <p:spPr>
          <a:xfrm>
            <a:off x="4700984" y="1958013"/>
            <a:ext cx="3992434" cy="2970044"/>
          </a:xfrm>
          <a:prstGeom prst="rect">
            <a:avLst/>
          </a:prstGeom>
        </p:spPr>
        <p:txBody>
          <a:bodyPr wrap="square">
            <a:spAutoFit/>
          </a:bodyPr>
          <a:lstStyle/>
          <a:p>
            <a:r>
              <a:rPr lang="en-ID" sz="1100" dirty="0">
                <a:solidFill>
                  <a:srgbClr val="222222"/>
                </a:solidFill>
                <a:latin typeface="Nunito Black" panose="020B0604020202020204" charset="0"/>
              </a:rPr>
              <a:t>11. Hamzah bin Abdul </a:t>
            </a:r>
            <a:r>
              <a:rPr lang="en-ID" sz="1100" dirty="0" err="1">
                <a:solidFill>
                  <a:srgbClr val="222222"/>
                </a:solidFill>
                <a:latin typeface="Nunito Black" panose="020B0604020202020204" charset="0"/>
              </a:rPr>
              <a:t>Muthalib</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Singa</a:t>
            </a:r>
            <a:r>
              <a:rPr lang="en-ID" sz="1100" dirty="0">
                <a:solidFill>
                  <a:srgbClr val="222222"/>
                </a:solidFill>
                <a:latin typeface="Nunito Black" panose="020B0604020202020204" charset="0"/>
              </a:rPr>
              <a:t> Allah dan </a:t>
            </a:r>
            <a:r>
              <a:rPr lang="en-ID" sz="1100" dirty="0" err="1">
                <a:solidFill>
                  <a:srgbClr val="222222"/>
                </a:solidFill>
                <a:latin typeface="Nunito Black" panose="020B0604020202020204" charset="0"/>
              </a:rPr>
              <a:t>panglima</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syuhada</a:t>
            </a:r>
            <a:r>
              <a:rPr lang="en-ID" sz="1100" dirty="0">
                <a:solidFill>
                  <a:srgbClr val="222222"/>
                </a:solidFill>
                <a:latin typeface="Nunito Black" panose="020B0604020202020204" charset="0"/>
              </a:rPr>
              <a:t>)</a:t>
            </a:r>
          </a:p>
          <a:p>
            <a:r>
              <a:rPr lang="en-ID" sz="1100" dirty="0">
                <a:solidFill>
                  <a:srgbClr val="222222"/>
                </a:solidFill>
                <a:latin typeface="Nunito Black" panose="020B0604020202020204" charset="0"/>
              </a:rPr>
              <a:t>12. Abdullah bin </a:t>
            </a:r>
            <a:r>
              <a:rPr lang="en-ID" sz="1100" dirty="0" err="1">
                <a:solidFill>
                  <a:srgbClr val="222222"/>
                </a:solidFill>
                <a:latin typeface="Nunito Black" panose="020B0604020202020204" charset="0"/>
              </a:rPr>
              <a:t>Mas'ud</a:t>
            </a:r>
            <a:r>
              <a:rPr lang="en-ID" sz="1100" dirty="0">
                <a:solidFill>
                  <a:srgbClr val="222222"/>
                </a:solidFill>
                <a:latin typeface="Nunito Black" panose="020B0604020202020204" charset="0"/>
              </a:rPr>
              <a:t> (Yang </a:t>
            </a:r>
            <a:r>
              <a:rPr lang="en-ID" sz="1100" dirty="0" err="1">
                <a:solidFill>
                  <a:srgbClr val="222222"/>
                </a:solidFill>
                <a:latin typeface="Nunito Black" panose="020B0604020202020204" charset="0"/>
              </a:rPr>
              <a:t>pertama</a:t>
            </a:r>
            <a:r>
              <a:rPr lang="en-ID" sz="1100" dirty="0">
                <a:solidFill>
                  <a:srgbClr val="222222"/>
                </a:solidFill>
                <a:latin typeface="Nunito Black" panose="020B0604020202020204" charset="0"/>
              </a:rPr>
              <a:t> kali </a:t>
            </a:r>
            <a:r>
              <a:rPr lang="en-ID" sz="1100" dirty="0" err="1">
                <a:solidFill>
                  <a:srgbClr val="222222"/>
                </a:solidFill>
                <a:latin typeface="Nunito Black" panose="020B0604020202020204" charset="0"/>
              </a:rPr>
              <a:t>mengumandangkan</a:t>
            </a:r>
            <a:r>
              <a:rPr lang="en-ID" sz="1100" dirty="0">
                <a:solidFill>
                  <a:srgbClr val="222222"/>
                </a:solidFill>
                <a:latin typeface="Nunito Black" panose="020B0604020202020204" charset="0"/>
              </a:rPr>
              <a:t> Al-Qur'an </a:t>
            </a:r>
            <a:r>
              <a:rPr lang="en-ID" sz="1100" dirty="0" err="1">
                <a:solidFill>
                  <a:srgbClr val="222222"/>
                </a:solidFill>
                <a:latin typeface="Nunito Black" panose="020B0604020202020204" charset="0"/>
              </a:rPr>
              <a:t>dengan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suara</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merdu</a:t>
            </a:r>
            <a:r>
              <a:rPr lang="en-ID" sz="1100" dirty="0">
                <a:solidFill>
                  <a:srgbClr val="222222"/>
                </a:solidFill>
                <a:latin typeface="Nunito Black" panose="020B0604020202020204" charset="0"/>
              </a:rPr>
              <a:t>)</a:t>
            </a:r>
          </a:p>
          <a:p>
            <a:r>
              <a:rPr lang="en-ID" sz="1100" dirty="0">
                <a:solidFill>
                  <a:srgbClr val="222222"/>
                </a:solidFill>
                <a:latin typeface="Nunito Black" panose="020B0604020202020204" charset="0"/>
              </a:rPr>
              <a:t>13. </a:t>
            </a:r>
            <a:r>
              <a:rPr lang="en-ID" sz="1100" dirty="0" err="1">
                <a:solidFill>
                  <a:srgbClr val="222222"/>
                </a:solidFill>
                <a:latin typeface="Nunito Black" panose="020B0604020202020204" charset="0"/>
              </a:rPr>
              <a:t>Hudzaifah</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Ibnul</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Yaman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Seteru</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kemunafikan</a:t>
            </a:r>
            <a:r>
              <a:rPr lang="en-ID" sz="1100" dirty="0">
                <a:solidFill>
                  <a:srgbClr val="222222"/>
                </a:solidFill>
                <a:latin typeface="Nunito Black" panose="020B0604020202020204" charset="0"/>
              </a:rPr>
              <a:t> - </a:t>
            </a:r>
            <a:r>
              <a:rPr lang="en-ID" sz="1100" dirty="0" err="1">
                <a:solidFill>
                  <a:srgbClr val="222222"/>
                </a:solidFill>
                <a:latin typeface="Nunito Black" panose="020B0604020202020204" charset="0"/>
              </a:rPr>
              <a:t>Kawan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keterbukaan</a:t>
            </a:r>
            <a:r>
              <a:rPr lang="en-ID" sz="1100" dirty="0">
                <a:solidFill>
                  <a:srgbClr val="222222"/>
                </a:solidFill>
                <a:latin typeface="Nunito Black" panose="020B0604020202020204" charset="0"/>
              </a:rPr>
              <a:t>)</a:t>
            </a:r>
          </a:p>
          <a:p>
            <a:r>
              <a:rPr lang="en-ID" sz="1100" dirty="0">
                <a:solidFill>
                  <a:srgbClr val="222222"/>
                </a:solidFill>
                <a:latin typeface="Nunito Black" panose="020B0604020202020204" charset="0"/>
              </a:rPr>
              <a:t>14. Ammar bin Yasir (</a:t>
            </a:r>
            <a:r>
              <a:rPr lang="en-ID" sz="1100" dirty="0" err="1">
                <a:solidFill>
                  <a:srgbClr val="222222"/>
                </a:solidFill>
                <a:latin typeface="Nunito Black" panose="020B0604020202020204" charset="0"/>
              </a:rPr>
              <a:t>Seorang</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tokoh</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penghuni</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surga</a:t>
            </a:r>
            <a:r>
              <a:rPr lang="en-ID" sz="1100" dirty="0">
                <a:solidFill>
                  <a:srgbClr val="222222"/>
                </a:solidFill>
                <a:latin typeface="Nunito Black" panose="020B0604020202020204" charset="0"/>
              </a:rPr>
              <a:t>)</a:t>
            </a:r>
          </a:p>
          <a:p>
            <a:r>
              <a:rPr lang="en-ID" sz="1100" dirty="0">
                <a:solidFill>
                  <a:srgbClr val="222222"/>
                </a:solidFill>
                <a:latin typeface="Nunito Black" panose="020B0604020202020204" charset="0"/>
              </a:rPr>
              <a:t>15. '</a:t>
            </a:r>
            <a:r>
              <a:rPr lang="en-ID" sz="1100" dirty="0" err="1">
                <a:solidFill>
                  <a:srgbClr val="222222"/>
                </a:solidFill>
                <a:latin typeface="Nunito Black" panose="020B0604020202020204" charset="0"/>
              </a:rPr>
              <a:t>Ubaidah</a:t>
            </a:r>
            <a:r>
              <a:rPr lang="en-ID" sz="1100" dirty="0">
                <a:solidFill>
                  <a:srgbClr val="222222"/>
                </a:solidFill>
                <a:latin typeface="Nunito Black" panose="020B0604020202020204" charset="0"/>
              </a:rPr>
              <a:t> bin </a:t>
            </a:r>
            <a:r>
              <a:rPr lang="en-ID" sz="1100" dirty="0" err="1">
                <a:solidFill>
                  <a:srgbClr val="222222"/>
                </a:solidFill>
                <a:latin typeface="Nunito Black" panose="020B0604020202020204" charset="0"/>
              </a:rPr>
              <a:t>Shamit</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Tokoh</a:t>
            </a:r>
            <a:r>
              <a:rPr lang="en-ID" sz="1100" dirty="0">
                <a:solidFill>
                  <a:srgbClr val="222222"/>
                </a:solidFill>
                <a:latin typeface="Nunito Black" panose="020B0604020202020204" charset="0"/>
              </a:rPr>
              <a:t> yang </a:t>
            </a:r>
            <a:r>
              <a:rPr lang="en-ID" sz="1100" dirty="0" err="1">
                <a:solidFill>
                  <a:srgbClr val="222222"/>
                </a:solidFill>
                <a:latin typeface="Nunito Black" panose="020B0604020202020204" charset="0"/>
              </a:rPr>
              <a:t>gigih</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menentang</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penyelewengan</a:t>
            </a:r>
            <a:r>
              <a:rPr lang="en-ID" sz="1100" dirty="0">
                <a:solidFill>
                  <a:srgbClr val="222222"/>
                </a:solidFill>
                <a:latin typeface="Nunito Black" panose="020B0604020202020204" charset="0"/>
              </a:rPr>
              <a:t>)</a:t>
            </a:r>
          </a:p>
          <a:p>
            <a:r>
              <a:rPr lang="en-ID" sz="1100" dirty="0">
                <a:solidFill>
                  <a:srgbClr val="222222"/>
                </a:solidFill>
                <a:latin typeface="Nunito Black" panose="020B0604020202020204" charset="0"/>
              </a:rPr>
              <a:t>16. </a:t>
            </a:r>
            <a:r>
              <a:rPr lang="en-ID" sz="1100" dirty="0" err="1">
                <a:solidFill>
                  <a:srgbClr val="222222"/>
                </a:solidFill>
                <a:latin typeface="Nunito Black" panose="020B0604020202020204" charset="0"/>
              </a:rPr>
              <a:t>Khabbab</a:t>
            </a:r>
            <a:r>
              <a:rPr lang="en-ID" sz="1100" dirty="0">
                <a:solidFill>
                  <a:srgbClr val="222222"/>
                </a:solidFill>
                <a:latin typeface="Nunito Black" panose="020B0604020202020204" charset="0"/>
              </a:rPr>
              <a:t> bin </a:t>
            </a:r>
            <a:r>
              <a:rPr lang="en-ID" sz="1100" dirty="0" err="1">
                <a:solidFill>
                  <a:srgbClr val="222222"/>
                </a:solidFill>
                <a:latin typeface="Nunito Black" panose="020B0604020202020204" charset="0"/>
              </a:rPr>
              <a:t>Arats</a:t>
            </a:r>
            <a:r>
              <a:rPr lang="en-ID" sz="1100" dirty="0">
                <a:solidFill>
                  <a:srgbClr val="222222"/>
                </a:solidFill>
                <a:latin typeface="Nunito Black" panose="020B0604020202020204" charset="0"/>
              </a:rPr>
              <a:t> (Guru </a:t>
            </a:r>
            <a:r>
              <a:rPr lang="en-ID" sz="1100" dirty="0" err="1">
                <a:solidFill>
                  <a:srgbClr val="222222"/>
                </a:solidFill>
                <a:latin typeface="Nunito Black" panose="020B0604020202020204" charset="0"/>
              </a:rPr>
              <a:t>besar</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dalam</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berkorban</a:t>
            </a:r>
            <a:r>
              <a:rPr lang="en-ID" sz="1100" dirty="0">
                <a:solidFill>
                  <a:srgbClr val="222222"/>
                </a:solidFill>
                <a:latin typeface="Nunito Black" panose="020B0604020202020204" charset="0"/>
              </a:rPr>
              <a:t>)</a:t>
            </a:r>
          </a:p>
          <a:p>
            <a:r>
              <a:rPr lang="en-ID" sz="1100" dirty="0">
                <a:solidFill>
                  <a:srgbClr val="222222"/>
                </a:solidFill>
                <a:latin typeface="Nunito Black" panose="020B0604020202020204" charset="0"/>
              </a:rPr>
              <a:t>17. Abu '</a:t>
            </a:r>
            <a:r>
              <a:rPr lang="en-ID" sz="1100" dirty="0" err="1">
                <a:solidFill>
                  <a:srgbClr val="222222"/>
                </a:solidFill>
                <a:latin typeface="Nunito Black" panose="020B0604020202020204" charset="0"/>
              </a:rPr>
              <a:t>Ubaidah</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Ibnul</a:t>
            </a:r>
            <a:r>
              <a:rPr lang="en-ID" sz="1100" dirty="0">
                <a:solidFill>
                  <a:srgbClr val="222222"/>
                </a:solidFill>
                <a:latin typeface="Nunito Black" panose="020B0604020202020204" charset="0"/>
              </a:rPr>
              <a:t> Jarrah (Orang </a:t>
            </a:r>
            <a:r>
              <a:rPr lang="en-ID" sz="1100" dirty="0" err="1">
                <a:solidFill>
                  <a:srgbClr val="222222"/>
                </a:solidFill>
                <a:latin typeface="Nunito Black" panose="020B0604020202020204" charset="0"/>
              </a:rPr>
              <a:t>kepercayaan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ummat</a:t>
            </a:r>
            <a:r>
              <a:rPr lang="en-ID" sz="1100" dirty="0">
                <a:solidFill>
                  <a:srgbClr val="222222"/>
                </a:solidFill>
                <a:latin typeface="Nunito Black" panose="020B0604020202020204" charset="0"/>
              </a:rPr>
              <a:t>)</a:t>
            </a:r>
          </a:p>
          <a:p>
            <a:r>
              <a:rPr lang="en-ID" sz="1100" dirty="0">
                <a:solidFill>
                  <a:srgbClr val="222222"/>
                </a:solidFill>
                <a:latin typeface="Nunito Black" panose="020B0604020202020204" charset="0"/>
              </a:rPr>
              <a:t>18. </a:t>
            </a:r>
            <a:r>
              <a:rPr lang="en-ID" sz="1100" dirty="0" err="1">
                <a:solidFill>
                  <a:srgbClr val="222222"/>
                </a:solidFill>
                <a:latin typeface="Nunito Black" panose="020B0604020202020204" charset="0"/>
              </a:rPr>
              <a:t>Utsman</a:t>
            </a:r>
            <a:r>
              <a:rPr lang="en-ID" sz="1100" dirty="0">
                <a:solidFill>
                  <a:srgbClr val="222222"/>
                </a:solidFill>
                <a:latin typeface="Nunito Black" panose="020B0604020202020204" charset="0"/>
              </a:rPr>
              <a:t> bin </a:t>
            </a:r>
            <a:r>
              <a:rPr lang="en-ID" sz="1100" dirty="0" err="1">
                <a:solidFill>
                  <a:srgbClr val="222222"/>
                </a:solidFill>
                <a:latin typeface="Nunito Black" panose="020B0604020202020204" charset="0"/>
              </a:rPr>
              <a:t>Mazh'un</a:t>
            </a:r>
            <a:r>
              <a:rPr lang="en-ID" sz="1100" dirty="0">
                <a:solidFill>
                  <a:srgbClr val="222222"/>
                </a:solidFill>
                <a:latin typeface="Nunito Black" panose="020B0604020202020204" charset="0"/>
              </a:rPr>
              <a:t> (Yang </a:t>
            </a:r>
            <a:r>
              <a:rPr lang="en-ID" sz="1100" dirty="0" err="1">
                <a:solidFill>
                  <a:srgbClr val="222222"/>
                </a:solidFill>
                <a:latin typeface="Nunito Black" panose="020B0604020202020204" charset="0"/>
              </a:rPr>
              <a:t>pernah</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mengabaikan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kesenangan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hidup</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duniawi</a:t>
            </a:r>
            <a:r>
              <a:rPr lang="en-ID" sz="1100" dirty="0">
                <a:solidFill>
                  <a:srgbClr val="222222"/>
                </a:solidFill>
                <a:latin typeface="Nunito Black" panose="020B0604020202020204" charset="0"/>
              </a:rPr>
              <a:t>)</a:t>
            </a:r>
          </a:p>
          <a:p>
            <a:r>
              <a:rPr lang="en-ID" sz="1100" dirty="0">
                <a:solidFill>
                  <a:srgbClr val="222222"/>
                </a:solidFill>
                <a:latin typeface="Nunito Black" panose="020B0604020202020204" charset="0"/>
              </a:rPr>
              <a:t>19. Zaid bin </a:t>
            </a:r>
            <a:r>
              <a:rPr lang="en-ID" sz="1100" dirty="0" err="1">
                <a:solidFill>
                  <a:srgbClr val="222222"/>
                </a:solidFill>
                <a:latin typeface="Nunito Black" panose="020B0604020202020204" charset="0"/>
              </a:rPr>
              <a:t>Haritsah</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Tak</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ada</a:t>
            </a:r>
            <a:r>
              <a:rPr lang="en-ID" sz="1100" dirty="0">
                <a:solidFill>
                  <a:srgbClr val="222222"/>
                </a:solidFill>
                <a:latin typeface="Nunito Black" panose="020B0604020202020204" charset="0"/>
              </a:rPr>
              <a:t> orang yang </a:t>
            </a:r>
            <a:r>
              <a:rPr lang="en-ID" sz="1100" dirty="0" err="1">
                <a:solidFill>
                  <a:srgbClr val="222222"/>
                </a:solidFill>
                <a:latin typeface="Nunito Black" panose="020B0604020202020204" charset="0"/>
              </a:rPr>
              <a:t>lebih</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dicintainya</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daripada</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Rasulullah</a:t>
            </a:r>
            <a:r>
              <a:rPr lang="en-ID" sz="1100" dirty="0">
                <a:solidFill>
                  <a:srgbClr val="222222"/>
                </a:solidFill>
                <a:latin typeface="Nunito Black" panose="020B0604020202020204" charset="0"/>
              </a:rPr>
              <a:t>)</a:t>
            </a:r>
          </a:p>
          <a:p>
            <a:r>
              <a:rPr lang="en-ID" sz="1100" dirty="0">
                <a:solidFill>
                  <a:srgbClr val="222222"/>
                </a:solidFill>
                <a:latin typeface="Nunito Black" panose="020B0604020202020204" charset="0"/>
              </a:rPr>
              <a:t>20. </a:t>
            </a:r>
            <a:r>
              <a:rPr lang="en-ID" sz="1100" dirty="0" err="1">
                <a:solidFill>
                  <a:srgbClr val="222222"/>
                </a:solidFill>
                <a:latin typeface="Nunito Black" panose="020B0604020202020204" charset="0"/>
              </a:rPr>
              <a:t>Ja'far</a:t>
            </a:r>
            <a:r>
              <a:rPr lang="en-ID" sz="1100" dirty="0">
                <a:solidFill>
                  <a:srgbClr val="222222"/>
                </a:solidFill>
                <a:latin typeface="Nunito Black" panose="020B0604020202020204" charset="0"/>
              </a:rPr>
              <a:t> bin Abu </a:t>
            </a:r>
            <a:r>
              <a:rPr lang="en-ID" sz="1100" dirty="0" err="1">
                <a:solidFill>
                  <a:srgbClr val="222222"/>
                </a:solidFill>
                <a:latin typeface="Nunito Black" panose="020B0604020202020204" charset="0"/>
              </a:rPr>
              <a:t>Thalib</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Jasmani</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maupun</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perangainya</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mirip</a:t>
            </a:r>
            <a:r>
              <a:rPr lang="en-ID" sz="1100" dirty="0">
                <a:solidFill>
                  <a:srgbClr val="222222"/>
                </a:solidFill>
                <a:latin typeface="Nunito Black" panose="020B0604020202020204" charset="0"/>
              </a:rPr>
              <a:t> </a:t>
            </a:r>
            <a:r>
              <a:rPr lang="en-ID" sz="1100" dirty="0" err="1">
                <a:solidFill>
                  <a:srgbClr val="222222"/>
                </a:solidFill>
                <a:latin typeface="Nunito Black" panose="020B0604020202020204" charset="0"/>
              </a:rPr>
              <a:t>Rasulullah</a:t>
            </a:r>
            <a:r>
              <a:rPr lang="en-ID" sz="1100" dirty="0">
                <a:solidFill>
                  <a:srgbClr val="222222"/>
                </a:solidFill>
                <a:latin typeface="Nunito Black" panose="020B0604020202020204" charset="0"/>
              </a:rPr>
              <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239"/>
        <p:cNvGrpSpPr/>
        <p:nvPr/>
      </p:nvGrpSpPr>
      <p:grpSpPr>
        <a:xfrm>
          <a:off x="0" y="0"/>
          <a:ext cx="0" cy="0"/>
          <a:chOff x="0" y="0"/>
          <a:chExt cx="0" cy="0"/>
        </a:xfrm>
      </p:grpSpPr>
      <p:sp>
        <p:nvSpPr>
          <p:cNvPr id="1255" name="Google Shape;1255;p58"/>
          <p:cNvSpPr/>
          <p:nvPr/>
        </p:nvSpPr>
        <p:spPr>
          <a:xfrm>
            <a:off x="2174400" y="2571750"/>
            <a:ext cx="1598400" cy="255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58"/>
          <p:cNvSpPr/>
          <p:nvPr/>
        </p:nvSpPr>
        <p:spPr>
          <a:xfrm>
            <a:off x="563542" y="2332303"/>
            <a:ext cx="1598400" cy="255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58"/>
          <p:cNvSpPr/>
          <p:nvPr/>
        </p:nvSpPr>
        <p:spPr>
          <a:xfrm>
            <a:off x="3772800" y="2571750"/>
            <a:ext cx="1598400" cy="255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58"/>
          <p:cNvSpPr/>
          <p:nvPr/>
        </p:nvSpPr>
        <p:spPr>
          <a:xfrm>
            <a:off x="5371200" y="2556271"/>
            <a:ext cx="1598400" cy="255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65" name="Google Shape;1265;p58"/>
          <p:cNvGrpSpPr/>
          <p:nvPr/>
        </p:nvGrpSpPr>
        <p:grpSpPr>
          <a:xfrm rot="-632919" flipH="1">
            <a:off x="665356" y="852037"/>
            <a:ext cx="641652" cy="668105"/>
            <a:chOff x="2079900" y="3077638"/>
            <a:chExt cx="367775" cy="382800"/>
          </a:xfrm>
        </p:grpSpPr>
        <p:sp>
          <p:nvSpPr>
            <p:cNvPr id="1266" name="Google Shape;1266;p58"/>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58"/>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58"/>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58"/>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70" name="Google Shape;1270;p58"/>
          <p:cNvGrpSpPr/>
          <p:nvPr/>
        </p:nvGrpSpPr>
        <p:grpSpPr>
          <a:xfrm rot="148811">
            <a:off x="8357294" y="4411704"/>
            <a:ext cx="371396" cy="375435"/>
            <a:chOff x="2079900" y="3077638"/>
            <a:chExt cx="367775" cy="382800"/>
          </a:xfrm>
        </p:grpSpPr>
        <p:sp>
          <p:nvSpPr>
            <p:cNvPr id="1271" name="Google Shape;1271;p58"/>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58"/>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58"/>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58"/>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a:extLst>
              <a:ext uri="{FF2B5EF4-FFF2-40B4-BE49-F238E27FC236}">
                <a16:creationId xmlns:a16="http://schemas.microsoft.com/office/drawing/2014/main" id="{EAD7B95B-A3A5-4631-B09D-3FBBAFA75560}"/>
              </a:ext>
            </a:extLst>
          </p:cNvPr>
          <p:cNvSpPr/>
          <p:nvPr/>
        </p:nvSpPr>
        <p:spPr>
          <a:xfrm>
            <a:off x="1937556" y="634512"/>
            <a:ext cx="5444097" cy="1938992"/>
          </a:xfrm>
          <a:prstGeom prst="rect">
            <a:avLst/>
          </a:prstGeom>
        </p:spPr>
        <p:txBody>
          <a:bodyPr wrap="square">
            <a:spAutoFit/>
          </a:bodyPr>
          <a:lstStyle/>
          <a:p>
            <a:pPr algn="ctr"/>
            <a:r>
              <a:rPr lang="en-ID" dirty="0">
                <a:solidFill>
                  <a:schemeClr val="bg2">
                    <a:lumMod val="25000"/>
                  </a:schemeClr>
                </a:solidFill>
                <a:latin typeface="Fredoka One" panose="020B0604020202020204" charset="0"/>
              </a:rPr>
              <a:t>Nabi Muhammad </a:t>
            </a:r>
            <a:r>
              <a:rPr lang="en-ID" dirty="0" err="1">
                <a:solidFill>
                  <a:schemeClr val="bg2">
                    <a:lumMod val="25000"/>
                  </a:schemeClr>
                </a:solidFill>
                <a:latin typeface="Fredoka One" panose="020B0604020202020204" charset="0"/>
              </a:rPr>
              <a:t>Shallallahu</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alaihi</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wa</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sallam</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bersabda</a:t>
            </a:r>
            <a:r>
              <a:rPr lang="en-ID" dirty="0">
                <a:solidFill>
                  <a:schemeClr val="bg2">
                    <a:lumMod val="25000"/>
                  </a:schemeClr>
                </a:solidFill>
                <a:latin typeface="Fredoka One" panose="020B0604020202020204" charset="0"/>
              </a:rPr>
              <a:t>:</a:t>
            </a:r>
            <a:br>
              <a:rPr lang="en-ID" dirty="0"/>
            </a:br>
            <a:br>
              <a:rPr lang="en-ID" sz="1600" dirty="0">
                <a:latin typeface="Fredoka One" panose="020B0604020202020204" charset="0"/>
              </a:rPr>
            </a:br>
            <a:r>
              <a:rPr lang="ar-AE" sz="1600" dirty="0">
                <a:latin typeface="Fredoka One" panose="020B0604020202020204" charset="0"/>
              </a:rPr>
              <a:t>اَلْمُؤْمِنُ لِلْمُؤْمِنِ كَالْبُنْيَانِ يَشُدُّ بَعْضُهُ بَعْضًا</a:t>
            </a:r>
            <a:br>
              <a:rPr lang="ar-AE" dirty="0">
                <a:latin typeface="Nunito Black" panose="020B0604020202020204" charset="0"/>
              </a:rPr>
            </a:br>
            <a:endParaRPr lang="en-US" sz="1200" dirty="0">
              <a:latin typeface="Nunito Black" panose="020B0604020202020204" charset="0"/>
            </a:endParaRPr>
          </a:p>
          <a:p>
            <a:pPr algn="ctr"/>
            <a:r>
              <a:rPr lang="en-US" sz="1200" b="1" dirty="0">
                <a:latin typeface="Nunito Black" panose="020B0604020202020204" charset="0"/>
                <a:cs typeface="Calibri" panose="020F0502020204030204" pitchFamily="34" charset="0"/>
              </a:rPr>
              <a:t>“</a:t>
            </a:r>
            <a:r>
              <a:rPr lang="en-US" sz="1200" b="1" dirty="0" err="1">
                <a:latin typeface="Nunito Black" panose="020B0604020202020204" charset="0"/>
                <a:cs typeface="Calibri" panose="020F0502020204030204" pitchFamily="34" charset="0"/>
              </a:rPr>
              <a:t>Seorang</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mukmin</a:t>
            </a:r>
            <a:r>
              <a:rPr lang="en-US" sz="1200" b="1" dirty="0">
                <a:latin typeface="Nunito Black" panose="020B0604020202020204" charset="0"/>
                <a:cs typeface="Calibri" panose="020F0502020204030204" pitchFamily="34" charset="0"/>
              </a:rPr>
              <a:t> yang </a:t>
            </a:r>
            <a:r>
              <a:rPr lang="en-US" sz="1200" b="1" dirty="0" err="1">
                <a:latin typeface="Nunito Black" panose="020B0604020202020204" charset="0"/>
                <a:cs typeface="Calibri" panose="020F0502020204030204" pitchFamily="34" charset="0"/>
              </a:rPr>
              <a:t>satu</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bagi</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mukmin</a:t>
            </a:r>
            <a:r>
              <a:rPr lang="en-US" sz="1200" b="1" dirty="0">
                <a:latin typeface="Nunito Black" panose="020B0604020202020204" charset="0"/>
                <a:cs typeface="Calibri" panose="020F0502020204030204" pitchFamily="34" charset="0"/>
              </a:rPr>
              <a:t> yang lain </a:t>
            </a:r>
            <a:r>
              <a:rPr lang="en-US" sz="1200" b="1" dirty="0" err="1">
                <a:latin typeface="Nunito Black" panose="020B0604020202020204" charset="0"/>
                <a:cs typeface="Calibri" panose="020F0502020204030204" pitchFamily="34" charset="0"/>
              </a:rPr>
              <a:t>seperti</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sebuah</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bangunan</a:t>
            </a:r>
            <a:r>
              <a:rPr lang="en-US" sz="1200" b="1" dirty="0">
                <a:latin typeface="Nunito Black" panose="020B0604020202020204" charset="0"/>
                <a:cs typeface="Calibri" panose="020F0502020204030204" pitchFamily="34" charset="0"/>
              </a:rPr>
              <a:t> yang mana </a:t>
            </a:r>
            <a:r>
              <a:rPr lang="en-US" sz="1200" b="1" dirty="0" err="1">
                <a:latin typeface="Nunito Black" panose="020B0604020202020204" charset="0"/>
                <a:cs typeface="Calibri" panose="020F0502020204030204" pitchFamily="34" charset="0"/>
              </a:rPr>
              <a:t>sebagiannya</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dengan</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bagian</a:t>
            </a:r>
            <a:r>
              <a:rPr lang="en-US" sz="1200" b="1" dirty="0">
                <a:latin typeface="Nunito Black" panose="020B0604020202020204" charset="0"/>
                <a:cs typeface="Calibri" panose="020F0502020204030204" pitchFamily="34" charset="0"/>
              </a:rPr>
              <a:t> yang </a:t>
            </a:r>
            <a:r>
              <a:rPr lang="en-US" sz="1200" b="1" dirty="0" err="1">
                <a:latin typeface="Nunito Black" panose="020B0604020202020204" charset="0"/>
                <a:cs typeface="Calibri" panose="020F0502020204030204" pitchFamily="34" charset="0"/>
              </a:rPr>
              <a:t>lainnya</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saling</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menguatkan</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Kemudian</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Rasulullah</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shallallahu</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alaihi</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wasallam</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menjalin</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jari-jemari</a:t>
            </a:r>
            <a:r>
              <a:rPr lang="en-US" sz="1200" b="1" dirty="0">
                <a:latin typeface="Nunito Black" panose="020B0604020202020204" charset="0"/>
                <a:cs typeface="Calibri" panose="020F0502020204030204" pitchFamily="34" charset="0"/>
              </a:rPr>
              <a:t> </a:t>
            </a:r>
            <a:r>
              <a:rPr lang="en-US" sz="1200" b="1" dirty="0" err="1">
                <a:latin typeface="Nunito Black" panose="020B0604020202020204" charset="0"/>
                <a:cs typeface="Calibri" panose="020F0502020204030204" pitchFamily="34" charset="0"/>
              </a:rPr>
              <a:t>beliau</a:t>
            </a:r>
            <a:r>
              <a:rPr lang="en-US" sz="1200" b="1" dirty="0">
                <a:latin typeface="Nunito Black" panose="020B0604020202020204" charset="0"/>
                <a:cs typeface="Calibri" panose="020F0502020204030204" pitchFamily="34" charset="0"/>
              </a:rPr>
              <a:t>.” (HR. Al-Bukhari 5567 dan Muslim 4684)</a:t>
            </a:r>
            <a:br>
              <a:rPr lang="ar-AE" dirty="0">
                <a:latin typeface="Nunito Black" panose="020B0604020202020204" charset="0"/>
              </a:rPr>
            </a:br>
            <a:endParaRPr lang="en-ID" dirty="0">
              <a:latin typeface="Nunito Black" panose="020B0604020202020204" charset="0"/>
            </a:endParaRPr>
          </a:p>
        </p:txBody>
      </p:sp>
      <p:sp>
        <p:nvSpPr>
          <p:cNvPr id="40" name="Google Shape;1256;p58">
            <a:extLst>
              <a:ext uri="{FF2B5EF4-FFF2-40B4-BE49-F238E27FC236}">
                <a16:creationId xmlns:a16="http://schemas.microsoft.com/office/drawing/2014/main" id="{21D03EEF-B7E0-4B1A-A036-F46111E3288E}"/>
              </a:ext>
            </a:extLst>
          </p:cNvPr>
          <p:cNvSpPr/>
          <p:nvPr/>
        </p:nvSpPr>
        <p:spPr>
          <a:xfrm>
            <a:off x="6969600" y="2328198"/>
            <a:ext cx="1598400" cy="255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Rectangle 4">
            <a:extLst>
              <a:ext uri="{FF2B5EF4-FFF2-40B4-BE49-F238E27FC236}">
                <a16:creationId xmlns:a16="http://schemas.microsoft.com/office/drawing/2014/main" id="{27D8505A-A0DA-43A6-8E69-E7CDDF36889E}"/>
              </a:ext>
            </a:extLst>
          </p:cNvPr>
          <p:cNvSpPr/>
          <p:nvPr/>
        </p:nvSpPr>
        <p:spPr>
          <a:xfrm>
            <a:off x="624081" y="3051991"/>
            <a:ext cx="8112559" cy="1323054"/>
          </a:xfrm>
          <a:prstGeom prst="rect">
            <a:avLst/>
          </a:prstGeom>
        </p:spPr>
        <p:txBody>
          <a:bodyPr wrap="square">
            <a:spAutoFit/>
          </a:bodyPr>
          <a:lstStyle/>
          <a:p>
            <a:pPr marL="0" lvl="0" indent="0" algn="ctr">
              <a:lnSpc>
                <a:spcPct val="115000"/>
              </a:lnSpc>
            </a:pPr>
            <a:r>
              <a:rPr lang="en-US" b="1" dirty="0" err="1">
                <a:latin typeface="Nunito Black" panose="020B0604020202020204" charset="0"/>
                <a:cs typeface="Calibri" panose="020F0502020204030204" pitchFamily="34" charset="0"/>
              </a:rPr>
              <a:t>Ibarat</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bangunan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peradaban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terdapat</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Alam</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bumi</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sebagai</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tempat</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meletakkan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bangunan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manusia</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sebagai</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elemen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dari</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bangunan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tersebut</a:t>
            </a:r>
            <a:r>
              <a:rPr lang="en-US" b="1" dirty="0">
                <a:latin typeface="Nunito Black" panose="020B0604020202020204" charset="0"/>
                <a:cs typeface="Calibri" panose="020F0502020204030204" pitchFamily="34" charset="0"/>
              </a:rPr>
              <a:t>. Waktu </a:t>
            </a:r>
            <a:r>
              <a:rPr lang="en-US" b="1" dirty="0" err="1">
                <a:latin typeface="Nunito Black" panose="020B0604020202020204" charset="0"/>
                <a:cs typeface="Calibri" panose="020F0502020204030204" pitchFamily="34" charset="0"/>
              </a:rPr>
              <a:t>menunjukkan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lamanya</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bangunan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tersebut</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dibangun</a:t>
            </a:r>
            <a:r>
              <a:rPr lang="en-US" b="1" dirty="0">
                <a:latin typeface="Nunito Black" panose="020B0604020202020204" charset="0"/>
                <a:cs typeface="Calibri" panose="020F0502020204030204" pitchFamily="34" charset="0"/>
              </a:rPr>
              <a:t> dan </a:t>
            </a:r>
            <a:r>
              <a:rPr lang="en-US" b="1" dirty="0" err="1">
                <a:latin typeface="Nunito Black" panose="020B0604020202020204" charset="0"/>
                <a:cs typeface="Calibri" panose="020F0502020204030204" pitchFamily="34" charset="0"/>
              </a:rPr>
              <a:t>bertahan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berdiri</a:t>
            </a:r>
            <a:r>
              <a:rPr lang="en-US" b="1" dirty="0">
                <a:latin typeface="Nunito Black" panose="020B0604020202020204" charset="0"/>
                <a:cs typeface="Calibri" panose="020F0502020204030204" pitchFamily="34" charset="0"/>
              </a:rPr>
              <a:t>, dan agama </a:t>
            </a:r>
            <a:r>
              <a:rPr lang="en-US" b="1" dirty="0" err="1">
                <a:latin typeface="Nunito Black" panose="020B0604020202020204" charset="0"/>
                <a:cs typeface="Calibri" panose="020F0502020204030204" pitchFamily="34" charset="0"/>
              </a:rPr>
              <a:t>sebagai</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sistem</a:t>
            </a:r>
            <a:r>
              <a:rPr lang="en-US" b="1" dirty="0">
                <a:latin typeface="Nunito Black" panose="020B0604020202020204" charset="0"/>
                <a:cs typeface="Calibri" panose="020F0502020204030204" pitchFamily="34" charset="0"/>
              </a:rPr>
              <a:t> yang </a:t>
            </a:r>
            <a:r>
              <a:rPr lang="en-US" b="1" dirty="0" err="1">
                <a:latin typeface="Nunito Black" panose="020B0604020202020204" charset="0"/>
                <a:cs typeface="Calibri" panose="020F0502020204030204" pitchFamily="34" charset="0"/>
              </a:rPr>
              <a:t>mengatur</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kinerja</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bangunan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tersebut</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sehingga</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berdiri</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kokoh</a:t>
            </a:r>
            <a:r>
              <a:rPr lang="en-US" b="1" dirty="0">
                <a:latin typeface="Nunito Black" panose="020B0604020202020204" charset="0"/>
                <a:cs typeface="Calibri" panose="020F0502020204030204" pitchFamily="34" charset="0"/>
              </a:rPr>
              <a:t> dan </a:t>
            </a:r>
            <a:r>
              <a:rPr lang="en-US" b="1" dirty="0" err="1">
                <a:latin typeface="Nunito Black" panose="020B0604020202020204" charset="0"/>
                <a:cs typeface="Calibri" panose="020F0502020204030204" pitchFamily="34" charset="0"/>
              </a:rPr>
              <a:t>harmonis</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Perkumpulan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manusia</a:t>
            </a:r>
            <a:r>
              <a:rPr lang="en-US" b="1" dirty="0">
                <a:latin typeface="Nunito Black" panose="020B0604020202020204" charset="0"/>
                <a:cs typeface="Calibri" panose="020F0502020204030204" pitchFamily="34" charset="0"/>
              </a:rPr>
              <a:t> yang </a:t>
            </a:r>
            <a:r>
              <a:rPr lang="en-US" b="1" dirty="0" err="1">
                <a:latin typeface="Nunito Black" panose="020B0604020202020204" charset="0"/>
                <a:cs typeface="Calibri" panose="020F0502020204030204" pitchFamily="34" charset="0"/>
              </a:rPr>
              <a:t>sehat</a:t>
            </a:r>
            <a:r>
              <a:rPr lang="en-US" b="1" dirty="0">
                <a:latin typeface="Nunito Black" panose="020B0604020202020204" charset="0"/>
                <a:cs typeface="Calibri" panose="020F0502020204030204" pitchFamily="34" charset="0"/>
              </a:rPr>
              <a:t> dan </a:t>
            </a:r>
            <a:r>
              <a:rPr lang="en-US" b="1" dirty="0" err="1">
                <a:latin typeface="Nunito Black" panose="020B0604020202020204" charset="0"/>
                <a:cs typeface="Calibri" panose="020F0502020204030204" pitchFamily="34" charset="0"/>
              </a:rPr>
              <a:t>beriman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berada</a:t>
            </a:r>
            <a:r>
              <a:rPr lang="en-US" b="1" dirty="0">
                <a:latin typeface="Nunito Black" panose="020B0604020202020204" charset="0"/>
                <a:cs typeface="Calibri" panose="020F0502020204030204" pitchFamily="34" charset="0"/>
              </a:rPr>
              <a:t> pada </a:t>
            </a:r>
            <a:r>
              <a:rPr lang="en-US" b="1" dirty="0" err="1">
                <a:latin typeface="Nunito Black" panose="020B0604020202020204" charset="0"/>
                <a:cs typeface="Calibri" panose="020F0502020204030204" pitchFamily="34" charset="0"/>
              </a:rPr>
              <a:t>posisi</a:t>
            </a:r>
            <a:r>
              <a:rPr lang="en-US" b="1" dirty="0">
                <a:latin typeface="Nunito Black" panose="020B0604020202020204" charset="0"/>
                <a:cs typeface="Calibri" panose="020F0502020204030204" pitchFamily="34" charset="0"/>
              </a:rPr>
              <a:t> yang </a:t>
            </a:r>
            <a:r>
              <a:rPr lang="en-US" b="1" dirty="0" err="1">
                <a:latin typeface="Nunito Black" panose="020B0604020202020204" charset="0"/>
                <a:cs typeface="Calibri" panose="020F0502020204030204" pitchFamily="34" charset="0"/>
              </a:rPr>
              <a:t>sesuai</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dengan</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perannya</a:t>
            </a:r>
            <a:r>
              <a:rPr lang="en-US" b="1" dirty="0">
                <a:latin typeface="Nunito Black" panose="020B0604020202020204" charset="0"/>
                <a:cs typeface="Calibri" panose="020F0502020204030204" pitchFamily="34" charset="0"/>
              </a:rPr>
              <a:t> dan </a:t>
            </a:r>
            <a:r>
              <a:rPr lang="en-US" b="1" dirty="0" err="1">
                <a:latin typeface="Nunito Black" panose="020B0604020202020204" charset="0"/>
                <a:cs typeface="Calibri" panose="020F0502020204030204" pitchFamily="34" charset="0"/>
              </a:rPr>
              <a:t>potensinya</a:t>
            </a:r>
            <a:r>
              <a:rPr lang="en-US" b="1" dirty="0">
                <a:latin typeface="Nunito Black" panose="020B0604020202020204" charset="0"/>
                <a:cs typeface="Calibri" panose="020F0502020204030204" pitchFamily="34" charset="0"/>
              </a:rPr>
              <a:t> </a:t>
            </a:r>
            <a:r>
              <a:rPr lang="en-US" b="1" dirty="0" err="1">
                <a:latin typeface="Nunito Black" panose="020B0604020202020204" charset="0"/>
                <a:cs typeface="Calibri" panose="020F0502020204030204" pitchFamily="34" charset="0"/>
              </a:rPr>
              <a:t>masing-masing</a:t>
            </a:r>
            <a:r>
              <a:rPr lang="en-US" b="1" dirty="0">
                <a:latin typeface="Nunito Black" panose="020B0604020202020204" charset="0"/>
                <a:cs typeface="Calibri" panose="020F0502020204030204" pitchFamily="34" charset="0"/>
              </a:rPr>
              <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23"/>
        <p:cNvGrpSpPr/>
        <p:nvPr/>
      </p:nvGrpSpPr>
      <p:grpSpPr>
        <a:xfrm>
          <a:off x="0" y="0"/>
          <a:ext cx="0" cy="0"/>
          <a:chOff x="0" y="0"/>
          <a:chExt cx="0" cy="0"/>
        </a:xfrm>
      </p:grpSpPr>
      <p:grpSp>
        <p:nvGrpSpPr>
          <p:cNvPr id="1050" name="Google Shape;1050;p53"/>
          <p:cNvGrpSpPr/>
          <p:nvPr/>
        </p:nvGrpSpPr>
        <p:grpSpPr>
          <a:xfrm rot="-632919" flipH="1">
            <a:off x="273470" y="456843"/>
            <a:ext cx="641652" cy="668105"/>
            <a:chOff x="2079900" y="3077638"/>
            <a:chExt cx="367775" cy="382800"/>
          </a:xfrm>
        </p:grpSpPr>
        <p:sp>
          <p:nvSpPr>
            <p:cNvPr id="1051" name="Google Shape;1051;p53"/>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53"/>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53"/>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53"/>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5" name="Google Shape;1055;p53"/>
          <p:cNvGrpSpPr/>
          <p:nvPr/>
        </p:nvGrpSpPr>
        <p:grpSpPr>
          <a:xfrm rot="148811">
            <a:off x="8357294" y="4411704"/>
            <a:ext cx="371396" cy="375435"/>
            <a:chOff x="2079900" y="3077638"/>
            <a:chExt cx="367775" cy="382800"/>
          </a:xfrm>
        </p:grpSpPr>
        <p:sp>
          <p:nvSpPr>
            <p:cNvPr id="1056" name="Google Shape;1056;p53"/>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53"/>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53"/>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53"/>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Picture 3">
            <a:extLst>
              <a:ext uri="{FF2B5EF4-FFF2-40B4-BE49-F238E27FC236}">
                <a16:creationId xmlns:a16="http://schemas.microsoft.com/office/drawing/2014/main" id="{BF36A8FC-2A75-47FE-B2CD-18FC722B8C2F}"/>
              </a:ext>
            </a:extLst>
          </p:cNvPr>
          <p:cNvPicPr>
            <a:picLocks noChangeAspect="1"/>
          </p:cNvPicPr>
          <p:nvPr/>
        </p:nvPicPr>
        <p:blipFill>
          <a:blip r:embed="rId3"/>
          <a:stretch>
            <a:fillRect/>
          </a:stretch>
        </p:blipFill>
        <p:spPr>
          <a:xfrm>
            <a:off x="2090057" y="1186089"/>
            <a:ext cx="4963886" cy="1285934"/>
          </a:xfrm>
          <a:prstGeom prst="rect">
            <a:avLst/>
          </a:prstGeom>
        </p:spPr>
      </p:pic>
      <p:sp>
        <p:nvSpPr>
          <p:cNvPr id="1042" name="Google Shape;1042;p53"/>
          <p:cNvSpPr/>
          <p:nvPr/>
        </p:nvSpPr>
        <p:spPr>
          <a:xfrm>
            <a:off x="6573800" y="2009978"/>
            <a:ext cx="661500" cy="661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53"/>
          <p:cNvSpPr/>
          <p:nvPr/>
        </p:nvSpPr>
        <p:spPr>
          <a:xfrm>
            <a:off x="6747166" y="2154821"/>
            <a:ext cx="314767" cy="371814"/>
          </a:xfrm>
          <a:custGeom>
            <a:avLst/>
            <a:gdLst/>
            <a:ahLst/>
            <a:cxnLst/>
            <a:rect l="l" t="t" r="r" b="b"/>
            <a:pathLst>
              <a:path w="10776" h="12729" extrusionOk="0">
                <a:moveTo>
                  <a:pt x="1670" y="851"/>
                </a:moveTo>
                <a:lnTo>
                  <a:pt x="1670" y="9326"/>
                </a:lnTo>
                <a:cubicBezTo>
                  <a:pt x="1355" y="9326"/>
                  <a:pt x="1072" y="9421"/>
                  <a:pt x="851" y="9578"/>
                </a:cubicBezTo>
                <a:lnTo>
                  <a:pt x="851" y="2049"/>
                </a:lnTo>
                <a:cubicBezTo>
                  <a:pt x="851" y="1481"/>
                  <a:pt x="1198" y="1072"/>
                  <a:pt x="1670" y="851"/>
                </a:cubicBezTo>
                <a:close/>
                <a:moveTo>
                  <a:pt x="9925" y="10177"/>
                </a:moveTo>
                <a:lnTo>
                  <a:pt x="9925" y="10208"/>
                </a:lnTo>
                <a:lnTo>
                  <a:pt x="9925" y="11846"/>
                </a:lnTo>
                <a:lnTo>
                  <a:pt x="1670" y="11846"/>
                </a:lnTo>
                <a:cubicBezTo>
                  <a:pt x="1229" y="11846"/>
                  <a:pt x="851" y="11468"/>
                  <a:pt x="851" y="11027"/>
                </a:cubicBezTo>
                <a:cubicBezTo>
                  <a:pt x="851" y="10586"/>
                  <a:pt x="1229" y="10177"/>
                  <a:pt x="1670" y="10177"/>
                </a:cubicBezTo>
                <a:close/>
                <a:moveTo>
                  <a:pt x="2111" y="1"/>
                </a:moveTo>
                <a:cubicBezTo>
                  <a:pt x="914" y="1"/>
                  <a:pt x="1" y="946"/>
                  <a:pt x="1" y="2080"/>
                </a:cubicBezTo>
                <a:lnTo>
                  <a:pt x="1" y="11059"/>
                </a:lnTo>
                <a:cubicBezTo>
                  <a:pt x="1" y="11973"/>
                  <a:pt x="757" y="12729"/>
                  <a:pt x="1670" y="12729"/>
                </a:cubicBezTo>
                <a:lnTo>
                  <a:pt x="10334" y="12729"/>
                </a:lnTo>
                <a:cubicBezTo>
                  <a:pt x="10586" y="12729"/>
                  <a:pt x="10775" y="12508"/>
                  <a:pt x="10775" y="12319"/>
                </a:cubicBezTo>
                <a:lnTo>
                  <a:pt x="10775" y="473"/>
                </a:lnTo>
                <a:cubicBezTo>
                  <a:pt x="10775" y="221"/>
                  <a:pt x="10586" y="64"/>
                  <a:pt x="10334" y="64"/>
                </a:cubicBezTo>
                <a:lnTo>
                  <a:pt x="9105" y="64"/>
                </a:lnTo>
                <a:lnTo>
                  <a:pt x="9105" y="3781"/>
                </a:lnTo>
                <a:cubicBezTo>
                  <a:pt x="9105" y="4011"/>
                  <a:pt x="8912" y="4171"/>
                  <a:pt x="8708" y="4171"/>
                </a:cubicBezTo>
                <a:cubicBezTo>
                  <a:pt x="8604" y="4171"/>
                  <a:pt x="8498" y="4129"/>
                  <a:pt x="8412" y="4033"/>
                </a:cubicBezTo>
                <a:lnTo>
                  <a:pt x="7845" y="3498"/>
                </a:lnTo>
                <a:lnTo>
                  <a:pt x="7310" y="4033"/>
                </a:lnTo>
                <a:cubicBezTo>
                  <a:pt x="7214" y="4129"/>
                  <a:pt x="7100" y="4171"/>
                  <a:pt x="6991" y="4171"/>
                </a:cubicBezTo>
                <a:cubicBezTo>
                  <a:pt x="6778" y="4171"/>
                  <a:pt x="6585" y="4011"/>
                  <a:pt x="6585" y="3781"/>
                </a:cubicBezTo>
                <a:lnTo>
                  <a:pt x="6585" y="64"/>
                </a:lnTo>
                <a:lnTo>
                  <a:pt x="2111" y="64"/>
                </a:lnTo>
                <a:lnTo>
                  <a:pt x="21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53"/>
          <p:cNvSpPr/>
          <p:nvPr/>
        </p:nvSpPr>
        <p:spPr>
          <a:xfrm>
            <a:off x="1817548" y="911731"/>
            <a:ext cx="661500" cy="661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4" name="Google Shape;1044;p53"/>
          <p:cNvGrpSpPr/>
          <p:nvPr/>
        </p:nvGrpSpPr>
        <p:grpSpPr>
          <a:xfrm>
            <a:off x="1962858" y="1073603"/>
            <a:ext cx="370879" cy="337755"/>
            <a:chOff x="-40378075" y="3267450"/>
            <a:chExt cx="317425" cy="289075"/>
          </a:xfrm>
        </p:grpSpPr>
        <p:sp>
          <p:nvSpPr>
            <p:cNvPr id="1045" name="Google Shape;1045;p53"/>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53"/>
            <p:cNvSpPr/>
            <p:nvPr/>
          </p:nvSpPr>
          <p:spPr>
            <a:xfrm>
              <a:off x="-40316650"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53"/>
            <p:cNvSpPr/>
            <p:nvPr/>
          </p:nvSpPr>
          <p:spPr>
            <a:xfrm>
              <a:off x="-40209525"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53"/>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TextBox 4">
            <a:extLst>
              <a:ext uri="{FF2B5EF4-FFF2-40B4-BE49-F238E27FC236}">
                <a16:creationId xmlns:a16="http://schemas.microsoft.com/office/drawing/2014/main" id="{E9A77E4B-8530-4EF2-98A3-FA7C082DB37F}"/>
              </a:ext>
            </a:extLst>
          </p:cNvPr>
          <p:cNvSpPr txBox="1"/>
          <p:nvPr/>
        </p:nvSpPr>
        <p:spPr>
          <a:xfrm>
            <a:off x="1892504" y="2886433"/>
            <a:ext cx="5342796" cy="1384995"/>
          </a:xfrm>
          <a:prstGeom prst="rect">
            <a:avLst/>
          </a:prstGeom>
          <a:noFill/>
        </p:spPr>
        <p:txBody>
          <a:bodyPr wrap="square" rtlCol="0">
            <a:spAutoFit/>
          </a:bodyPr>
          <a:lstStyle/>
          <a:p>
            <a:pPr algn="ctr"/>
            <a:r>
              <a:rPr lang="en-ID" dirty="0" err="1">
                <a:solidFill>
                  <a:schemeClr val="bg2">
                    <a:lumMod val="25000"/>
                  </a:schemeClr>
                </a:solidFill>
                <a:latin typeface="Fredoka One" panose="020B0604020202020204" charset="0"/>
              </a:rPr>
              <a:t>Mahasuci</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Engkau</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wahai</a:t>
            </a:r>
            <a:r>
              <a:rPr lang="en-ID" dirty="0">
                <a:solidFill>
                  <a:schemeClr val="bg2">
                    <a:lumMod val="25000"/>
                  </a:schemeClr>
                </a:solidFill>
                <a:latin typeface="Fredoka One" panose="020B0604020202020204" charset="0"/>
              </a:rPr>
              <a:t> Allah, dan </a:t>
            </a:r>
            <a:r>
              <a:rPr lang="en-ID" dirty="0" err="1">
                <a:solidFill>
                  <a:schemeClr val="bg2">
                    <a:lumMod val="25000"/>
                  </a:schemeClr>
                </a:solidFill>
                <a:latin typeface="Fredoka One" panose="020B0604020202020204" charset="0"/>
              </a:rPr>
              <a:t>dengan</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memuji</a:t>
            </a:r>
            <a:r>
              <a:rPr lang="en-ID" dirty="0">
                <a:solidFill>
                  <a:schemeClr val="bg2">
                    <a:lumMod val="25000"/>
                  </a:schemeClr>
                </a:solidFill>
                <a:latin typeface="Fredoka One" panose="020B0604020202020204" charset="0"/>
              </a:rPr>
              <a:t>-Mu,</a:t>
            </a:r>
          </a:p>
          <a:p>
            <a:pPr algn="ctr"/>
            <a:r>
              <a:rPr lang="en-ID" dirty="0" err="1">
                <a:solidFill>
                  <a:schemeClr val="bg2">
                    <a:lumMod val="25000"/>
                  </a:schemeClr>
                </a:solidFill>
                <a:latin typeface="Fredoka One" panose="020B0604020202020204" charset="0"/>
              </a:rPr>
              <a:t>aku</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bersaksi</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bahwa</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tidak</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ada</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sesembahan</a:t>
            </a:r>
            <a:r>
              <a:rPr lang="en-ID" dirty="0">
                <a:solidFill>
                  <a:schemeClr val="bg2">
                    <a:lumMod val="25000"/>
                  </a:schemeClr>
                </a:solidFill>
                <a:latin typeface="Fredoka One" panose="020B0604020202020204" charset="0"/>
              </a:rPr>
              <a:t> yang </a:t>
            </a:r>
            <a:r>
              <a:rPr lang="en-ID" dirty="0" err="1">
                <a:solidFill>
                  <a:schemeClr val="bg2">
                    <a:lumMod val="25000"/>
                  </a:schemeClr>
                </a:solidFill>
                <a:latin typeface="Fredoka One" panose="020B0604020202020204" charset="0"/>
              </a:rPr>
              <a:t>berhak</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disembah</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selain</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Engkau</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Aku</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meminta</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ampun</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kepada</a:t>
            </a:r>
            <a:r>
              <a:rPr lang="en-ID" dirty="0">
                <a:solidFill>
                  <a:schemeClr val="bg2">
                    <a:lumMod val="25000"/>
                  </a:schemeClr>
                </a:solidFill>
                <a:latin typeface="Fredoka One" panose="020B0604020202020204" charset="0"/>
              </a:rPr>
              <a:t>-Mu dan </a:t>
            </a:r>
            <a:r>
              <a:rPr lang="en-ID" dirty="0" err="1">
                <a:solidFill>
                  <a:schemeClr val="bg2">
                    <a:lumMod val="25000"/>
                  </a:schemeClr>
                </a:solidFill>
                <a:latin typeface="Fredoka One" panose="020B0604020202020204" charset="0"/>
              </a:rPr>
              <a:t>aku</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bertaubat</a:t>
            </a:r>
            <a:r>
              <a:rPr lang="en-ID" dirty="0">
                <a:solidFill>
                  <a:schemeClr val="bg2">
                    <a:lumMod val="25000"/>
                  </a:schemeClr>
                </a:solidFill>
                <a:latin typeface="Fredoka One" panose="020B0604020202020204" charset="0"/>
              </a:rPr>
              <a:t> </a:t>
            </a:r>
            <a:r>
              <a:rPr lang="en-ID" dirty="0" err="1">
                <a:solidFill>
                  <a:schemeClr val="bg2">
                    <a:lumMod val="25000"/>
                  </a:schemeClr>
                </a:solidFill>
                <a:latin typeface="Fredoka One" panose="020B0604020202020204" charset="0"/>
              </a:rPr>
              <a:t>kepada</a:t>
            </a:r>
            <a:r>
              <a:rPr lang="en-ID" dirty="0">
                <a:solidFill>
                  <a:schemeClr val="bg2">
                    <a:lumMod val="25000"/>
                  </a:schemeClr>
                </a:solidFill>
                <a:latin typeface="Fredoka One" panose="020B0604020202020204" charset="0"/>
              </a:rPr>
              <a:t>-Mu</a:t>
            </a:r>
            <a:br>
              <a:rPr lang="en-ID" dirty="0"/>
            </a:br>
            <a:br>
              <a:rPr lang="en-ID" dirty="0"/>
            </a:br>
            <a:endParaRPr lang="en-ID"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9438"/>
        <p:cNvGrpSpPr/>
        <p:nvPr/>
      </p:nvGrpSpPr>
      <p:grpSpPr>
        <a:xfrm>
          <a:off x="0" y="0"/>
          <a:ext cx="0" cy="0"/>
          <a:chOff x="0" y="0"/>
          <a:chExt cx="0" cy="0"/>
        </a:xfrm>
      </p:grpSpPr>
      <p:pic>
        <p:nvPicPr>
          <p:cNvPr id="2" name="Picture 1">
            <a:extLst>
              <a:ext uri="{FF2B5EF4-FFF2-40B4-BE49-F238E27FC236}">
                <a16:creationId xmlns:a16="http://schemas.microsoft.com/office/drawing/2014/main" id="{651AE6CA-729E-49E1-B73E-A79D46874C48}"/>
              </a:ext>
            </a:extLst>
          </p:cNvPr>
          <p:cNvPicPr>
            <a:picLocks noChangeAspect="1"/>
          </p:cNvPicPr>
          <p:nvPr/>
        </p:nvPicPr>
        <p:blipFill>
          <a:blip r:embed="rId3"/>
          <a:stretch>
            <a:fillRect/>
          </a:stretch>
        </p:blipFill>
        <p:spPr>
          <a:xfrm>
            <a:off x="2051326" y="2643488"/>
            <a:ext cx="426757" cy="420660"/>
          </a:xfrm>
          <a:prstGeom prst="rect">
            <a:avLst/>
          </a:prstGeom>
        </p:spPr>
      </p:pic>
      <p:pic>
        <p:nvPicPr>
          <p:cNvPr id="3" name="Picture 2">
            <a:extLst>
              <a:ext uri="{FF2B5EF4-FFF2-40B4-BE49-F238E27FC236}">
                <a16:creationId xmlns:a16="http://schemas.microsoft.com/office/drawing/2014/main" id="{1745558D-DEC2-4051-8F41-997F4CC8BE69}"/>
              </a:ext>
            </a:extLst>
          </p:cNvPr>
          <p:cNvPicPr>
            <a:picLocks noChangeAspect="1"/>
          </p:cNvPicPr>
          <p:nvPr/>
        </p:nvPicPr>
        <p:blipFill>
          <a:blip r:embed="rId4"/>
          <a:stretch>
            <a:fillRect/>
          </a:stretch>
        </p:blipFill>
        <p:spPr>
          <a:xfrm>
            <a:off x="1978311" y="1943848"/>
            <a:ext cx="572789" cy="345835"/>
          </a:xfrm>
          <a:prstGeom prst="rect">
            <a:avLst/>
          </a:prstGeom>
        </p:spPr>
      </p:pic>
      <p:sp>
        <p:nvSpPr>
          <p:cNvPr id="4" name="TextBox 3">
            <a:extLst>
              <a:ext uri="{FF2B5EF4-FFF2-40B4-BE49-F238E27FC236}">
                <a16:creationId xmlns:a16="http://schemas.microsoft.com/office/drawing/2014/main" id="{46346525-BE47-4990-95F8-BAEEF9F0625D}"/>
              </a:ext>
            </a:extLst>
          </p:cNvPr>
          <p:cNvSpPr txBox="1"/>
          <p:nvPr/>
        </p:nvSpPr>
        <p:spPr>
          <a:xfrm>
            <a:off x="2551100" y="1920902"/>
            <a:ext cx="5388013" cy="461665"/>
          </a:xfrm>
          <a:prstGeom prst="rect">
            <a:avLst/>
          </a:prstGeom>
          <a:noFill/>
        </p:spPr>
        <p:txBody>
          <a:bodyPr wrap="none" rtlCol="0">
            <a:spAutoFit/>
          </a:bodyPr>
          <a:lstStyle/>
          <a:p>
            <a:pPr marL="285750" indent="-285750">
              <a:buClr>
                <a:schemeClr val="bg1"/>
              </a:buClr>
              <a:buFont typeface="Arial" panose="020B0604020202020204" pitchFamily="34" charset="0"/>
              <a:buChar char="•"/>
            </a:pPr>
            <a:r>
              <a:rPr lang="en-US" sz="1200" dirty="0">
                <a:solidFill>
                  <a:schemeClr val="bg1"/>
                </a:solidFill>
                <a:latin typeface="Fredoka One" panose="020B0604020202020204" charset="0"/>
              </a:rPr>
              <a:t>“The Happiest Mommy” – </a:t>
            </a:r>
            <a:r>
              <a:rPr lang="en-US" sz="1200" dirty="0" err="1">
                <a:solidFill>
                  <a:schemeClr val="bg1"/>
                </a:solidFill>
                <a:latin typeface="Fredoka One" panose="020B0604020202020204" charset="0"/>
              </a:rPr>
              <a:t>Esti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Utami</a:t>
            </a:r>
            <a:r>
              <a:rPr lang="en-US" sz="1200" dirty="0">
                <a:solidFill>
                  <a:schemeClr val="bg1"/>
                </a:solidFill>
                <a:latin typeface="Fredoka One" panose="020B0604020202020204" charset="0"/>
              </a:rPr>
              <a:t> / Charissa Publisher</a:t>
            </a:r>
          </a:p>
          <a:p>
            <a:pPr marL="285750" indent="-285750">
              <a:buClr>
                <a:schemeClr val="bg1"/>
              </a:buClr>
              <a:buFont typeface="Arial" panose="020B0604020202020204" pitchFamily="34" charset="0"/>
              <a:buChar char="•"/>
            </a:pPr>
            <a:r>
              <a:rPr lang="en-US" sz="1200" dirty="0">
                <a:solidFill>
                  <a:schemeClr val="bg1"/>
                </a:solidFill>
                <a:latin typeface="Fredoka One" panose="020B0604020202020204" charset="0"/>
              </a:rPr>
              <a:t>“Pendidikan </a:t>
            </a:r>
            <a:r>
              <a:rPr lang="en-US" sz="1200" dirty="0" err="1">
                <a:solidFill>
                  <a:schemeClr val="bg1"/>
                </a:solidFill>
                <a:latin typeface="Fredoka One" panose="020B0604020202020204" charset="0"/>
              </a:rPr>
              <a:t>Karakter</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Nabawiyah</a:t>
            </a:r>
            <a:r>
              <a:rPr lang="en-US" sz="1200" dirty="0">
                <a:solidFill>
                  <a:schemeClr val="bg1"/>
                </a:solidFill>
                <a:latin typeface="Fredoka One" panose="020B0604020202020204" charset="0"/>
              </a:rPr>
              <a:t>” – Abdul </a:t>
            </a:r>
            <a:r>
              <a:rPr lang="en-US" sz="1200" dirty="0" err="1">
                <a:solidFill>
                  <a:schemeClr val="bg1"/>
                </a:solidFill>
                <a:latin typeface="Fredoka One" panose="020B0604020202020204" charset="0"/>
              </a:rPr>
              <a:t>Kholiq</a:t>
            </a:r>
            <a:r>
              <a:rPr lang="en-US" sz="1200" dirty="0">
                <a:solidFill>
                  <a:schemeClr val="bg1"/>
                </a:solidFill>
                <a:latin typeface="Fredoka One" panose="020B0604020202020204" charset="0"/>
              </a:rPr>
              <a:t> / Mutiara Qur’an</a:t>
            </a:r>
            <a:endParaRPr lang="en-ID" sz="1200" dirty="0">
              <a:solidFill>
                <a:schemeClr val="bg1"/>
              </a:solidFill>
              <a:latin typeface="Fredoka One" panose="020B0604020202020204" charset="0"/>
            </a:endParaRPr>
          </a:p>
        </p:txBody>
      </p:sp>
      <p:sp>
        <p:nvSpPr>
          <p:cNvPr id="6" name="TextBox 5">
            <a:extLst>
              <a:ext uri="{FF2B5EF4-FFF2-40B4-BE49-F238E27FC236}">
                <a16:creationId xmlns:a16="http://schemas.microsoft.com/office/drawing/2014/main" id="{5B5B5CA9-1A7E-461B-8EFD-CE7BE237A7A1}"/>
              </a:ext>
            </a:extLst>
          </p:cNvPr>
          <p:cNvSpPr txBox="1"/>
          <p:nvPr/>
        </p:nvSpPr>
        <p:spPr>
          <a:xfrm>
            <a:off x="2551100" y="2448595"/>
            <a:ext cx="1904689" cy="1231106"/>
          </a:xfrm>
          <a:prstGeom prst="rect">
            <a:avLst/>
          </a:prstGeom>
          <a:noFill/>
        </p:spPr>
        <p:txBody>
          <a:bodyPr wrap="none" rtlCol="0">
            <a:spAutoFit/>
          </a:bodyPr>
          <a:lstStyle/>
          <a:p>
            <a:pPr marL="285750" indent="-285750">
              <a:buClr>
                <a:schemeClr val="bg1"/>
              </a:buClr>
              <a:buFont typeface="Arial" panose="020B0604020202020204" pitchFamily="34" charset="0"/>
              <a:buChar char="•"/>
            </a:pPr>
            <a:r>
              <a:rPr lang="en-US" sz="1200" dirty="0">
                <a:solidFill>
                  <a:schemeClr val="bg1"/>
                </a:solidFill>
                <a:latin typeface="Fredoka One" panose="020B0604020202020204" charset="0"/>
              </a:rPr>
              <a:t>Hellosehat.com</a:t>
            </a:r>
          </a:p>
          <a:p>
            <a:pPr marL="285750" indent="-285750">
              <a:buClr>
                <a:schemeClr val="bg1"/>
              </a:buClr>
              <a:buFont typeface="Arial" panose="020B0604020202020204" pitchFamily="34" charset="0"/>
              <a:buChar char="•"/>
            </a:pPr>
            <a:r>
              <a:rPr lang="en-US" sz="1200" dirty="0">
                <a:solidFill>
                  <a:schemeClr val="bg1"/>
                </a:solidFill>
                <a:latin typeface="Fredoka One" panose="020B0604020202020204" charset="0"/>
              </a:rPr>
              <a:t>Ibupedia.com</a:t>
            </a:r>
          </a:p>
          <a:p>
            <a:pPr marL="285750" indent="-285750">
              <a:buClr>
                <a:schemeClr val="bg1"/>
              </a:buClr>
              <a:buFont typeface="Arial" panose="020B0604020202020204" pitchFamily="34" charset="0"/>
              <a:buChar char="•"/>
            </a:pPr>
            <a:r>
              <a:rPr lang="en-US" sz="1200" dirty="0">
                <a:solidFill>
                  <a:schemeClr val="bg1"/>
                </a:solidFill>
                <a:latin typeface="Fredoka One" panose="020B0604020202020204" charset="0"/>
              </a:rPr>
              <a:t>Tipsanaksehat.com</a:t>
            </a:r>
          </a:p>
          <a:p>
            <a:pPr marL="285750" indent="-285750">
              <a:buClr>
                <a:schemeClr val="bg1"/>
              </a:buClr>
              <a:buFont typeface="Arial" panose="020B0604020202020204" pitchFamily="34" charset="0"/>
              <a:buChar char="•"/>
            </a:pPr>
            <a:r>
              <a:rPr lang="en-US" sz="1200" dirty="0">
                <a:solidFill>
                  <a:schemeClr val="bg1"/>
                </a:solidFill>
                <a:latin typeface="Fredoka One" panose="020B0604020202020204" charset="0"/>
              </a:rPr>
              <a:t>Almahaj.or.id</a:t>
            </a:r>
          </a:p>
          <a:p>
            <a:pPr marL="285750" indent="-285750">
              <a:buClr>
                <a:schemeClr val="bg1"/>
              </a:buClr>
              <a:buFont typeface="Arial" panose="020B0604020202020204" pitchFamily="34" charset="0"/>
              <a:buChar char="•"/>
            </a:pPr>
            <a:r>
              <a:rPr lang="en-US" sz="1200" dirty="0">
                <a:solidFill>
                  <a:schemeClr val="bg1"/>
                </a:solidFill>
                <a:latin typeface="Fredoka One" panose="020B0604020202020204" charset="0"/>
              </a:rPr>
              <a:t>Rumaysho.com</a:t>
            </a:r>
          </a:p>
          <a:p>
            <a:endParaRPr lang="en-ID"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38"/>
          <p:cNvSpPr/>
          <p:nvPr/>
        </p:nvSpPr>
        <p:spPr>
          <a:xfrm>
            <a:off x="747065" y="1443268"/>
            <a:ext cx="6874997" cy="1873776"/>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dirty="0"/>
              <a:t>		</a:t>
            </a:r>
            <a:endParaRPr dirty="0"/>
          </a:p>
        </p:txBody>
      </p:sp>
      <p:sp>
        <p:nvSpPr>
          <p:cNvPr id="502" name="Google Shape;502;p38"/>
          <p:cNvSpPr txBox="1">
            <a:spLocks noGrp="1"/>
          </p:cNvSpPr>
          <p:nvPr>
            <p:ph type="ctrTitle"/>
          </p:nvPr>
        </p:nvSpPr>
        <p:spPr>
          <a:xfrm>
            <a:off x="713225" y="254757"/>
            <a:ext cx="7708500" cy="65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800" dirty="0"/>
              <a:t>Hal yang perlu dipersiapkan ketika</a:t>
            </a:r>
            <a:br>
              <a:rPr lang="en" sz="2800" dirty="0"/>
            </a:br>
            <a:r>
              <a:rPr lang="en" sz="2800" dirty="0"/>
              <a:t>kelahiran sang buah hati</a:t>
            </a:r>
            <a:endParaRPr sz="2800" dirty="0"/>
          </a:p>
        </p:txBody>
      </p:sp>
      <p:sp>
        <p:nvSpPr>
          <p:cNvPr id="517" name="Google Shape;517;p38"/>
          <p:cNvSpPr txBox="1"/>
          <p:nvPr/>
        </p:nvSpPr>
        <p:spPr>
          <a:xfrm>
            <a:off x="1738145" y="1689730"/>
            <a:ext cx="3573006" cy="242319"/>
          </a:xfrm>
          <a:prstGeom prst="rect">
            <a:avLst/>
          </a:prstGeom>
          <a:noFill/>
          <a:ln>
            <a:noFill/>
          </a:ln>
        </p:spPr>
        <p:txBody>
          <a:bodyPr spcFirstLastPara="1" wrap="square" lIns="91425" tIns="91425" rIns="91425" bIns="91425" anchor="ctr" anchorCtr="0">
            <a:noAutofit/>
          </a:bodyPr>
          <a:lstStyle/>
          <a:p>
            <a:pPr lvl="0" rtl="0">
              <a:spcBef>
                <a:spcPts val="0"/>
              </a:spcBef>
              <a:spcAft>
                <a:spcPts val="0"/>
              </a:spcAft>
            </a:pPr>
            <a:r>
              <a:rPr lang="en" sz="2000" dirty="0">
                <a:solidFill>
                  <a:schemeClr val="lt1"/>
                </a:solidFill>
                <a:latin typeface="Fredoka One"/>
                <a:ea typeface="Fredoka One"/>
                <a:cs typeface="Fredoka One"/>
                <a:sym typeface="Fredoka One"/>
              </a:rPr>
              <a:t>Tempat tidur bayi </a:t>
            </a:r>
            <a:endParaRPr sz="2000" dirty="0">
              <a:solidFill>
                <a:schemeClr val="lt1"/>
              </a:solidFill>
              <a:latin typeface="Fredoka One"/>
              <a:ea typeface="Fredoka One"/>
              <a:cs typeface="Fredoka One"/>
              <a:sym typeface="Fredoka One"/>
            </a:endParaRPr>
          </a:p>
        </p:txBody>
      </p:sp>
      <p:grpSp>
        <p:nvGrpSpPr>
          <p:cNvPr id="523" name="Google Shape;523;p38"/>
          <p:cNvGrpSpPr/>
          <p:nvPr/>
        </p:nvGrpSpPr>
        <p:grpSpPr>
          <a:xfrm rot="-1765296">
            <a:off x="8349306" y="3072048"/>
            <a:ext cx="661771" cy="680768"/>
            <a:chOff x="2510200" y="3361463"/>
            <a:chExt cx="488700" cy="510950"/>
          </a:xfrm>
        </p:grpSpPr>
        <p:sp>
          <p:nvSpPr>
            <p:cNvPr id="524" name="Google Shape;524;p38"/>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8"/>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8"/>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8"/>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8" name="Google Shape;528;p38"/>
          <p:cNvGrpSpPr/>
          <p:nvPr/>
        </p:nvGrpSpPr>
        <p:grpSpPr>
          <a:xfrm rot="632919">
            <a:off x="8039421" y="852037"/>
            <a:ext cx="641652" cy="668105"/>
            <a:chOff x="2079900" y="3077638"/>
            <a:chExt cx="367775" cy="382800"/>
          </a:xfrm>
        </p:grpSpPr>
        <p:sp>
          <p:nvSpPr>
            <p:cNvPr id="529" name="Google Shape;529;p38"/>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8"/>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8"/>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8"/>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3" name="Google Shape;533;p38"/>
          <p:cNvGrpSpPr/>
          <p:nvPr/>
        </p:nvGrpSpPr>
        <p:grpSpPr>
          <a:xfrm rot="-148811" flipH="1">
            <a:off x="617740" y="4411704"/>
            <a:ext cx="371396" cy="375435"/>
            <a:chOff x="2079900" y="3077638"/>
            <a:chExt cx="367775" cy="382800"/>
          </a:xfrm>
        </p:grpSpPr>
        <p:sp>
          <p:nvSpPr>
            <p:cNvPr id="534" name="Google Shape;534;p38"/>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8"/>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8"/>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8"/>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p:cNvSpPr txBox="1"/>
          <p:nvPr/>
        </p:nvSpPr>
        <p:spPr>
          <a:xfrm>
            <a:off x="1808645" y="1774510"/>
            <a:ext cx="5291401" cy="1384995"/>
          </a:xfrm>
          <a:prstGeom prst="rect">
            <a:avLst/>
          </a:prstGeom>
          <a:noFill/>
        </p:spPr>
        <p:txBody>
          <a:bodyPr wrap="square" rtlCol="0">
            <a:spAutoFit/>
          </a:bodyPr>
          <a:lstStyle/>
          <a:p>
            <a:pPr algn="just"/>
            <a:endParaRPr lang="en-US" dirty="0">
              <a:latin typeface="Nunito" panose="020B0604020202020204" charset="0"/>
            </a:endParaRPr>
          </a:p>
          <a:p>
            <a:pPr algn="just"/>
            <a:r>
              <a:rPr lang="en-US" dirty="0">
                <a:solidFill>
                  <a:schemeClr val="bg1"/>
                </a:solidFill>
                <a:latin typeface="Fredoka One" panose="020B0604020202020204" charset="0"/>
              </a:rPr>
              <a:t>Kasur </a:t>
            </a:r>
            <a:r>
              <a:rPr lang="en-US" dirty="0" err="1">
                <a:solidFill>
                  <a:schemeClr val="bg1"/>
                </a:solidFill>
                <a:latin typeface="Fredoka One" panose="020B0604020202020204" charset="0"/>
              </a:rPr>
              <a:t>sesuai</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dengan</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ukuran</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tempat</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bayi</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Pilih</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kasur</a:t>
            </a:r>
            <a:r>
              <a:rPr lang="en-US" dirty="0">
                <a:solidFill>
                  <a:schemeClr val="bg1"/>
                </a:solidFill>
                <a:latin typeface="Fredoka One" panose="020B0604020202020204" charset="0"/>
              </a:rPr>
              <a:t> yang </a:t>
            </a:r>
            <a:r>
              <a:rPr lang="en-US" dirty="0" err="1">
                <a:solidFill>
                  <a:schemeClr val="bg1"/>
                </a:solidFill>
                <a:latin typeface="Fredoka One" panose="020B0604020202020204" charset="0"/>
              </a:rPr>
              <a:t>tidak</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terlalu</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tebal</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tetapi</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tidak</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terlalu</a:t>
            </a:r>
            <a:r>
              <a:rPr lang="en-US" dirty="0">
                <a:solidFill>
                  <a:schemeClr val="bg1"/>
                </a:solidFill>
                <a:latin typeface="Fredoka One" panose="020B0604020202020204" charset="0"/>
              </a:rPr>
              <a:t> tipis. Serta </a:t>
            </a:r>
            <a:r>
              <a:rPr lang="en-US" dirty="0" err="1">
                <a:solidFill>
                  <a:schemeClr val="bg1"/>
                </a:solidFill>
                <a:latin typeface="Fredoka One" panose="020B0604020202020204" charset="0"/>
              </a:rPr>
              <a:t>kasur</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dengan</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lapisan</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bahan</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tertentu</a:t>
            </a:r>
            <a:r>
              <a:rPr lang="en-US" dirty="0">
                <a:solidFill>
                  <a:schemeClr val="bg1"/>
                </a:solidFill>
                <a:latin typeface="Fredoka One" panose="020B0604020202020204" charset="0"/>
              </a:rPr>
              <a:t> yang </a:t>
            </a:r>
            <a:r>
              <a:rPr lang="en-US" dirty="0" err="1">
                <a:solidFill>
                  <a:schemeClr val="bg1"/>
                </a:solidFill>
                <a:latin typeface="Fredoka One" panose="020B0604020202020204" charset="0"/>
              </a:rPr>
              <a:t>mampu</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menyerap</a:t>
            </a:r>
            <a:r>
              <a:rPr lang="en-US" dirty="0">
                <a:solidFill>
                  <a:schemeClr val="bg1"/>
                </a:solidFill>
                <a:latin typeface="Fredoka One" panose="020B0604020202020204" charset="0"/>
              </a:rPr>
              <a:t> air </a:t>
            </a:r>
            <a:r>
              <a:rPr lang="en-US" dirty="0" err="1">
                <a:solidFill>
                  <a:schemeClr val="bg1"/>
                </a:solidFill>
                <a:latin typeface="Fredoka One" panose="020B0604020202020204" charset="0"/>
              </a:rPr>
              <a:t>kencing</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maupun</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jamur</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sehingga</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bayi</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merasa</a:t>
            </a:r>
            <a:r>
              <a:rPr lang="en-US" dirty="0">
                <a:solidFill>
                  <a:schemeClr val="bg1"/>
                </a:solidFill>
                <a:latin typeface="Fredoka One" panose="020B0604020202020204" charset="0"/>
              </a:rPr>
              <a:t> </a:t>
            </a:r>
            <a:r>
              <a:rPr lang="en-US" dirty="0" err="1">
                <a:solidFill>
                  <a:schemeClr val="bg1"/>
                </a:solidFill>
                <a:latin typeface="Fredoka One" panose="020B0604020202020204" charset="0"/>
              </a:rPr>
              <a:t>aman</a:t>
            </a:r>
            <a:r>
              <a:rPr lang="en-US" dirty="0">
                <a:solidFill>
                  <a:schemeClr val="bg1"/>
                </a:solidFill>
                <a:latin typeface="Fredoka One" panose="020B0604020202020204" charset="0"/>
              </a:rPr>
              <a:t> dan </a:t>
            </a:r>
            <a:r>
              <a:rPr lang="en-US" dirty="0" err="1">
                <a:solidFill>
                  <a:schemeClr val="bg1"/>
                </a:solidFill>
                <a:latin typeface="Fredoka One" panose="020B0604020202020204" charset="0"/>
              </a:rPr>
              <a:t>nyaman</a:t>
            </a:r>
            <a:r>
              <a:rPr lang="en-US" dirty="0">
                <a:solidFill>
                  <a:schemeClr val="bg1"/>
                </a:solidFill>
                <a:latin typeface="Fredoka One" panose="020B0604020202020204" charset="0"/>
              </a:rPr>
              <a:t>.</a:t>
            </a:r>
          </a:p>
        </p:txBody>
      </p:sp>
      <p:sp>
        <p:nvSpPr>
          <p:cNvPr id="21" name="Google Shape;501;p38"/>
          <p:cNvSpPr/>
          <p:nvPr/>
        </p:nvSpPr>
        <p:spPr>
          <a:xfrm>
            <a:off x="2907426" y="3417884"/>
            <a:ext cx="5086806" cy="1283378"/>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dirty="0"/>
              <a:t>		</a:t>
            </a:r>
            <a:endParaRPr dirty="0"/>
          </a:p>
        </p:txBody>
      </p:sp>
      <p:sp>
        <p:nvSpPr>
          <p:cNvPr id="3" name="TextBox 2"/>
          <p:cNvSpPr txBox="1"/>
          <p:nvPr/>
        </p:nvSpPr>
        <p:spPr>
          <a:xfrm>
            <a:off x="3524648" y="3644074"/>
            <a:ext cx="4199727" cy="830997"/>
          </a:xfrm>
          <a:prstGeom prst="rect">
            <a:avLst/>
          </a:prstGeom>
          <a:noFill/>
        </p:spPr>
        <p:txBody>
          <a:bodyPr wrap="square" rtlCol="0">
            <a:spAutoFit/>
          </a:bodyPr>
          <a:lstStyle/>
          <a:p>
            <a:r>
              <a:rPr lang="en-US" sz="1200" dirty="0" err="1">
                <a:solidFill>
                  <a:schemeClr val="bg1"/>
                </a:solidFill>
                <a:latin typeface="Fredoka One" panose="020B0604020202020204" charset="0"/>
              </a:rPr>
              <a:t>Untuk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membedong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bayi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hindari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membedong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sepanjang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waktu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Kain</a:t>
            </a:r>
            <a:r>
              <a:rPr lang="en-US" sz="1200" dirty="0">
                <a:solidFill>
                  <a:schemeClr val="bg1"/>
                </a:solidFill>
                <a:latin typeface="Fredoka One" panose="020B0604020202020204" charset="0"/>
              </a:rPr>
              <a:t> yang </a:t>
            </a:r>
            <a:r>
              <a:rPr lang="en-US" sz="1200" dirty="0" err="1">
                <a:solidFill>
                  <a:schemeClr val="bg1"/>
                </a:solidFill>
                <a:latin typeface="Fredoka One" panose="020B0604020202020204" charset="0"/>
              </a:rPr>
              <a:t>digunakan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harus</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nyaman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tidak</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boleh</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terlalu</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ketat</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Pastikan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bagian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punggung</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dan</a:t>
            </a:r>
            <a:r>
              <a:rPr lang="en-US" sz="1200" dirty="0">
                <a:solidFill>
                  <a:schemeClr val="bg1"/>
                </a:solidFill>
                <a:latin typeface="Fredoka One" panose="020B0604020202020204" charset="0"/>
              </a:rPr>
              <a:t> kaki </a:t>
            </a:r>
            <a:r>
              <a:rPr lang="en-US" sz="1200" dirty="0" err="1">
                <a:solidFill>
                  <a:schemeClr val="bg1"/>
                </a:solidFill>
                <a:latin typeface="Fredoka One" panose="020B0604020202020204" charset="0"/>
              </a:rPr>
              <a:t>bayi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dalam</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posisi</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sejajaran</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sebelum</a:t>
            </a:r>
            <a:r>
              <a:rPr lang="en-US" sz="1200" dirty="0">
                <a:solidFill>
                  <a:schemeClr val="bg1"/>
                </a:solidFill>
                <a:latin typeface="Fredoka One" panose="020B0604020202020204" charset="0"/>
              </a:rPr>
              <a:t> </a:t>
            </a:r>
            <a:r>
              <a:rPr lang="en-US" sz="1200" dirty="0" err="1">
                <a:solidFill>
                  <a:schemeClr val="bg1"/>
                </a:solidFill>
                <a:latin typeface="Fredoka One" panose="020B0604020202020204" charset="0"/>
              </a:rPr>
              <a:t>membedongnya</a:t>
            </a:r>
            <a:r>
              <a:rPr lang="en-US" sz="1200" dirty="0">
                <a:solidFill>
                  <a:schemeClr val="bg1"/>
                </a:solidFill>
                <a:latin typeface="Fredoka One" panose="020B0604020202020204" charset="0"/>
              </a:rPr>
              <a:t>.</a:t>
            </a:r>
          </a:p>
        </p:txBody>
      </p:sp>
      <p:grpSp>
        <p:nvGrpSpPr>
          <p:cNvPr id="23" name="Google Shape;603;p40"/>
          <p:cNvGrpSpPr/>
          <p:nvPr/>
        </p:nvGrpSpPr>
        <p:grpSpPr>
          <a:xfrm>
            <a:off x="3142340" y="3638293"/>
            <a:ext cx="348600" cy="348600"/>
            <a:chOff x="3191072" y="2571383"/>
            <a:chExt cx="348600" cy="348600"/>
          </a:xfrm>
        </p:grpSpPr>
        <p:sp>
          <p:nvSpPr>
            <p:cNvPr id="24" name="Google Shape;604;p40"/>
            <p:cNvSpPr/>
            <p:nvPr/>
          </p:nvSpPr>
          <p:spPr>
            <a:xfrm>
              <a:off x="3191072" y="2571383"/>
              <a:ext cx="348600" cy="348600"/>
            </a:xfrm>
            <a:prstGeom prst="roundRect">
              <a:avLst>
                <a:gd name="adj" fmla="val 50000"/>
              </a:avLst>
            </a:prstGeom>
            <a:solidFill>
              <a:schemeClr val="accent1"/>
            </a:solidFill>
            <a:ln w="28575" cap="flat" cmpd="sng">
              <a:solidFill>
                <a:schemeClr val="accent1"/>
              </a:solidFill>
              <a:prstDash val="solid"/>
              <a:round/>
              <a:headEnd type="none" w="sm" len="sm"/>
              <a:tailEnd type="none" w="sm" len="sm"/>
            </a:ln>
          </p:spPr>
          <p:txBody>
            <a:bodyPr spcFirstLastPara="1" wrap="square" lIns="64000" tIns="91425" rIns="91425" bIns="91425" anchor="ctr" anchorCtr="0">
              <a:noAutofit/>
            </a:bodyPr>
            <a:lstStyle/>
            <a:p>
              <a:pPr marL="0" lvl="0" indent="0" algn="l" rtl="0">
                <a:spcBef>
                  <a:spcPts val="0"/>
                </a:spcBef>
                <a:spcAft>
                  <a:spcPts val="0"/>
                </a:spcAft>
                <a:buNone/>
              </a:pPr>
              <a:endParaRPr>
                <a:solidFill>
                  <a:schemeClr val="lt1"/>
                </a:solidFill>
                <a:latin typeface="Fredoka One"/>
                <a:ea typeface="Fredoka One"/>
                <a:cs typeface="Fredoka One"/>
                <a:sym typeface="Fredoka One"/>
              </a:endParaRPr>
            </a:p>
          </p:txBody>
        </p:sp>
        <p:sp>
          <p:nvSpPr>
            <p:cNvPr id="25" name="Google Shape;605;p40"/>
            <p:cNvSpPr/>
            <p:nvPr/>
          </p:nvSpPr>
          <p:spPr>
            <a:xfrm>
              <a:off x="3248076" y="2662896"/>
              <a:ext cx="234596" cy="165568"/>
            </a:xfrm>
            <a:custGeom>
              <a:avLst/>
              <a:gdLst/>
              <a:ahLst/>
              <a:cxnLst/>
              <a:rect l="l" t="t" r="r" b="b"/>
              <a:pathLst>
                <a:path w="13335" h="9986" extrusionOk="0">
                  <a:moveTo>
                    <a:pt x="11960" y="0"/>
                  </a:moveTo>
                  <a:cubicBezTo>
                    <a:pt x="11742" y="0"/>
                    <a:pt x="11517" y="88"/>
                    <a:pt x="11318" y="297"/>
                  </a:cubicBezTo>
                  <a:cubicBezTo>
                    <a:pt x="8973" y="2774"/>
                    <a:pt x="6615" y="5250"/>
                    <a:pt x="4270" y="7739"/>
                  </a:cubicBezTo>
                  <a:cubicBezTo>
                    <a:pt x="3448" y="7131"/>
                    <a:pt x="2615" y="6512"/>
                    <a:pt x="1793" y="5905"/>
                  </a:cubicBezTo>
                  <a:cubicBezTo>
                    <a:pt x="1620" y="5777"/>
                    <a:pt x="1447" y="5721"/>
                    <a:pt x="1285" y="5721"/>
                  </a:cubicBezTo>
                  <a:cubicBezTo>
                    <a:pt x="517" y="5721"/>
                    <a:pt x="0" y="6972"/>
                    <a:pt x="817" y="7572"/>
                  </a:cubicBezTo>
                  <a:cubicBezTo>
                    <a:pt x="1841" y="8334"/>
                    <a:pt x="2877" y="9084"/>
                    <a:pt x="3901" y="9846"/>
                  </a:cubicBezTo>
                  <a:cubicBezTo>
                    <a:pt x="4029" y="9942"/>
                    <a:pt x="4190" y="9985"/>
                    <a:pt x="4356" y="9985"/>
                  </a:cubicBezTo>
                  <a:cubicBezTo>
                    <a:pt x="4622" y="9985"/>
                    <a:pt x="4899" y="9874"/>
                    <a:pt x="5068" y="9691"/>
                  </a:cubicBezTo>
                  <a:cubicBezTo>
                    <a:pt x="7604" y="7012"/>
                    <a:pt x="10140" y="4333"/>
                    <a:pt x="12676" y="1654"/>
                  </a:cubicBezTo>
                  <a:cubicBezTo>
                    <a:pt x="13335" y="968"/>
                    <a:pt x="12685" y="0"/>
                    <a:pt x="11960"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Nunito"/>
                <a:ea typeface="Nunito"/>
                <a:cs typeface="Nunito"/>
                <a:sym typeface="Nuni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4823122" y="1229445"/>
            <a:ext cx="3954496" cy="3452972"/>
          </a:xfrm>
          <a:prstGeom prst="rect">
            <a:avLst/>
          </a:prstGeom>
        </p:spPr>
      </p:pic>
      <p:pic>
        <p:nvPicPr>
          <p:cNvPr id="7" name="Picture 6"/>
          <p:cNvPicPr>
            <a:picLocks noChangeAspect="1"/>
          </p:cNvPicPr>
          <p:nvPr/>
        </p:nvPicPr>
        <p:blipFill>
          <a:blip r:embed="rId2"/>
          <a:stretch>
            <a:fillRect/>
          </a:stretch>
        </p:blipFill>
        <p:spPr>
          <a:xfrm>
            <a:off x="560934" y="1229445"/>
            <a:ext cx="3830491" cy="3391581"/>
          </a:xfrm>
          <a:prstGeom prst="rect">
            <a:avLst/>
          </a:prstGeom>
        </p:spPr>
      </p:pic>
      <p:sp>
        <p:nvSpPr>
          <p:cNvPr id="3" name="Title 2"/>
          <p:cNvSpPr>
            <a:spLocks noGrp="1"/>
          </p:cNvSpPr>
          <p:nvPr>
            <p:ph type="ctrTitle" idx="2"/>
          </p:nvPr>
        </p:nvSpPr>
        <p:spPr>
          <a:xfrm>
            <a:off x="777326" y="744969"/>
            <a:ext cx="3003219" cy="350400"/>
          </a:xfrm>
        </p:spPr>
        <p:txBody>
          <a:bodyPr/>
          <a:lstStyle/>
          <a:p>
            <a:pPr marL="342900" indent="-342900">
              <a:buClrTx/>
              <a:buFont typeface="Arial" panose="020B0604020202020204" pitchFamily="34" charset="0"/>
              <a:buChar char="•"/>
            </a:pPr>
            <a:r>
              <a:rPr lang="en-US" dirty="0" err="1">
                <a:solidFill>
                  <a:schemeClr val="tx1"/>
                </a:solidFill>
              </a:rPr>
              <a:t>Pakaian</a:t>
            </a:r>
            <a:r>
              <a:rPr lang="en-US" dirty="0">
                <a:solidFill>
                  <a:schemeClr val="tx1"/>
                </a:solidFill>
              </a:rPr>
              <a:t> </a:t>
            </a:r>
            <a:r>
              <a:rPr lang="en-US" dirty="0" err="1">
                <a:solidFill>
                  <a:schemeClr val="tx1"/>
                </a:solidFill>
              </a:rPr>
              <a:t>Bayi</a:t>
            </a:r>
            <a:endParaRPr lang="en-US" dirty="0">
              <a:solidFill>
                <a:schemeClr val="tx1"/>
              </a:solidFill>
            </a:endParaRPr>
          </a:p>
        </p:txBody>
      </p:sp>
      <p:sp>
        <p:nvSpPr>
          <p:cNvPr id="4" name="Subtitle 3"/>
          <p:cNvSpPr>
            <a:spLocks noGrp="1"/>
          </p:cNvSpPr>
          <p:nvPr>
            <p:ph type="subTitle" idx="1"/>
          </p:nvPr>
        </p:nvSpPr>
        <p:spPr>
          <a:xfrm>
            <a:off x="560934" y="1547512"/>
            <a:ext cx="3611496" cy="3108405"/>
          </a:xfrm>
        </p:spPr>
        <p:txBody>
          <a:bodyPr/>
          <a:lstStyle/>
          <a:p>
            <a:pPr marL="330200" indent="15875">
              <a:tabLst>
                <a:tab pos="53975" algn="l"/>
              </a:tabLst>
            </a:pPr>
            <a:r>
              <a:rPr lang="en-US" sz="1400" dirty="0" err="1">
                <a:solidFill>
                  <a:schemeClr val="bg1"/>
                </a:solidFill>
                <a:latin typeface="Fredoka One" panose="020B0604020202020204" charset="0"/>
                <a:cs typeface="MV Boli" panose="02000500030200090000" pitchFamily="2" charset="0"/>
              </a:rPr>
              <a:t>Siapkan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baju</a:t>
            </a:r>
            <a:r>
              <a:rPr lang="en-US" sz="1400" dirty="0">
                <a:solidFill>
                  <a:schemeClr val="bg1"/>
                </a:solidFill>
                <a:latin typeface="Fredoka One" panose="020B0604020202020204" charset="0"/>
                <a:cs typeface="MV Boli" panose="02000500030200090000" pitchFamily="2" charset="0"/>
              </a:rPr>
              <a:t> yang </a:t>
            </a:r>
            <a:r>
              <a:rPr lang="en-US" sz="1400" dirty="0" err="1">
                <a:solidFill>
                  <a:schemeClr val="bg1"/>
                </a:solidFill>
                <a:latin typeface="Fredoka One" panose="020B0604020202020204" charset="0"/>
                <a:cs typeface="MV Boli" panose="02000500030200090000" pitchFamily="2" charset="0"/>
              </a:rPr>
              <a:t>cukup</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karena</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bayi</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akan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sering</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ganti</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pakaian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Setidaknya</a:t>
            </a:r>
            <a:r>
              <a:rPr lang="en-US" sz="1400" dirty="0">
                <a:solidFill>
                  <a:schemeClr val="bg1"/>
                </a:solidFill>
                <a:latin typeface="Fredoka One" panose="020B0604020202020204" charset="0"/>
                <a:cs typeface="MV Boli" panose="02000500030200090000" pitchFamily="2" charset="0"/>
              </a:rPr>
              <a:t> 2 </a:t>
            </a:r>
            <a:r>
              <a:rPr lang="en-US" sz="1400" dirty="0" err="1">
                <a:solidFill>
                  <a:schemeClr val="bg1"/>
                </a:solidFill>
                <a:latin typeface="Fredoka One" panose="020B0604020202020204" charset="0"/>
                <a:cs typeface="MV Boli" panose="02000500030200090000" pitchFamily="2" charset="0"/>
              </a:rPr>
              <a:t>lusin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atau</a:t>
            </a:r>
            <a:r>
              <a:rPr lang="en-US" sz="1400" dirty="0">
                <a:solidFill>
                  <a:schemeClr val="bg1"/>
                </a:solidFill>
                <a:latin typeface="Fredoka One" panose="020B0604020202020204" charset="0"/>
                <a:cs typeface="MV Boli" panose="02000500030200090000" pitchFamily="2" charset="0"/>
              </a:rPr>
              <a:t> 24 </a:t>
            </a:r>
            <a:r>
              <a:rPr lang="en-US" sz="1400" dirty="0" err="1">
                <a:solidFill>
                  <a:schemeClr val="bg1"/>
                </a:solidFill>
                <a:latin typeface="Fredoka One" panose="020B0604020202020204" charset="0"/>
                <a:cs typeface="MV Boli" panose="02000500030200090000" pitchFamily="2" charset="0"/>
              </a:rPr>
              <a:t>pakaian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termasuk</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baju</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dan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celana</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Pilihlah</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baju</a:t>
            </a:r>
            <a:r>
              <a:rPr lang="en-US" sz="1400" dirty="0">
                <a:solidFill>
                  <a:schemeClr val="bg1"/>
                </a:solidFill>
                <a:latin typeface="Fredoka One" panose="020B0604020202020204" charset="0"/>
                <a:cs typeface="MV Boli" panose="02000500030200090000" pitchFamily="2" charset="0"/>
              </a:rPr>
              <a:t> yang </a:t>
            </a:r>
            <a:r>
              <a:rPr lang="en-US" sz="1400" dirty="0" err="1">
                <a:solidFill>
                  <a:schemeClr val="bg1"/>
                </a:solidFill>
                <a:latin typeface="Fredoka One" panose="020B0604020202020204" charset="0"/>
                <a:cs typeface="MV Boli" panose="02000500030200090000" pitchFamily="2" charset="0"/>
              </a:rPr>
              <a:t>bisa</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menahan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panas</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dan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dingin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serta</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menyerap</a:t>
            </a:r>
            <a:r>
              <a:rPr lang="en-US" sz="1400" dirty="0">
                <a:solidFill>
                  <a:schemeClr val="bg1"/>
                </a:solidFill>
                <a:latin typeface="Fredoka One" panose="020B0604020202020204" charset="0"/>
                <a:cs typeface="MV Boli" panose="02000500030200090000" pitchFamily="2" charset="0"/>
              </a:rPr>
              <a:t> air. Agar </a:t>
            </a:r>
            <a:r>
              <a:rPr lang="en-US" sz="1400" dirty="0" err="1">
                <a:solidFill>
                  <a:schemeClr val="bg1"/>
                </a:solidFill>
                <a:latin typeface="Fredoka One" panose="020B0604020202020204" charset="0"/>
                <a:cs typeface="MV Boli" panose="02000500030200090000" pitchFamily="2" charset="0"/>
              </a:rPr>
              <a:t>bayi</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tetap</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aman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dan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nyaman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dengan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pakaiannya</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Misalnya</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kain</a:t>
            </a:r>
            <a:r>
              <a:rPr lang="en-US" sz="1400" dirty="0">
                <a:solidFill>
                  <a:schemeClr val="bg1"/>
                </a:solidFill>
                <a:latin typeface="Fredoka One" panose="020B0604020202020204" charset="0"/>
                <a:cs typeface="MV Boli" panose="02000500030200090000" pitchFamily="2" charset="0"/>
              </a:rPr>
              <a:t> tetra </a:t>
            </a:r>
            <a:r>
              <a:rPr lang="en-US" sz="1400" dirty="0" err="1">
                <a:solidFill>
                  <a:schemeClr val="bg1"/>
                </a:solidFill>
                <a:latin typeface="Fredoka One" panose="020B0604020202020204" charset="0"/>
                <a:cs typeface="MV Boli" panose="02000500030200090000" pitchFamily="2" charset="0"/>
              </a:rPr>
              <a:t>atau</a:t>
            </a:r>
            <a:r>
              <a:rPr lang="en-US" sz="1400" dirty="0">
                <a:solidFill>
                  <a:schemeClr val="bg1"/>
                </a:solidFill>
                <a:latin typeface="Fredoka One" panose="020B0604020202020204" charset="0"/>
                <a:cs typeface="MV Boli" panose="02000500030200090000" pitchFamily="2" charset="0"/>
              </a:rPr>
              <a:t> flannel. </a:t>
            </a:r>
            <a:r>
              <a:rPr lang="en-US" sz="1400" dirty="0" err="1">
                <a:solidFill>
                  <a:schemeClr val="bg1"/>
                </a:solidFill>
                <a:latin typeface="Fredoka One" panose="020B0604020202020204" charset="0"/>
                <a:cs typeface="MV Boli" panose="02000500030200090000" pitchFamily="2" charset="0"/>
              </a:rPr>
              <a:t>Kemudian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untuk</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popok</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terdiri</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dari</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dua</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macam</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popok</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kain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dan</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popok</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sekali</a:t>
            </a:r>
            <a:r>
              <a:rPr lang="en-US" sz="1400" dirty="0">
                <a:solidFill>
                  <a:schemeClr val="bg1"/>
                </a:solidFill>
                <a:latin typeface="Fredoka One" panose="020B0604020202020204" charset="0"/>
                <a:cs typeface="MV Boli" panose="02000500030200090000" pitchFamily="2" charset="0"/>
              </a:rPr>
              <a:t> </a:t>
            </a:r>
            <a:r>
              <a:rPr lang="en-US" sz="1400" dirty="0" err="1">
                <a:solidFill>
                  <a:schemeClr val="bg1"/>
                </a:solidFill>
                <a:latin typeface="Fredoka One" panose="020B0604020202020204" charset="0"/>
                <a:cs typeface="MV Boli" panose="02000500030200090000" pitchFamily="2" charset="0"/>
              </a:rPr>
              <a:t>pakai</a:t>
            </a:r>
            <a:r>
              <a:rPr lang="en-US" sz="1400" dirty="0">
                <a:solidFill>
                  <a:schemeClr val="bg1"/>
                </a:solidFill>
                <a:latin typeface="Nunito" panose="020B0604020202020204" charset="0"/>
                <a:cs typeface="MV Boli" panose="02000500030200090000" pitchFamily="2" charset="0"/>
              </a:rPr>
              <a:t>.</a:t>
            </a:r>
          </a:p>
        </p:txBody>
      </p:sp>
      <p:sp>
        <p:nvSpPr>
          <p:cNvPr id="5" name="Title 4"/>
          <p:cNvSpPr>
            <a:spLocks noGrp="1"/>
          </p:cNvSpPr>
          <p:nvPr>
            <p:ph type="ctrTitle" idx="3"/>
          </p:nvPr>
        </p:nvSpPr>
        <p:spPr>
          <a:xfrm>
            <a:off x="4556631" y="744969"/>
            <a:ext cx="3957278" cy="350400"/>
          </a:xfrm>
        </p:spPr>
        <p:txBody>
          <a:bodyPr/>
          <a:lstStyle/>
          <a:p>
            <a:pPr marL="342900" indent="-342900">
              <a:buClrTx/>
              <a:buFont typeface="Arial" panose="020B0604020202020204" pitchFamily="34" charset="0"/>
              <a:buChar char="•"/>
            </a:pPr>
            <a:r>
              <a:rPr lang="en-US" dirty="0" err="1">
                <a:solidFill>
                  <a:schemeClr val="tx1"/>
                </a:solidFill>
              </a:rPr>
              <a:t>Peralatan</a:t>
            </a:r>
            <a:r>
              <a:rPr lang="en-US" dirty="0">
                <a:solidFill>
                  <a:schemeClr val="tx1"/>
                </a:solidFill>
              </a:rPr>
              <a:t> </a:t>
            </a:r>
            <a:r>
              <a:rPr lang="en-US" dirty="0" err="1">
                <a:solidFill>
                  <a:schemeClr val="tx1"/>
                </a:solidFill>
              </a:rPr>
              <a:t>Mandi</a:t>
            </a:r>
            <a:r>
              <a:rPr lang="en-US" dirty="0">
                <a:solidFill>
                  <a:schemeClr val="tx1"/>
                </a:solidFill>
              </a:rPr>
              <a:t> </a:t>
            </a:r>
            <a:r>
              <a:rPr lang="en-US" dirty="0" err="1">
                <a:solidFill>
                  <a:schemeClr val="tx1"/>
                </a:solidFill>
              </a:rPr>
              <a:t>Bayi</a:t>
            </a:r>
            <a:endParaRPr lang="en-US" dirty="0">
              <a:solidFill>
                <a:schemeClr val="tx1"/>
              </a:solidFill>
            </a:endParaRPr>
          </a:p>
        </p:txBody>
      </p:sp>
      <p:sp>
        <p:nvSpPr>
          <p:cNvPr id="6" name="Subtitle 5"/>
          <p:cNvSpPr>
            <a:spLocks noGrp="1"/>
          </p:cNvSpPr>
          <p:nvPr>
            <p:ph type="subTitle" idx="4"/>
          </p:nvPr>
        </p:nvSpPr>
        <p:spPr>
          <a:xfrm>
            <a:off x="4925466" y="1409807"/>
            <a:ext cx="3626863" cy="2824095"/>
          </a:xfrm>
        </p:spPr>
        <p:txBody>
          <a:bodyPr/>
          <a:lstStyle/>
          <a:p>
            <a:pPr indent="57150"/>
            <a:endParaRPr lang="en-US" sz="1400" dirty="0"/>
          </a:p>
          <a:p>
            <a:pPr marL="284163" indent="0"/>
            <a:r>
              <a:rPr lang="en-US" sz="1400" dirty="0" err="1">
                <a:solidFill>
                  <a:schemeClr val="bg1"/>
                </a:solidFill>
                <a:latin typeface="Fredoka One" panose="020B0604020202020204" charset="0"/>
              </a:rPr>
              <a:t>Bayi</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sangat</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rentan</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terhadap</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kuman</a:t>
            </a:r>
            <a:r>
              <a:rPr lang="en-US" sz="1400" dirty="0">
                <a:solidFill>
                  <a:schemeClr val="bg1"/>
                </a:solidFill>
                <a:latin typeface="Fredoka One" panose="020B0604020202020204" charset="0"/>
              </a:rPr>
              <a:t> yang </a:t>
            </a:r>
            <a:r>
              <a:rPr lang="en-US" sz="1400" dirty="0" err="1">
                <a:solidFill>
                  <a:schemeClr val="bg1"/>
                </a:solidFill>
                <a:latin typeface="Fredoka One" panose="020B0604020202020204" charset="0"/>
              </a:rPr>
              <a:t>menyebabkan</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penyakit</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Sehingga</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waktu</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mandi</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itulah</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ibu</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bisa</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membersihkan</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tubuh</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bayi</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dengan</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sebaik</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mungkin</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Gunakan</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perlengkapan</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mandi</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seperti</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sabun</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bayi</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dan</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sampo</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bayi</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Setelah</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mandi</a:t>
            </a:r>
            <a:r>
              <a:rPr lang="en-US" sz="1400" dirty="0">
                <a:solidFill>
                  <a:schemeClr val="bg1"/>
                </a:solidFill>
                <a:latin typeface="Fredoka One" panose="020B0604020202020204" charset="0"/>
              </a:rPr>
              <a:t> agar </a:t>
            </a:r>
            <a:r>
              <a:rPr lang="en-US" sz="1400" dirty="0" err="1">
                <a:solidFill>
                  <a:schemeClr val="bg1"/>
                </a:solidFill>
                <a:latin typeface="Fredoka One" panose="020B0604020202020204" charset="0"/>
              </a:rPr>
              <a:t>tetap</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segar</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gunakan</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kosmetik</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bayi</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seperti</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minyak</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telon</a:t>
            </a:r>
            <a:r>
              <a:rPr lang="en-US" sz="1400" dirty="0">
                <a:solidFill>
                  <a:schemeClr val="bg1"/>
                </a:solidFill>
                <a:latin typeface="Fredoka One" panose="020B0604020202020204" charset="0"/>
              </a:rPr>
              <a:t>, lotion </a:t>
            </a:r>
            <a:r>
              <a:rPr lang="en-US" sz="1400" dirty="0" err="1">
                <a:solidFill>
                  <a:schemeClr val="bg1"/>
                </a:solidFill>
                <a:latin typeface="Fredoka One" panose="020B0604020202020204" charset="0"/>
              </a:rPr>
              <a:t>badan</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maupun</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rambut</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bedak</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bayi</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dan</a:t>
            </a:r>
            <a:r>
              <a:rPr lang="en-US" sz="1400" dirty="0">
                <a:solidFill>
                  <a:schemeClr val="bg1"/>
                </a:solidFill>
                <a:latin typeface="Fredoka One" panose="020B0604020202020204" charset="0"/>
              </a:rPr>
              <a:t> cologne </a:t>
            </a:r>
            <a:r>
              <a:rPr lang="en-US" sz="1400" dirty="0" err="1">
                <a:solidFill>
                  <a:schemeClr val="bg1"/>
                </a:solidFill>
                <a:latin typeface="Fredoka One" panose="020B0604020202020204" charset="0"/>
              </a:rPr>
              <a:t>atau</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parfum</a:t>
            </a:r>
            <a:r>
              <a:rPr lang="en-US" sz="1400" dirty="0">
                <a:solidFill>
                  <a:schemeClr val="bg1"/>
                </a:solidFill>
                <a:latin typeface="Fredoka One" panose="020B0604020202020204" charset="0"/>
              </a:rPr>
              <a:t> </a:t>
            </a:r>
            <a:r>
              <a:rPr lang="en-US" sz="1400" dirty="0" err="1">
                <a:solidFill>
                  <a:schemeClr val="bg1"/>
                </a:solidFill>
                <a:latin typeface="Fredoka One" panose="020B0604020202020204" charset="0"/>
              </a:rPr>
              <a:t>bayi</a:t>
            </a:r>
            <a:r>
              <a:rPr lang="en-US" sz="1400" dirty="0">
                <a:solidFill>
                  <a:schemeClr val="bg1"/>
                </a:solidFill>
                <a:latin typeface="Fredoka One" panose="020B0604020202020204" charset="0"/>
              </a:rPr>
              <a:t>.</a:t>
            </a:r>
          </a:p>
        </p:txBody>
      </p:sp>
      <p:pic>
        <p:nvPicPr>
          <p:cNvPr id="2" name="Picture 1">
            <a:extLst>
              <a:ext uri="{FF2B5EF4-FFF2-40B4-BE49-F238E27FC236}">
                <a16:creationId xmlns:a16="http://schemas.microsoft.com/office/drawing/2014/main" id="{CC10F3C5-CA7C-415C-A6C0-25B3D49BCE6E}"/>
              </a:ext>
            </a:extLst>
          </p:cNvPr>
          <p:cNvPicPr>
            <a:picLocks noChangeAspect="1"/>
          </p:cNvPicPr>
          <p:nvPr/>
        </p:nvPicPr>
        <p:blipFill>
          <a:blip r:embed="rId3"/>
          <a:stretch>
            <a:fillRect/>
          </a:stretch>
        </p:blipFill>
        <p:spPr>
          <a:xfrm>
            <a:off x="3806823" y="251150"/>
            <a:ext cx="810838" cy="987638"/>
          </a:xfrm>
          <a:prstGeom prst="rect">
            <a:avLst/>
          </a:prstGeom>
        </p:spPr>
      </p:pic>
    </p:spTree>
    <p:extLst>
      <p:ext uri="{BB962C8B-B14F-4D97-AF65-F5344CB8AC3E}">
        <p14:creationId xmlns:p14="http://schemas.microsoft.com/office/powerpoint/2010/main" val="1540320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sp>
        <p:nvSpPr>
          <p:cNvPr id="629" name="Google Shape;629;p41"/>
          <p:cNvSpPr/>
          <p:nvPr/>
        </p:nvSpPr>
        <p:spPr>
          <a:xfrm>
            <a:off x="453358" y="1603928"/>
            <a:ext cx="4093003" cy="3191072"/>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41"/>
          <p:cNvSpPr txBox="1">
            <a:spLocks noGrp="1"/>
          </p:cNvSpPr>
          <p:nvPr>
            <p:ph type="ctrTitle"/>
          </p:nvPr>
        </p:nvSpPr>
        <p:spPr>
          <a:xfrm>
            <a:off x="1021018" y="450001"/>
            <a:ext cx="7515933" cy="52531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500" dirty="0"/>
              <a:t>Tahap – tahap yang Perlu disiapkan</a:t>
            </a:r>
            <a:br>
              <a:rPr lang="en" sz="2500" dirty="0"/>
            </a:br>
            <a:r>
              <a:rPr lang="en" sz="2500" dirty="0"/>
              <a:t>dalam Memandikan Bayi dan Perawatannya</a:t>
            </a:r>
            <a:endParaRPr sz="2500" dirty="0"/>
          </a:p>
        </p:txBody>
      </p:sp>
      <p:grpSp>
        <p:nvGrpSpPr>
          <p:cNvPr id="631" name="Google Shape;631;p41"/>
          <p:cNvGrpSpPr/>
          <p:nvPr/>
        </p:nvGrpSpPr>
        <p:grpSpPr>
          <a:xfrm>
            <a:off x="1250632" y="2010595"/>
            <a:ext cx="3161572" cy="1843600"/>
            <a:chOff x="2136249" y="2103458"/>
            <a:chExt cx="2588700" cy="854550"/>
          </a:xfrm>
        </p:grpSpPr>
        <p:sp>
          <p:nvSpPr>
            <p:cNvPr id="632" name="Google Shape;632;p41"/>
            <p:cNvSpPr txBox="1"/>
            <p:nvPr/>
          </p:nvSpPr>
          <p:spPr>
            <a:xfrm>
              <a:off x="2176972" y="2103458"/>
              <a:ext cx="2383108" cy="41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1600"/>
                </a:spcAft>
                <a:buNone/>
              </a:pPr>
              <a:r>
                <a:rPr lang="en" dirty="0">
                  <a:solidFill>
                    <a:schemeClr val="lt1"/>
                  </a:solidFill>
                  <a:latin typeface="Nunito"/>
                  <a:ea typeface="Nunito"/>
                  <a:cs typeface="Nunito"/>
                  <a:sym typeface="Nunito"/>
                </a:rPr>
                <a:t>Memulai dengan menyiram dan mengeramasi rambut bayi. Kemudian menyiram dan menyabuni tubuh bayi hingga rata</a:t>
              </a:r>
              <a:endParaRPr dirty="0">
                <a:solidFill>
                  <a:schemeClr val="lt1"/>
                </a:solidFill>
                <a:latin typeface="Nunito"/>
                <a:ea typeface="Nunito"/>
                <a:cs typeface="Nunito"/>
                <a:sym typeface="Nunito"/>
              </a:endParaRPr>
            </a:p>
          </p:txBody>
        </p:sp>
        <p:sp>
          <p:nvSpPr>
            <p:cNvPr id="634" name="Google Shape;634;p41"/>
            <p:cNvSpPr txBox="1"/>
            <p:nvPr/>
          </p:nvSpPr>
          <p:spPr>
            <a:xfrm>
              <a:off x="2136249" y="2543708"/>
              <a:ext cx="2588700" cy="41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1600"/>
                </a:spcAft>
                <a:buNone/>
              </a:pPr>
              <a:r>
                <a:rPr lang="en" dirty="0">
                  <a:solidFill>
                    <a:schemeClr val="lt1"/>
                  </a:solidFill>
                  <a:latin typeface="Nunito"/>
                  <a:ea typeface="Nunito"/>
                  <a:cs typeface="Nunito"/>
                  <a:sym typeface="Nunito"/>
                </a:rPr>
                <a:t>Membilas bayi bisa dengan cara mengelapnya atau bisa langsung di dalam bak mandi. Membersihkan punggung bayi dengan cara membalikkan tubuh bayi. Pegang dada bayi, balikkan, dan pegang erat-erat ketiaknya.</a:t>
              </a:r>
              <a:endParaRPr dirty="0">
                <a:solidFill>
                  <a:schemeClr val="lt1"/>
                </a:solidFill>
                <a:latin typeface="Nunito"/>
                <a:ea typeface="Nunito"/>
                <a:cs typeface="Nunito"/>
                <a:sym typeface="Nunito"/>
              </a:endParaRPr>
            </a:p>
          </p:txBody>
        </p:sp>
      </p:grpSp>
      <p:sp>
        <p:nvSpPr>
          <p:cNvPr id="636" name="Google Shape;636;p41"/>
          <p:cNvSpPr txBox="1"/>
          <p:nvPr/>
        </p:nvSpPr>
        <p:spPr>
          <a:xfrm>
            <a:off x="1736764" y="1588388"/>
            <a:ext cx="1472700" cy="414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300" dirty="0">
                <a:solidFill>
                  <a:schemeClr val="lt1"/>
                </a:solidFill>
                <a:latin typeface="Fredoka One"/>
                <a:ea typeface="Fredoka One"/>
                <a:cs typeface="Fredoka One"/>
                <a:sym typeface="Fredoka One"/>
              </a:rPr>
              <a:t>Step 1</a:t>
            </a:r>
            <a:endParaRPr sz="2300" dirty="0">
              <a:solidFill>
                <a:schemeClr val="lt1"/>
              </a:solidFill>
              <a:latin typeface="Fredoka One"/>
              <a:ea typeface="Fredoka One"/>
              <a:cs typeface="Fredoka One"/>
              <a:sym typeface="Fredoka One"/>
            </a:endParaRPr>
          </a:p>
        </p:txBody>
      </p:sp>
      <p:sp>
        <p:nvSpPr>
          <p:cNvPr id="637" name="Google Shape;637;p41"/>
          <p:cNvSpPr/>
          <p:nvPr/>
        </p:nvSpPr>
        <p:spPr>
          <a:xfrm>
            <a:off x="4603361" y="1573231"/>
            <a:ext cx="4133279" cy="3290762"/>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41"/>
          <p:cNvSpPr txBox="1"/>
          <p:nvPr/>
        </p:nvSpPr>
        <p:spPr>
          <a:xfrm>
            <a:off x="5638385" y="1964434"/>
            <a:ext cx="2751702" cy="429113"/>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1600"/>
              </a:spcAft>
              <a:buNone/>
            </a:pPr>
            <a:r>
              <a:rPr lang="en-US" sz="1200" dirty="0" err="1">
                <a:solidFill>
                  <a:schemeClr val="lt1"/>
                </a:solidFill>
                <a:latin typeface="Nunito"/>
                <a:ea typeface="Nunito"/>
                <a:cs typeface="Nunito"/>
                <a:sym typeface="Nunito"/>
              </a:rPr>
              <a:t>Setelah</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bayi</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dikeringkan</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dengan</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handuk</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oleskan</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minyak</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kayu</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putih</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atau</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minyak</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telon</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pada</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tubuh</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bayi</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terutama</a:t>
            </a:r>
            <a:r>
              <a:rPr lang="en-US" sz="1200" dirty="0">
                <a:solidFill>
                  <a:schemeClr val="lt1"/>
                </a:solidFill>
                <a:latin typeface="Nunito"/>
                <a:ea typeface="Nunito"/>
                <a:cs typeface="Nunito"/>
                <a:sym typeface="Nunito"/>
              </a:rPr>
              <a:t> di </a:t>
            </a:r>
            <a:r>
              <a:rPr lang="en-US" sz="1200" dirty="0" err="1">
                <a:solidFill>
                  <a:schemeClr val="lt1"/>
                </a:solidFill>
                <a:latin typeface="Nunito"/>
                <a:ea typeface="Nunito"/>
                <a:cs typeface="Nunito"/>
                <a:sym typeface="Nunito"/>
              </a:rPr>
              <a:t>perut</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punggung</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tangan</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dan</a:t>
            </a:r>
            <a:r>
              <a:rPr lang="en-US" sz="1200" dirty="0">
                <a:solidFill>
                  <a:schemeClr val="lt1"/>
                </a:solidFill>
                <a:latin typeface="Nunito"/>
                <a:ea typeface="Nunito"/>
                <a:cs typeface="Nunito"/>
                <a:sym typeface="Nunito"/>
              </a:rPr>
              <a:t> kaki. </a:t>
            </a:r>
            <a:r>
              <a:rPr lang="en-US" sz="1200" dirty="0" err="1">
                <a:solidFill>
                  <a:schemeClr val="lt1"/>
                </a:solidFill>
                <a:latin typeface="Nunito"/>
                <a:ea typeface="Nunito"/>
                <a:cs typeface="Nunito"/>
                <a:sym typeface="Nunito"/>
              </a:rPr>
              <a:t>Beri</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bedak</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hindari</a:t>
            </a:r>
            <a:r>
              <a:rPr lang="en-US" sz="1200" dirty="0">
                <a:solidFill>
                  <a:schemeClr val="lt1"/>
                </a:solidFill>
                <a:latin typeface="Nunito"/>
                <a:ea typeface="Nunito"/>
                <a:cs typeface="Nunito"/>
                <a:sym typeface="Nunito"/>
              </a:rPr>
              <a:t> di </a:t>
            </a:r>
            <a:r>
              <a:rPr lang="en-US" sz="1200" dirty="0" err="1">
                <a:solidFill>
                  <a:schemeClr val="lt1"/>
                </a:solidFill>
                <a:latin typeface="Nunito"/>
                <a:ea typeface="Nunito"/>
                <a:cs typeface="Nunito"/>
                <a:sym typeface="Nunito"/>
              </a:rPr>
              <a:t>sekitar</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kelamin</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kaerna</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gumpalannya</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bisa</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mengakibatkan</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iritas</a:t>
            </a:r>
            <a:r>
              <a:rPr lang="en-US" sz="1200" dirty="0">
                <a:solidFill>
                  <a:schemeClr val="lt1"/>
                </a:solidFill>
                <a:latin typeface="Nunito"/>
                <a:ea typeface="Nunito"/>
                <a:cs typeface="Nunito"/>
                <a:sym typeface="Nunito"/>
              </a:rPr>
              <a:t>.</a:t>
            </a:r>
          </a:p>
          <a:p>
            <a:pPr marL="0" lvl="0" indent="0" algn="l" rtl="0">
              <a:spcBef>
                <a:spcPts val="0"/>
              </a:spcBef>
              <a:spcAft>
                <a:spcPts val="1600"/>
              </a:spcAft>
              <a:buNone/>
            </a:pPr>
            <a:r>
              <a:rPr lang="en-US" sz="1200" dirty="0" err="1">
                <a:solidFill>
                  <a:schemeClr val="lt1"/>
                </a:solidFill>
                <a:latin typeface="Nunito"/>
                <a:ea typeface="Nunito"/>
                <a:cs typeface="Nunito"/>
                <a:sym typeface="Nunito"/>
              </a:rPr>
              <a:t>Untuk</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menjaga</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kelembaban</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kulit</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bayi</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berikan</a:t>
            </a:r>
            <a:r>
              <a:rPr lang="en-US" sz="1200" dirty="0">
                <a:solidFill>
                  <a:schemeClr val="lt1"/>
                </a:solidFill>
                <a:latin typeface="Nunito"/>
                <a:ea typeface="Nunito"/>
                <a:cs typeface="Nunito"/>
                <a:sym typeface="Nunito"/>
              </a:rPr>
              <a:t> lotion </a:t>
            </a:r>
            <a:r>
              <a:rPr lang="en-US" sz="1200" dirty="0" err="1">
                <a:solidFill>
                  <a:schemeClr val="lt1"/>
                </a:solidFill>
                <a:latin typeface="Nunito"/>
                <a:ea typeface="Nunito"/>
                <a:cs typeface="Nunito"/>
                <a:sym typeface="Nunito"/>
              </a:rPr>
              <a:t>atau</a:t>
            </a:r>
            <a:r>
              <a:rPr lang="en-US" sz="1200" dirty="0">
                <a:solidFill>
                  <a:schemeClr val="lt1"/>
                </a:solidFill>
                <a:latin typeface="Nunito"/>
                <a:ea typeface="Nunito"/>
                <a:cs typeface="Nunito"/>
                <a:sym typeface="Nunito"/>
              </a:rPr>
              <a:t> baby oil di </a:t>
            </a:r>
            <a:r>
              <a:rPr lang="en-US" sz="1200" dirty="0" err="1">
                <a:solidFill>
                  <a:schemeClr val="lt1"/>
                </a:solidFill>
                <a:latin typeface="Nunito"/>
                <a:ea typeface="Nunito"/>
                <a:cs typeface="Nunito"/>
                <a:sym typeface="Nunito"/>
              </a:rPr>
              <a:t>sekitar</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lipatan</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paha</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pantat</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tangan</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dan</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leher</a:t>
            </a:r>
            <a:r>
              <a:rPr lang="en-US" sz="1200" dirty="0">
                <a:solidFill>
                  <a:schemeClr val="lt1"/>
                </a:solidFill>
                <a:latin typeface="Nunito"/>
                <a:ea typeface="Nunito"/>
                <a:cs typeface="Nunito"/>
                <a:sym typeface="Nunito"/>
              </a:rPr>
              <a:t>, hair lotion </a:t>
            </a:r>
            <a:r>
              <a:rPr lang="en-US" sz="1200" dirty="0" err="1">
                <a:solidFill>
                  <a:schemeClr val="lt1"/>
                </a:solidFill>
                <a:latin typeface="Nunito"/>
                <a:ea typeface="Nunito"/>
                <a:cs typeface="Nunito"/>
                <a:sym typeface="Nunito"/>
              </a:rPr>
              <a:t>untuk</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rambut</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dan</a:t>
            </a:r>
            <a:r>
              <a:rPr lang="en-US" sz="1200" dirty="0">
                <a:solidFill>
                  <a:schemeClr val="lt1"/>
                </a:solidFill>
                <a:latin typeface="Nunito"/>
                <a:ea typeface="Nunito"/>
                <a:cs typeface="Nunito"/>
                <a:sym typeface="Nunito"/>
              </a:rPr>
              <a:t> baby cologne </a:t>
            </a:r>
            <a:r>
              <a:rPr lang="en-US" sz="1200" dirty="0" err="1">
                <a:solidFill>
                  <a:schemeClr val="lt1"/>
                </a:solidFill>
                <a:latin typeface="Nunito"/>
                <a:ea typeface="Nunito"/>
                <a:cs typeface="Nunito"/>
                <a:sym typeface="Nunito"/>
              </a:rPr>
              <a:t>untuk</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keharuman</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tubuh</a:t>
            </a:r>
            <a:r>
              <a:rPr lang="en-US" sz="1200" dirty="0">
                <a:solidFill>
                  <a:schemeClr val="lt1"/>
                </a:solidFill>
                <a:latin typeface="Nunito"/>
                <a:ea typeface="Nunito"/>
                <a:cs typeface="Nunito"/>
                <a:sym typeface="Nunito"/>
              </a:rPr>
              <a:t> </a:t>
            </a:r>
            <a:r>
              <a:rPr lang="en-US" sz="1200" dirty="0" err="1">
                <a:solidFill>
                  <a:schemeClr val="lt1"/>
                </a:solidFill>
                <a:latin typeface="Nunito"/>
                <a:ea typeface="Nunito"/>
                <a:cs typeface="Nunito"/>
                <a:sym typeface="Nunito"/>
              </a:rPr>
              <a:t>bayi</a:t>
            </a:r>
            <a:r>
              <a:rPr lang="en-US" sz="1200" dirty="0">
                <a:solidFill>
                  <a:schemeClr val="lt1"/>
                </a:solidFill>
                <a:latin typeface="Nunito"/>
                <a:ea typeface="Nunito"/>
                <a:cs typeface="Nunito"/>
                <a:sym typeface="Nunito"/>
              </a:rPr>
              <a:t>.</a:t>
            </a:r>
            <a:endParaRPr sz="1200" dirty="0">
              <a:solidFill>
                <a:schemeClr val="lt1"/>
              </a:solidFill>
              <a:latin typeface="Nunito"/>
              <a:ea typeface="Nunito"/>
              <a:cs typeface="Nunito"/>
              <a:sym typeface="Nunito"/>
            </a:endParaRPr>
          </a:p>
        </p:txBody>
      </p:sp>
      <p:sp>
        <p:nvSpPr>
          <p:cNvPr id="643" name="Google Shape;643;p41"/>
          <p:cNvSpPr txBox="1"/>
          <p:nvPr/>
        </p:nvSpPr>
        <p:spPr>
          <a:xfrm>
            <a:off x="6056663" y="1588388"/>
            <a:ext cx="1472700" cy="414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300" dirty="0">
                <a:solidFill>
                  <a:schemeClr val="lt1"/>
                </a:solidFill>
                <a:latin typeface="Fredoka One"/>
                <a:ea typeface="Fredoka One"/>
                <a:cs typeface="Fredoka One"/>
                <a:sym typeface="Fredoka One"/>
              </a:rPr>
              <a:t>Step 2</a:t>
            </a:r>
            <a:endParaRPr sz="2300" dirty="0">
              <a:solidFill>
                <a:schemeClr val="lt1"/>
              </a:solidFill>
              <a:latin typeface="Fredoka One"/>
              <a:ea typeface="Fredoka One"/>
              <a:cs typeface="Fredoka One"/>
              <a:sym typeface="Fredoka One"/>
            </a:endParaRPr>
          </a:p>
        </p:txBody>
      </p:sp>
      <p:sp>
        <p:nvSpPr>
          <p:cNvPr id="644" name="Google Shape;644;p41"/>
          <p:cNvSpPr/>
          <p:nvPr/>
        </p:nvSpPr>
        <p:spPr>
          <a:xfrm rot="-7008775">
            <a:off x="7891814" y="1129729"/>
            <a:ext cx="533077" cy="781160"/>
          </a:xfrm>
          <a:custGeom>
            <a:avLst/>
            <a:gdLst/>
            <a:ahLst/>
            <a:cxnLst/>
            <a:rect l="l" t="t" r="r" b="b"/>
            <a:pathLst>
              <a:path w="44841" h="65709" extrusionOk="0">
                <a:moveTo>
                  <a:pt x="11247" y="0"/>
                </a:moveTo>
                <a:cubicBezTo>
                  <a:pt x="10906" y="0"/>
                  <a:pt x="10561" y="19"/>
                  <a:pt x="10211" y="57"/>
                </a:cubicBezTo>
                <a:cubicBezTo>
                  <a:pt x="0" y="1166"/>
                  <a:pt x="888" y="12044"/>
                  <a:pt x="2664" y="23365"/>
                </a:cubicBezTo>
                <a:cubicBezTo>
                  <a:pt x="3996" y="31578"/>
                  <a:pt x="15317" y="57994"/>
                  <a:pt x="19534" y="62211"/>
                </a:cubicBezTo>
                <a:cubicBezTo>
                  <a:pt x="21565" y="64412"/>
                  <a:pt x="24371" y="65708"/>
                  <a:pt x="27163" y="65708"/>
                </a:cubicBezTo>
                <a:cubicBezTo>
                  <a:pt x="28033" y="65708"/>
                  <a:pt x="28902" y="65583"/>
                  <a:pt x="29745" y="65319"/>
                </a:cubicBezTo>
                <a:cubicBezTo>
                  <a:pt x="35073" y="63321"/>
                  <a:pt x="36627" y="57550"/>
                  <a:pt x="35739" y="52666"/>
                </a:cubicBezTo>
                <a:cubicBezTo>
                  <a:pt x="33741" y="43565"/>
                  <a:pt x="29745" y="34686"/>
                  <a:pt x="23974" y="27360"/>
                </a:cubicBezTo>
                <a:cubicBezTo>
                  <a:pt x="22924" y="25906"/>
                  <a:pt x="21932" y="25275"/>
                  <a:pt x="21213" y="25275"/>
                </a:cubicBezTo>
                <a:cubicBezTo>
                  <a:pt x="19958" y="25275"/>
                  <a:pt x="19535" y="27201"/>
                  <a:pt x="21088" y="30024"/>
                </a:cubicBezTo>
                <a:cubicBezTo>
                  <a:pt x="23530" y="34464"/>
                  <a:pt x="33075" y="49558"/>
                  <a:pt x="32187" y="56440"/>
                </a:cubicBezTo>
                <a:cubicBezTo>
                  <a:pt x="32004" y="57904"/>
                  <a:pt x="30614" y="61934"/>
                  <a:pt x="27643" y="61934"/>
                </a:cubicBezTo>
                <a:cubicBezTo>
                  <a:pt x="27010" y="61934"/>
                  <a:pt x="26307" y="61752"/>
                  <a:pt x="25528" y="61323"/>
                </a:cubicBezTo>
                <a:cubicBezTo>
                  <a:pt x="24196" y="60435"/>
                  <a:pt x="23086" y="59547"/>
                  <a:pt x="22198" y="58438"/>
                </a:cubicBezTo>
                <a:cubicBezTo>
                  <a:pt x="19312" y="55108"/>
                  <a:pt x="5772" y="30690"/>
                  <a:pt x="5550" y="11822"/>
                </a:cubicBezTo>
                <a:cubicBezTo>
                  <a:pt x="5328" y="8492"/>
                  <a:pt x="7325" y="5384"/>
                  <a:pt x="10211" y="4052"/>
                </a:cubicBezTo>
                <a:cubicBezTo>
                  <a:pt x="10720" y="3892"/>
                  <a:pt x="11212" y="3818"/>
                  <a:pt x="11688" y="3818"/>
                </a:cubicBezTo>
                <a:cubicBezTo>
                  <a:pt x="15165" y="3818"/>
                  <a:pt x="17804" y="7730"/>
                  <a:pt x="19756" y="10268"/>
                </a:cubicBezTo>
                <a:cubicBezTo>
                  <a:pt x="30189" y="24918"/>
                  <a:pt x="35295" y="42011"/>
                  <a:pt x="41954" y="58438"/>
                </a:cubicBezTo>
                <a:cubicBezTo>
                  <a:pt x="42117" y="58763"/>
                  <a:pt x="42430" y="58910"/>
                  <a:pt x="42771" y="58910"/>
                </a:cubicBezTo>
                <a:cubicBezTo>
                  <a:pt x="43359" y="58910"/>
                  <a:pt x="44034" y="58474"/>
                  <a:pt x="44174" y="57772"/>
                </a:cubicBezTo>
                <a:cubicBezTo>
                  <a:pt x="44840" y="55108"/>
                  <a:pt x="33963" y="28470"/>
                  <a:pt x="30633" y="21811"/>
                </a:cubicBezTo>
                <a:cubicBezTo>
                  <a:pt x="27418" y="14736"/>
                  <a:pt x="20889" y="0"/>
                  <a:pt x="112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8" name="Google Shape;648;p41"/>
          <p:cNvGrpSpPr/>
          <p:nvPr/>
        </p:nvGrpSpPr>
        <p:grpSpPr>
          <a:xfrm>
            <a:off x="951767" y="2120704"/>
            <a:ext cx="348600" cy="348600"/>
            <a:chOff x="3191072" y="2571383"/>
            <a:chExt cx="348600" cy="348600"/>
          </a:xfrm>
        </p:grpSpPr>
        <p:sp>
          <p:nvSpPr>
            <p:cNvPr id="649" name="Google Shape;649;p41"/>
            <p:cNvSpPr/>
            <p:nvPr/>
          </p:nvSpPr>
          <p:spPr>
            <a:xfrm>
              <a:off x="3191072" y="2571383"/>
              <a:ext cx="348600" cy="348600"/>
            </a:xfrm>
            <a:prstGeom prst="roundRect">
              <a:avLst>
                <a:gd name="adj" fmla="val 50000"/>
              </a:avLst>
            </a:prstGeom>
            <a:solidFill>
              <a:schemeClr val="dk2"/>
            </a:solidFill>
            <a:ln w="28575" cap="flat" cmpd="sng">
              <a:solidFill>
                <a:schemeClr val="dk2"/>
              </a:solidFill>
              <a:prstDash val="solid"/>
              <a:round/>
              <a:headEnd type="none" w="sm" len="sm"/>
              <a:tailEnd type="none" w="sm" len="sm"/>
            </a:ln>
          </p:spPr>
          <p:txBody>
            <a:bodyPr spcFirstLastPara="1" wrap="square" lIns="64000" tIns="91425" rIns="91425" bIns="91425" anchor="ctr" anchorCtr="0">
              <a:noAutofit/>
            </a:bodyPr>
            <a:lstStyle/>
            <a:p>
              <a:pPr marL="0" lvl="0" indent="0" algn="l" rtl="0">
                <a:spcBef>
                  <a:spcPts val="0"/>
                </a:spcBef>
                <a:spcAft>
                  <a:spcPts val="0"/>
                </a:spcAft>
                <a:buNone/>
              </a:pPr>
              <a:endParaRPr>
                <a:solidFill>
                  <a:schemeClr val="lt1"/>
                </a:solidFill>
                <a:latin typeface="Fredoka One"/>
                <a:ea typeface="Fredoka One"/>
                <a:cs typeface="Fredoka One"/>
                <a:sym typeface="Fredoka One"/>
              </a:endParaRPr>
            </a:p>
          </p:txBody>
        </p:sp>
        <p:sp>
          <p:nvSpPr>
            <p:cNvPr id="650" name="Google Shape;650;p41"/>
            <p:cNvSpPr/>
            <p:nvPr/>
          </p:nvSpPr>
          <p:spPr>
            <a:xfrm>
              <a:off x="3248076" y="2662896"/>
              <a:ext cx="234596" cy="165568"/>
            </a:xfrm>
            <a:custGeom>
              <a:avLst/>
              <a:gdLst/>
              <a:ahLst/>
              <a:cxnLst/>
              <a:rect l="l" t="t" r="r" b="b"/>
              <a:pathLst>
                <a:path w="13335" h="9986" extrusionOk="0">
                  <a:moveTo>
                    <a:pt x="11960" y="0"/>
                  </a:moveTo>
                  <a:cubicBezTo>
                    <a:pt x="11742" y="0"/>
                    <a:pt x="11517" y="88"/>
                    <a:pt x="11318" y="297"/>
                  </a:cubicBezTo>
                  <a:cubicBezTo>
                    <a:pt x="8973" y="2774"/>
                    <a:pt x="6615" y="5250"/>
                    <a:pt x="4270" y="7739"/>
                  </a:cubicBezTo>
                  <a:cubicBezTo>
                    <a:pt x="3448" y="7131"/>
                    <a:pt x="2615" y="6512"/>
                    <a:pt x="1793" y="5905"/>
                  </a:cubicBezTo>
                  <a:cubicBezTo>
                    <a:pt x="1620" y="5777"/>
                    <a:pt x="1447" y="5721"/>
                    <a:pt x="1285" y="5721"/>
                  </a:cubicBezTo>
                  <a:cubicBezTo>
                    <a:pt x="517" y="5721"/>
                    <a:pt x="0" y="6972"/>
                    <a:pt x="817" y="7572"/>
                  </a:cubicBezTo>
                  <a:cubicBezTo>
                    <a:pt x="1841" y="8334"/>
                    <a:pt x="2877" y="9084"/>
                    <a:pt x="3901" y="9846"/>
                  </a:cubicBezTo>
                  <a:cubicBezTo>
                    <a:pt x="4029" y="9942"/>
                    <a:pt x="4190" y="9985"/>
                    <a:pt x="4356" y="9985"/>
                  </a:cubicBezTo>
                  <a:cubicBezTo>
                    <a:pt x="4622" y="9985"/>
                    <a:pt x="4899" y="9874"/>
                    <a:pt x="5068" y="9691"/>
                  </a:cubicBezTo>
                  <a:cubicBezTo>
                    <a:pt x="7604" y="7012"/>
                    <a:pt x="10140" y="4333"/>
                    <a:pt x="12676" y="1654"/>
                  </a:cubicBezTo>
                  <a:cubicBezTo>
                    <a:pt x="13335" y="968"/>
                    <a:pt x="12685" y="0"/>
                    <a:pt x="11960"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Nunito"/>
                <a:ea typeface="Nunito"/>
                <a:cs typeface="Nunito"/>
                <a:sym typeface="Nunito"/>
              </a:endParaRPr>
            </a:p>
          </p:txBody>
        </p:sp>
      </p:grpSp>
      <p:grpSp>
        <p:nvGrpSpPr>
          <p:cNvPr id="661" name="Google Shape;661;p41"/>
          <p:cNvGrpSpPr/>
          <p:nvPr/>
        </p:nvGrpSpPr>
        <p:grpSpPr>
          <a:xfrm rot="-632919" flipH="1">
            <a:off x="665356" y="852037"/>
            <a:ext cx="641652" cy="668105"/>
            <a:chOff x="2079900" y="3077638"/>
            <a:chExt cx="367775" cy="382800"/>
          </a:xfrm>
        </p:grpSpPr>
        <p:sp>
          <p:nvSpPr>
            <p:cNvPr id="662" name="Google Shape;662;p41"/>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1"/>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1"/>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1"/>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6" name="Google Shape;666;p41"/>
          <p:cNvGrpSpPr/>
          <p:nvPr/>
        </p:nvGrpSpPr>
        <p:grpSpPr>
          <a:xfrm rot="148811">
            <a:off x="8357294" y="4411704"/>
            <a:ext cx="371396" cy="375435"/>
            <a:chOff x="2079900" y="3077638"/>
            <a:chExt cx="367775" cy="382800"/>
          </a:xfrm>
        </p:grpSpPr>
        <p:sp>
          <p:nvSpPr>
            <p:cNvPr id="667" name="Google Shape;667;p41"/>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1"/>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1"/>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1"/>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 name="Google Shape;648;p41"/>
          <p:cNvGrpSpPr/>
          <p:nvPr/>
        </p:nvGrpSpPr>
        <p:grpSpPr>
          <a:xfrm>
            <a:off x="894420" y="2997670"/>
            <a:ext cx="348600" cy="348600"/>
            <a:chOff x="3191072" y="2571383"/>
            <a:chExt cx="348600" cy="348600"/>
          </a:xfrm>
        </p:grpSpPr>
        <p:sp>
          <p:nvSpPr>
            <p:cNvPr id="45" name="Google Shape;649;p41"/>
            <p:cNvSpPr/>
            <p:nvPr/>
          </p:nvSpPr>
          <p:spPr>
            <a:xfrm>
              <a:off x="3191072" y="2571383"/>
              <a:ext cx="348600" cy="348600"/>
            </a:xfrm>
            <a:prstGeom prst="roundRect">
              <a:avLst>
                <a:gd name="adj" fmla="val 50000"/>
              </a:avLst>
            </a:prstGeom>
            <a:solidFill>
              <a:schemeClr val="dk2"/>
            </a:solidFill>
            <a:ln w="28575" cap="flat" cmpd="sng">
              <a:solidFill>
                <a:schemeClr val="dk2"/>
              </a:solidFill>
              <a:prstDash val="solid"/>
              <a:round/>
              <a:headEnd type="none" w="sm" len="sm"/>
              <a:tailEnd type="none" w="sm" len="sm"/>
            </a:ln>
          </p:spPr>
          <p:txBody>
            <a:bodyPr spcFirstLastPara="1" wrap="square" lIns="64000" tIns="91425" rIns="91425" bIns="91425" anchor="ctr" anchorCtr="0">
              <a:noAutofit/>
            </a:bodyPr>
            <a:lstStyle/>
            <a:p>
              <a:pPr marL="0" lvl="0" indent="0" algn="l" rtl="0">
                <a:spcBef>
                  <a:spcPts val="0"/>
                </a:spcBef>
                <a:spcAft>
                  <a:spcPts val="0"/>
                </a:spcAft>
                <a:buNone/>
              </a:pPr>
              <a:endParaRPr>
                <a:solidFill>
                  <a:schemeClr val="lt1"/>
                </a:solidFill>
                <a:latin typeface="Fredoka One"/>
                <a:ea typeface="Fredoka One"/>
                <a:cs typeface="Fredoka One"/>
                <a:sym typeface="Fredoka One"/>
              </a:endParaRPr>
            </a:p>
          </p:txBody>
        </p:sp>
        <p:sp>
          <p:nvSpPr>
            <p:cNvPr id="46" name="Google Shape;650;p41"/>
            <p:cNvSpPr/>
            <p:nvPr/>
          </p:nvSpPr>
          <p:spPr>
            <a:xfrm>
              <a:off x="3248076" y="2662896"/>
              <a:ext cx="234596" cy="165568"/>
            </a:xfrm>
            <a:custGeom>
              <a:avLst/>
              <a:gdLst/>
              <a:ahLst/>
              <a:cxnLst/>
              <a:rect l="l" t="t" r="r" b="b"/>
              <a:pathLst>
                <a:path w="13335" h="9986" extrusionOk="0">
                  <a:moveTo>
                    <a:pt x="11960" y="0"/>
                  </a:moveTo>
                  <a:cubicBezTo>
                    <a:pt x="11742" y="0"/>
                    <a:pt x="11517" y="88"/>
                    <a:pt x="11318" y="297"/>
                  </a:cubicBezTo>
                  <a:cubicBezTo>
                    <a:pt x="8973" y="2774"/>
                    <a:pt x="6615" y="5250"/>
                    <a:pt x="4270" y="7739"/>
                  </a:cubicBezTo>
                  <a:cubicBezTo>
                    <a:pt x="3448" y="7131"/>
                    <a:pt x="2615" y="6512"/>
                    <a:pt x="1793" y="5905"/>
                  </a:cubicBezTo>
                  <a:cubicBezTo>
                    <a:pt x="1620" y="5777"/>
                    <a:pt x="1447" y="5721"/>
                    <a:pt x="1285" y="5721"/>
                  </a:cubicBezTo>
                  <a:cubicBezTo>
                    <a:pt x="517" y="5721"/>
                    <a:pt x="0" y="6972"/>
                    <a:pt x="817" y="7572"/>
                  </a:cubicBezTo>
                  <a:cubicBezTo>
                    <a:pt x="1841" y="8334"/>
                    <a:pt x="2877" y="9084"/>
                    <a:pt x="3901" y="9846"/>
                  </a:cubicBezTo>
                  <a:cubicBezTo>
                    <a:pt x="4029" y="9942"/>
                    <a:pt x="4190" y="9985"/>
                    <a:pt x="4356" y="9985"/>
                  </a:cubicBezTo>
                  <a:cubicBezTo>
                    <a:pt x="4622" y="9985"/>
                    <a:pt x="4899" y="9874"/>
                    <a:pt x="5068" y="9691"/>
                  </a:cubicBezTo>
                  <a:cubicBezTo>
                    <a:pt x="7604" y="7012"/>
                    <a:pt x="10140" y="4333"/>
                    <a:pt x="12676" y="1654"/>
                  </a:cubicBezTo>
                  <a:cubicBezTo>
                    <a:pt x="13335" y="968"/>
                    <a:pt x="12685" y="0"/>
                    <a:pt x="11960"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Nunito"/>
                <a:ea typeface="Nunito"/>
                <a:cs typeface="Nunito"/>
                <a:sym typeface="Nunito"/>
              </a:endParaRPr>
            </a:p>
          </p:txBody>
        </p:sp>
      </p:grpSp>
      <p:grpSp>
        <p:nvGrpSpPr>
          <p:cNvPr id="47" name="Google Shape;648;p41"/>
          <p:cNvGrpSpPr/>
          <p:nvPr/>
        </p:nvGrpSpPr>
        <p:grpSpPr>
          <a:xfrm>
            <a:off x="5185036" y="2087478"/>
            <a:ext cx="348600" cy="348600"/>
            <a:chOff x="3191072" y="2571383"/>
            <a:chExt cx="348600" cy="348600"/>
          </a:xfrm>
        </p:grpSpPr>
        <p:sp>
          <p:nvSpPr>
            <p:cNvPr id="48" name="Google Shape;649;p41"/>
            <p:cNvSpPr/>
            <p:nvPr/>
          </p:nvSpPr>
          <p:spPr>
            <a:xfrm>
              <a:off x="3191072" y="2571383"/>
              <a:ext cx="348600" cy="348600"/>
            </a:xfrm>
            <a:prstGeom prst="roundRect">
              <a:avLst>
                <a:gd name="adj" fmla="val 50000"/>
              </a:avLst>
            </a:prstGeom>
            <a:solidFill>
              <a:schemeClr val="dk2"/>
            </a:solidFill>
            <a:ln w="28575" cap="flat" cmpd="sng">
              <a:solidFill>
                <a:schemeClr val="dk2"/>
              </a:solidFill>
              <a:prstDash val="solid"/>
              <a:round/>
              <a:headEnd type="none" w="sm" len="sm"/>
              <a:tailEnd type="none" w="sm" len="sm"/>
            </a:ln>
          </p:spPr>
          <p:txBody>
            <a:bodyPr spcFirstLastPara="1" wrap="square" lIns="64000" tIns="91425" rIns="91425" bIns="91425" anchor="ctr" anchorCtr="0">
              <a:noAutofit/>
            </a:bodyPr>
            <a:lstStyle/>
            <a:p>
              <a:pPr marL="0" lvl="0" indent="0" algn="l" rtl="0">
                <a:spcBef>
                  <a:spcPts val="0"/>
                </a:spcBef>
                <a:spcAft>
                  <a:spcPts val="0"/>
                </a:spcAft>
                <a:buNone/>
              </a:pPr>
              <a:endParaRPr>
                <a:solidFill>
                  <a:schemeClr val="lt1"/>
                </a:solidFill>
                <a:latin typeface="Fredoka One"/>
                <a:ea typeface="Fredoka One"/>
                <a:cs typeface="Fredoka One"/>
                <a:sym typeface="Fredoka One"/>
              </a:endParaRPr>
            </a:p>
          </p:txBody>
        </p:sp>
        <p:sp>
          <p:nvSpPr>
            <p:cNvPr id="49" name="Google Shape;650;p41"/>
            <p:cNvSpPr/>
            <p:nvPr/>
          </p:nvSpPr>
          <p:spPr>
            <a:xfrm>
              <a:off x="3248076" y="2662896"/>
              <a:ext cx="234596" cy="165568"/>
            </a:xfrm>
            <a:custGeom>
              <a:avLst/>
              <a:gdLst/>
              <a:ahLst/>
              <a:cxnLst/>
              <a:rect l="l" t="t" r="r" b="b"/>
              <a:pathLst>
                <a:path w="13335" h="9986" extrusionOk="0">
                  <a:moveTo>
                    <a:pt x="11960" y="0"/>
                  </a:moveTo>
                  <a:cubicBezTo>
                    <a:pt x="11742" y="0"/>
                    <a:pt x="11517" y="88"/>
                    <a:pt x="11318" y="297"/>
                  </a:cubicBezTo>
                  <a:cubicBezTo>
                    <a:pt x="8973" y="2774"/>
                    <a:pt x="6615" y="5250"/>
                    <a:pt x="4270" y="7739"/>
                  </a:cubicBezTo>
                  <a:cubicBezTo>
                    <a:pt x="3448" y="7131"/>
                    <a:pt x="2615" y="6512"/>
                    <a:pt x="1793" y="5905"/>
                  </a:cubicBezTo>
                  <a:cubicBezTo>
                    <a:pt x="1620" y="5777"/>
                    <a:pt x="1447" y="5721"/>
                    <a:pt x="1285" y="5721"/>
                  </a:cubicBezTo>
                  <a:cubicBezTo>
                    <a:pt x="517" y="5721"/>
                    <a:pt x="0" y="6972"/>
                    <a:pt x="817" y="7572"/>
                  </a:cubicBezTo>
                  <a:cubicBezTo>
                    <a:pt x="1841" y="8334"/>
                    <a:pt x="2877" y="9084"/>
                    <a:pt x="3901" y="9846"/>
                  </a:cubicBezTo>
                  <a:cubicBezTo>
                    <a:pt x="4029" y="9942"/>
                    <a:pt x="4190" y="9985"/>
                    <a:pt x="4356" y="9985"/>
                  </a:cubicBezTo>
                  <a:cubicBezTo>
                    <a:pt x="4622" y="9985"/>
                    <a:pt x="4899" y="9874"/>
                    <a:pt x="5068" y="9691"/>
                  </a:cubicBezTo>
                  <a:cubicBezTo>
                    <a:pt x="7604" y="7012"/>
                    <a:pt x="10140" y="4333"/>
                    <a:pt x="12676" y="1654"/>
                  </a:cubicBezTo>
                  <a:cubicBezTo>
                    <a:pt x="13335" y="968"/>
                    <a:pt x="12685" y="0"/>
                    <a:pt x="11960"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Nunito"/>
                <a:ea typeface="Nunito"/>
                <a:cs typeface="Nunito"/>
                <a:sym typeface="Nunito"/>
              </a:endParaRPr>
            </a:p>
          </p:txBody>
        </p:sp>
      </p:grpSp>
      <p:grpSp>
        <p:nvGrpSpPr>
          <p:cNvPr id="50" name="Google Shape;648;p41"/>
          <p:cNvGrpSpPr/>
          <p:nvPr/>
        </p:nvGrpSpPr>
        <p:grpSpPr>
          <a:xfrm>
            <a:off x="5184214" y="3529475"/>
            <a:ext cx="348600" cy="348600"/>
            <a:chOff x="3191072" y="2571383"/>
            <a:chExt cx="348600" cy="348600"/>
          </a:xfrm>
        </p:grpSpPr>
        <p:sp>
          <p:nvSpPr>
            <p:cNvPr id="51" name="Google Shape;649;p41"/>
            <p:cNvSpPr/>
            <p:nvPr/>
          </p:nvSpPr>
          <p:spPr>
            <a:xfrm>
              <a:off x="3191072" y="2571383"/>
              <a:ext cx="348600" cy="348600"/>
            </a:xfrm>
            <a:prstGeom prst="roundRect">
              <a:avLst>
                <a:gd name="adj" fmla="val 50000"/>
              </a:avLst>
            </a:prstGeom>
            <a:solidFill>
              <a:schemeClr val="dk2"/>
            </a:solidFill>
            <a:ln w="28575" cap="flat" cmpd="sng">
              <a:solidFill>
                <a:schemeClr val="dk2"/>
              </a:solidFill>
              <a:prstDash val="solid"/>
              <a:round/>
              <a:headEnd type="none" w="sm" len="sm"/>
              <a:tailEnd type="none" w="sm" len="sm"/>
            </a:ln>
          </p:spPr>
          <p:txBody>
            <a:bodyPr spcFirstLastPara="1" wrap="square" lIns="64000" tIns="91425" rIns="91425" bIns="91425" anchor="ctr" anchorCtr="0">
              <a:noAutofit/>
            </a:bodyPr>
            <a:lstStyle/>
            <a:p>
              <a:pPr marL="0" lvl="0" indent="0" algn="l" rtl="0">
                <a:spcBef>
                  <a:spcPts val="0"/>
                </a:spcBef>
                <a:spcAft>
                  <a:spcPts val="0"/>
                </a:spcAft>
                <a:buNone/>
              </a:pPr>
              <a:endParaRPr>
                <a:solidFill>
                  <a:schemeClr val="lt1"/>
                </a:solidFill>
                <a:latin typeface="Fredoka One"/>
                <a:ea typeface="Fredoka One"/>
                <a:cs typeface="Fredoka One"/>
                <a:sym typeface="Fredoka One"/>
              </a:endParaRPr>
            </a:p>
          </p:txBody>
        </p:sp>
        <p:sp>
          <p:nvSpPr>
            <p:cNvPr id="52" name="Google Shape;650;p41"/>
            <p:cNvSpPr/>
            <p:nvPr/>
          </p:nvSpPr>
          <p:spPr>
            <a:xfrm>
              <a:off x="3248076" y="2662896"/>
              <a:ext cx="234596" cy="165568"/>
            </a:xfrm>
            <a:custGeom>
              <a:avLst/>
              <a:gdLst/>
              <a:ahLst/>
              <a:cxnLst/>
              <a:rect l="l" t="t" r="r" b="b"/>
              <a:pathLst>
                <a:path w="13335" h="9986" extrusionOk="0">
                  <a:moveTo>
                    <a:pt x="11960" y="0"/>
                  </a:moveTo>
                  <a:cubicBezTo>
                    <a:pt x="11742" y="0"/>
                    <a:pt x="11517" y="88"/>
                    <a:pt x="11318" y="297"/>
                  </a:cubicBezTo>
                  <a:cubicBezTo>
                    <a:pt x="8973" y="2774"/>
                    <a:pt x="6615" y="5250"/>
                    <a:pt x="4270" y="7739"/>
                  </a:cubicBezTo>
                  <a:cubicBezTo>
                    <a:pt x="3448" y="7131"/>
                    <a:pt x="2615" y="6512"/>
                    <a:pt x="1793" y="5905"/>
                  </a:cubicBezTo>
                  <a:cubicBezTo>
                    <a:pt x="1620" y="5777"/>
                    <a:pt x="1447" y="5721"/>
                    <a:pt x="1285" y="5721"/>
                  </a:cubicBezTo>
                  <a:cubicBezTo>
                    <a:pt x="517" y="5721"/>
                    <a:pt x="0" y="6972"/>
                    <a:pt x="817" y="7572"/>
                  </a:cubicBezTo>
                  <a:cubicBezTo>
                    <a:pt x="1841" y="8334"/>
                    <a:pt x="2877" y="9084"/>
                    <a:pt x="3901" y="9846"/>
                  </a:cubicBezTo>
                  <a:cubicBezTo>
                    <a:pt x="4029" y="9942"/>
                    <a:pt x="4190" y="9985"/>
                    <a:pt x="4356" y="9985"/>
                  </a:cubicBezTo>
                  <a:cubicBezTo>
                    <a:pt x="4622" y="9985"/>
                    <a:pt x="4899" y="9874"/>
                    <a:pt x="5068" y="9691"/>
                  </a:cubicBezTo>
                  <a:cubicBezTo>
                    <a:pt x="7604" y="7012"/>
                    <a:pt x="10140" y="4333"/>
                    <a:pt x="12676" y="1654"/>
                  </a:cubicBezTo>
                  <a:cubicBezTo>
                    <a:pt x="13335" y="968"/>
                    <a:pt x="12685" y="0"/>
                    <a:pt x="11960"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Nunito"/>
                <a:ea typeface="Nunito"/>
                <a:cs typeface="Nunito"/>
                <a:sym typeface="Nunito"/>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10"/>
        <p:cNvGrpSpPr/>
        <p:nvPr/>
      </p:nvGrpSpPr>
      <p:grpSpPr>
        <a:xfrm>
          <a:off x="0" y="0"/>
          <a:ext cx="0" cy="0"/>
          <a:chOff x="0" y="0"/>
          <a:chExt cx="0" cy="0"/>
        </a:xfrm>
      </p:grpSpPr>
      <p:sp>
        <p:nvSpPr>
          <p:cNvPr id="1311" name="Google Shape;1311;p60"/>
          <p:cNvSpPr/>
          <p:nvPr/>
        </p:nvSpPr>
        <p:spPr>
          <a:xfrm flipH="1">
            <a:off x="2492918" y="717933"/>
            <a:ext cx="4368923" cy="1778144"/>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1312" name="Google Shape;1312;p60"/>
          <p:cNvSpPr/>
          <p:nvPr/>
        </p:nvSpPr>
        <p:spPr>
          <a:xfrm flipH="1">
            <a:off x="5160873" y="2587862"/>
            <a:ext cx="3222408" cy="2138972"/>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1313" name="Google Shape;1313;p60"/>
          <p:cNvSpPr/>
          <p:nvPr/>
        </p:nvSpPr>
        <p:spPr>
          <a:xfrm>
            <a:off x="896725" y="2586549"/>
            <a:ext cx="3101192" cy="1917803"/>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1314" name="Google Shape;1314;p60"/>
          <p:cNvSpPr txBox="1">
            <a:spLocks noGrp="1"/>
          </p:cNvSpPr>
          <p:nvPr>
            <p:ph type="title"/>
          </p:nvPr>
        </p:nvSpPr>
        <p:spPr>
          <a:xfrm>
            <a:off x="994550" y="2469812"/>
            <a:ext cx="3046200" cy="782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400" dirty="0"/>
              <a:t>Membersihkan Hidung</a:t>
            </a:r>
            <a:br>
              <a:rPr lang="en" sz="1400" dirty="0"/>
            </a:br>
            <a:r>
              <a:rPr lang="en" sz="1400" dirty="0"/>
              <a:t>&amp; Telinga</a:t>
            </a:r>
            <a:endParaRPr sz="1400" dirty="0"/>
          </a:p>
        </p:txBody>
      </p:sp>
      <p:sp>
        <p:nvSpPr>
          <p:cNvPr id="1315" name="Google Shape;1315;p60"/>
          <p:cNvSpPr txBox="1">
            <a:spLocks noGrp="1"/>
          </p:cNvSpPr>
          <p:nvPr>
            <p:ph type="subTitle" idx="1"/>
          </p:nvPr>
        </p:nvSpPr>
        <p:spPr>
          <a:xfrm>
            <a:off x="1128743" y="3126929"/>
            <a:ext cx="2777813" cy="594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200" dirty="0" err="1"/>
              <a:t>Gunakan</a:t>
            </a:r>
            <a:r>
              <a:rPr lang="en-US" sz="1200" dirty="0"/>
              <a:t> </a:t>
            </a:r>
            <a:r>
              <a:rPr lang="en-US" sz="1200" dirty="0" err="1"/>
              <a:t>kapas</a:t>
            </a:r>
            <a:r>
              <a:rPr lang="en-US" sz="1200" dirty="0"/>
              <a:t> </a:t>
            </a:r>
            <a:r>
              <a:rPr lang="en-US" sz="1200" dirty="0" err="1"/>
              <a:t>bertangkai</a:t>
            </a:r>
            <a:r>
              <a:rPr lang="en-US" sz="1200" dirty="0"/>
              <a:t> / </a:t>
            </a:r>
            <a:r>
              <a:rPr lang="en-US" sz="1200" dirty="0" err="1"/>
              <a:t>cottonbud</a:t>
            </a:r>
            <a:r>
              <a:rPr lang="en-US" sz="1200" dirty="0"/>
              <a:t> </a:t>
            </a:r>
            <a:r>
              <a:rPr lang="en-US" sz="1200" dirty="0" err="1"/>
              <a:t>khusus</a:t>
            </a:r>
            <a:r>
              <a:rPr lang="en-US" sz="1200" dirty="0"/>
              <a:t> </a:t>
            </a:r>
            <a:r>
              <a:rPr lang="en-US" sz="1200" dirty="0" err="1"/>
              <a:t>bayi</a:t>
            </a:r>
            <a:r>
              <a:rPr lang="en-US" sz="1200" dirty="0"/>
              <a:t>, </a:t>
            </a:r>
            <a:r>
              <a:rPr lang="en-US" sz="1200" dirty="0" err="1"/>
              <a:t>jangan</a:t>
            </a:r>
            <a:r>
              <a:rPr lang="en-US" sz="1200" dirty="0"/>
              <a:t> </a:t>
            </a:r>
            <a:r>
              <a:rPr lang="en-US" sz="1200" dirty="0" err="1"/>
              <a:t>memasukkan</a:t>
            </a:r>
            <a:r>
              <a:rPr lang="en-US" sz="1200" dirty="0"/>
              <a:t> </a:t>
            </a:r>
            <a:r>
              <a:rPr lang="en-US" sz="1200" dirty="0" err="1"/>
              <a:t>terlalu</a:t>
            </a:r>
            <a:r>
              <a:rPr lang="en-US" sz="1200" dirty="0"/>
              <a:t> </a:t>
            </a:r>
            <a:r>
              <a:rPr lang="en-US" sz="1200" dirty="0" err="1"/>
              <a:t>dalam</a:t>
            </a:r>
            <a:r>
              <a:rPr lang="en-US" sz="1200" dirty="0"/>
              <a:t>. </a:t>
            </a:r>
            <a:r>
              <a:rPr lang="en-US" sz="1200" dirty="0" err="1"/>
              <a:t>Untuk</a:t>
            </a:r>
            <a:r>
              <a:rPr lang="en-US" sz="1200" dirty="0"/>
              <a:t> </a:t>
            </a:r>
            <a:r>
              <a:rPr lang="en-US" sz="1200" dirty="0" err="1"/>
              <a:t>telinga</a:t>
            </a:r>
            <a:r>
              <a:rPr lang="en-US" sz="1200" dirty="0"/>
              <a:t> </a:t>
            </a:r>
            <a:r>
              <a:rPr lang="en-US" sz="1200" dirty="0" err="1"/>
              <a:t>celupkan</a:t>
            </a:r>
            <a:r>
              <a:rPr lang="en-US" sz="1200" dirty="0"/>
              <a:t> </a:t>
            </a:r>
            <a:r>
              <a:rPr lang="en-US" sz="1200" dirty="0" err="1"/>
              <a:t>cottonbud</a:t>
            </a:r>
            <a:r>
              <a:rPr lang="en-US" sz="1200" dirty="0"/>
              <a:t> </a:t>
            </a:r>
            <a:r>
              <a:rPr lang="en-US" sz="1200" dirty="0" err="1"/>
              <a:t>dengan</a:t>
            </a:r>
            <a:r>
              <a:rPr lang="en-US" sz="1200" dirty="0"/>
              <a:t> baby oil. </a:t>
            </a:r>
            <a:r>
              <a:rPr lang="en-US" sz="1200" dirty="0" err="1"/>
              <a:t>Bersihkan</a:t>
            </a:r>
            <a:r>
              <a:rPr lang="en-US" sz="1200" dirty="0"/>
              <a:t> </a:t>
            </a:r>
            <a:r>
              <a:rPr lang="en-US" sz="1200" dirty="0" err="1"/>
              <a:t>daun</a:t>
            </a:r>
            <a:r>
              <a:rPr lang="en-US" sz="1200" dirty="0"/>
              <a:t> </a:t>
            </a:r>
            <a:r>
              <a:rPr lang="en-US" sz="1200" dirty="0" err="1"/>
              <a:t>telinga</a:t>
            </a:r>
            <a:r>
              <a:rPr lang="en-US" sz="1200" dirty="0"/>
              <a:t> </a:t>
            </a:r>
            <a:r>
              <a:rPr lang="en-US" sz="1200" dirty="0" err="1"/>
              <a:t>saja</a:t>
            </a:r>
            <a:r>
              <a:rPr lang="en-US" sz="1200" dirty="0"/>
              <a:t>, </a:t>
            </a:r>
            <a:r>
              <a:rPr lang="en-US" sz="1200" dirty="0" err="1"/>
              <a:t>bukan</a:t>
            </a:r>
            <a:r>
              <a:rPr lang="en-US" sz="1200" dirty="0"/>
              <a:t> </a:t>
            </a:r>
            <a:r>
              <a:rPr lang="en-US" sz="1200" dirty="0" err="1"/>
              <a:t>lubang</a:t>
            </a:r>
            <a:r>
              <a:rPr lang="en-US" sz="1200" dirty="0"/>
              <a:t> </a:t>
            </a:r>
            <a:r>
              <a:rPr lang="en-US" sz="1200" dirty="0" err="1"/>
              <a:t>telinga</a:t>
            </a:r>
            <a:r>
              <a:rPr lang="en-US" sz="1200" dirty="0"/>
              <a:t>.</a:t>
            </a:r>
            <a:endParaRPr sz="1200" dirty="0"/>
          </a:p>
          <a:p>
            <a:pPr marL="0" lvl="0" indent="0" algn="l" rtl="0">
              <a:spcBef>
                <a:spcPts val="0"/>
              </a:spcBef>
              <a:spcAft>
                <a:spcPts val="0"/>
              </a:spcAft>
              <a:buNone/>
            </a:pPr>
            <a:endParaRPr dirty="0"/>
          </a:p>
        </p:txBody>
      </p:sp>
      <p:sp>
        <p:nvSpPr>
          <p:cNvPr id="1316" name="Google Shape;1316;p60"/>
          <p:cNvSpPr txBox="1">
            <a:spLocks noGrp="1"/>
          </p:cNvSpPr>
          <p:nvPr>
            <p:ph type="title" idx="2"/>
          </p:nvPr>
        </p:nvSpPr>
        <p:spPr>
          <a:xfrm>
            <a:off x="3048665" y="543562"/>
            <a:ext cx="3046200" cy="782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400" dirty="0"/>
              <a:t>Membersihkan Mata</a:t>
            </a:r>
            <a:br>
              <a:rPr lang="en" sz="1400" dirty="0"/>
            </a:br>
            <a:r>
              <a:rPr lang="en" sz="1400" dirty="0"/>
              <a:t>&amp; Kulit Wajah</a:t>
            </a:r>
            <a:endParaRPr sz="1400" dirty="0"/>
          </a:p>
        </p:txBody>
      </p:sp>
      <p:sp>
        <p:nvSpPr>
          <p:cNvPr id="1317" name="Google Shape;1317;p60"/>
          <p:cNvSpPr txBox="1">
            <a:spLocks noGrp="1"/>
          </p:cNvSpPr>
          <p:nvPr>
            <p:ph type="subTitle" idx="3"/>
          </p:nvPr>
        </p:nvSpPr>
        <p:spPr>
          <a:xfrm>
            <a:off x="2846292" y="1178726"/>
            <a:ext cx="3547919" cy="88345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200" dirty="0"/>
              <a:t>Gunakan kapas bulat yang sudah dibasahi dengan air matang. Bersihkan dari luar mata ke arah hidung. Ganti dengan kapas untuk membersihkan mata yang lain. Untuk wajah boleh menggunakan cream pelembab khusus wajah bayi. Hindari pemakaian sabun.</a:t>
            </a:r>
            <a:endParaRPr sz="1200" dirty="0"/>
          </a:p>
        </p:txBody>
      </p:sp>
      <p:sp>
        <p:nvSpPr>
          <p:cNvPr id="1318" name="Google Shape;1318;p60"/>
          <p:cNvSpPr txBox="1">
            <a:spLocks noGrp="1"/>
          </p:cNvSpPr>
          <p:nvPr>
            <p:ph type="title" idx="4"/>
          </p:nvPr>
        </p:nvSpPr>
        <p:spPr>
          <a:xfrm>
            <a:off x="5160873" y="2448495"/>
            <a:ext cx="3046200" cy="782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400" dirty="0"/>
              <a:t>Membersihkan Mulut</a:t>
            </a:r>
            <a:br>
              <a:rPr lang="en" sz="1400" dirty="0"/>
            </a:br>
            <a:r>
              <a:rPr lang="en" sz="1400" dirty="0"/>
              <a:t>&amp; Lidah</a:t>
            </a:r>
            <a:endParaRPr sz="1400" dirty="0"/>
          </a:p>
        </p:txBody>
      </p:sp>
      <p:sp>
        <p:nvSpPr>
          <p:cNvPr id="1319" name="Google Shape;1319;p60"/>
          <p:cNvSpPr txBox="1">
            <a:spLocks noGrp="1"/>
          </p:cNvSpPr>
          <p:nvPr>
            <p:ph type="subTitle" idx="5"/>
          </p:nvPr>
        </p:nvSpPr>
        <p:spPr>
          <a:xfrm>
            <a:off x="5591955" y="3172353"/>
            <a:ext cx="2233500" cy="594300"/>
          </a:xfrm>
          <a:prstGeom prst="rect">
            <a:avLst/>
          </a:prstGeom>
        </p:spPr>
        <p:txBody>
          <a:bodyPr spcFirstLastPara="1" wrap="square" lIns="91425" tIns="91425" rIns="91425" bIns="91425" anchor="t" anchorCtr="0">
            <a:noAutofit/>
          </a:bodyPr>
          <a:lstStyle/>
          <a:p>
            <a:pPr marL="0" lvl="0" indent="0"/>
            <a:r>
              <a:rPr lang="en" sz="1200" dirty="0"/>
              <a:t>Untuk sisa ASI atau susu yang menempel pa</a:t>
            </a:r>
            <a:r>
              <a:rPr lang="en-ID" sz="1200" dirty="0"/>
              <a:t>d</a:t>
            </a:r>
            <a:r>
              <a:rPr lang="en" sz="1200" dirty="0"/>
              <a:t>a lidah bisa gunakan stick berujung sponge khusus bayi, atau sikat gigi silikon bayi berguna hingga fase awal tumbuh gigi pada saat usia 6 bulan</a:t>
            </a:r>
            <a:endParaRPr sz="1200" dirty="0"/>
          </a:p>
        </p:txBody>
      </p:sp>
      <p:grpSp>
        <p:nvGrpSpPr>
          <p:cNvPr id="1320" name="Google Shape;1320;p60"/>
          <p:cNvGrpSpPr/>
          <p:nvPr/>
        </p:nvGrpSpPr>
        <p:grpSpPr>
          <a:xfrm rot="-544829" flipH="1">
            <a:off x="360520" y="3088686"/>
            <a:ext cx="322982" cy="326452"/>
            <a:chOff x="2079900" y="3077638"/>
            <a:chExt cx="367775" cy="382800"/>
          </a:xfrm>
        </p:grpSpPr>
        <p:sp>
          <p:nvSpPr>
            <p:cNvPr id="1321" name="Google Shape;1321;p60"/>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60"/>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60"/>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60"/>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25" name="Google Shape;1325;p60"/>
          <p:cNvGrpSpPr/>
          <p:nvPr/>
        </p:nvGrpSpPr>
        <p:grpSpPr>
          <a:xfrm rot="632919">
            <a:off x="8039421" y="892187"/>
            <a:ext cx="641652" cy="668105"/>
            <a:chOff x="2079900" y="3077638"/>
            <a:chExt cx="367775" cy="382800"/>
          </a:xfrm>
        </p:grpSpPr>
        <p:sp>
          <p:nvSpPr>
            <p:cNvPr id="1326" name="Google Shape;1326;p60"/>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60"/>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60"/>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60"/>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0" name="Google Shape;1330;p60"/>
          <p:cNvGrpSpPr/>
          <p:nvPr/>
        </p:nvGrpSpPr>
        <p:grpSpPr>
          <a:xfrm rot="-148811" flipH="1">
            <a:off x="4345190" y="4411704"/>
            <a:ext cx="371396" cy="375435"/>
            <a:chOff x="2079900" y="3077638"/>
            <a:chExt cx="367775" cy="382800"/>
          </a:xfrm>
        </p:grpSpPr>
        <p:sp>
          <p:nvSpPr>
            <p:cNvPr id="1331" name="Google Shape;1331;p60"/>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60"/>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60"/>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60"/>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5" name="Google Shape;1335;p60"/>
          <p:cNvGrpSpPr/>
          <p:nvPr/>
        </p:nvGrpSpPr>
        <p:grpSpPr>
          <a:xfrm rot="1765296" flipH="1">
            <a:off x="1762517" y="773248"/>
            <a:ext cx="661771" cy="680768"/>
            <a:chOff x="2510200" y="3361463"/>
            <a:chExt cx="488700" cy="510950"/>
          </a:xfrm>
        </p:grpSpPr>
        <p:sp>
          <p:nvSpPr>
            <p:cNvPr id="1336" name="Google Shape;1336;p60"/>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60"/>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60"/>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60"/>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Google Shape;542;p39"/>
          <p:cNvSpPr/>
          <p:nvPr/>
        </p:nvSpPr>
        <p:spPr>
          <a:xfrm>
            <a:off x="961313" y="632475"/>
            <a:ext cx="7037278" cy="4075780"/>
          </a:xfrm>
          <a:custGeom>
            <a:avLst/>
            <a:gdLst/>
            <a:ahLst/>
            <a:cxnLst/>
            <a:rect l="l" t="t" r="r" b="b"/>
            <a:pathLst>
              <a:path w="43198" h="30328" extrusionOk="0">
                <a:moveTo>
                  <a:pt x="21526" y="0"/>
                </a:moveTo>
                <a:cubicBezTo>
                  <a:pt x="15938" y="0"/>
                  <a:pt x="9543" y="411"/>
                  <a:pt x="5904" y="3875"/>
                </a:cubicBezTo>
                <a:cubicBezTo>
                  <a:pt x="1401" y="8211"/>
                  <a:pt x="0" y="19186"/>
                  <a:pt x="5337" y="23389"/>
                </a:cubicBezTo>
                <a:cubicBezTo>
                  <a:pt x="8864" y="26197"/>
                  <a:pt x="14236" y="26811"/>
                  <a:pt x="19274" y="26811"/>
                </a:cubicBezTo>
                <a:cubicBezTo>
                  <a:pt x="21717" y="26811"/>
                  <a:pt x="24082" y="26667"/>
                  <a:pt x="26119" y="26558"/>
                </a:cubicBezTo>
                <a:lnTo>
                  <a:pt x="26119" y="26558"/>
                </a:lnTo>
                <a:cubicBezTo>
                  <a:pt x="25719" y="27492"/>
                  <a:pt x="23550" y="30227"/>
                  <a:pt x="24584" y="30327"/>
                </a:cubicBezTo>
                <a:cubicBezTo>
                  <a:pt x="24594" y="30328"/>
                  <a:pt x="24604" y="30328"/>
                  <a:pt x="24614" y="30328"/>
                </a:cubicBezTo>
                <a:cubicBezTo>
                  <a:pt x="26048" y="30328"/>
                  <a:pt x="32757" y="25724"/>
                  <a:pt x="32757" y="25724"/>
                </a:cubicBezTo>
                <a:cubicBezTo>
                  <a:pt x="32757" y="25724"/>
                  <a:pt x="34558" y="25324"/>
                  <a:pt x="35192" y="25057"/>
                </a:cubicBezTo>
                <a:cubicBezTo>
                  <a:pt x="41230" y="22655"/>
                  <a:pt x="43198" y="16217"/>
                  <a:pt x="42597" y="10246"/>
                </a:cubicBezTo>
                <a:cubicBezTo>
                  <a:pt x="42230" y="6744"/>
                  <a:pt x="41063" y="3174"/>
                  <a:pt x="37727" y="1473"/>
                </a:cubicBezTo>
                <a:cubicBezTo>
                  <a:pt x="35247" y="194"/>
                  <a:pt x="32092" y="18"/>
                  <a:pt x="29159" y="18"/>
                </a:cubicBezTo>
                <a:cubicBezTo>
                  <a:pt x="28344" y="18"/>
                  <a:pt x="27547" y="32"/>
                  <a:pt x="26786" y="39"/>
                </a:cubicBezTo>
                <a:cubicBezTo>
                  <a:pt x="26657" y="40"/>
                  <a:pt x="26526" y="40"/>
                  <a:pt x="26394" y="40"/>
                </a:cubicBezTo>
                <a:cubicBezTo>
                  <a:pt x="24920" y="40"/>
                  <a:pt x="23262" y="0"/>
                  <a:pt x="215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9"/>
          <p:cNvSpPr txBox="1">
            <a:spLocks noGrp="1"/>
          </p:cNvSpPr>
          <p:nvPr>
            <p:ph type="ctrTitle"/>
          </p:nvPr>
        </p:nvSpPr>
        <p:spPr>
          <a:xfrm>
            <a:off x="2898969" y="768725"/>
            <a:ext cx="3758100" cy="512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latin typeface="Fredoka One"/>
                <a:ea typeface="Fredoka One"/>
                <a:cs typeface="Fredoka One"/>
                <a:sym typeface="Fredoka One"/>
              </a:rPr>
              <a:t>Memeriksa Popok</a:t>
            </a:r>
            <a:endParaRPr sz="3000" dirty="0">
              <a:latin typeface="Fredoka One"/>
              <a:ea typeface="Fredoka One"/>
              <a:cs typeface="Fredoka One"/>
              <a:sym typeface="Fredoka One"/>
            </a:endParaRPr>
          </a:p>
        </p:txBody>
      </p:sp>
      <p:grpSp>
        <p:nvGrpSpPr>
          <p:cNvPr id="544" name="Google Shape;544;p39"/>
          <p:cNvGrpSpPr/>
          <p:nvPr/>
        </p:nvGrpSpPr>
        <p:grpSpPr>
          <a:xfrm rot="1790415">
            <a:off x="6315100" y="3798590"/>
            <a:ext cx="1262614" cy="1129518"/>
            <a:chOff x="2373425" y="2328488"/>
            <a:chExt cx="1072475" cy="929000"/>
          </a:xfrm>
        </p:grpSpPr>
        <p:sp>
          <p:nvSpPr>
            <p:cNvPr id="545" name="Google Shape;545;p39"/>
            <p:cNvSpPr/>
            <p:nvPr/>
          </p:nvSpPr>
          <p:spPr>
            <a:xfrm>
              <a:off x="2385950" y="2891663"/>
              <a:ext cx="241850" cy="144300"/>
            </a:xfrm>
            <a:custGeom>
              <a:avLst/>
              <a:gdLst/>
              <a:ahLst/>
              <a:cxnLst/>
              <a:rect l="l" t="t" r="r" b="b"/>
              <a:pathLst>
                <a:path w="9674" h="5772" extrusionOk="0">
                  <a:moveTo>
                    <a:pt x="1835" y="1"/>
                  </a:moveTo>
                  <a:cubicBezTo>
                    <a:pt x="1768" y="1"/>
                    <a:pt x="1668" y="68"/>
                    <a:pt x="1601" y="68"/>
                  </a:cubicBezTo>
                  <a:cubicBezTo>
                    <a:pt x="1435" y="101"/>
                    <a:pt x="1301" y="268"/>
                    <a:pt x="1268" y="435"/>
                  </a:cubicBezTo>
                  <a:cubicBezTo>
                    <a:pt x="1234" y="601"/>
                    <a:pt x="1234" y="768"/>
                    <a:pt x="1301" y="968"/>
                  </a:cubicBezTo>
                  <a:cubicBezTo>
                    <a:pt x="1301" y="1002"/>
                    <a:pt x="1334" y="1068"/>
                    <a:pt x="1334" y="1135"/>
                  </a:cubicBezTo>
                  <a:lnTo>
                    <a:pt x="1101" y="1002"/>
                  </a:lnTo>
                  <a:cubicBezTo>
                    <a:pt x="1001" y="968"/>
                    <a:pt x="934" y="935"/>
                    <a:pt x="834" y="935"/>
                  </a:cubicBezTo>
                  <a:cubicBezTo>
                    <a:pt x="767" y="935"/>
                    <a:pt x="667" y="902"/>
                    <a:pt x="634" y="902"/>
                  </a:cubicBezTo>
                  <a:lnTo>
                    <a:pt x="567" y="902"/>
                  </a:lnTo>
                  <a:cubicBezTo>
                    <a:pt x="434" y="902"/>
                    <a:pt x="334" y="968"/>
                    <a:pt x="300" y="1002"/>
                  </a:cubicBezTo>
                  <a:cubicBezTo>
                    <a:pt x="234" y="1068"/>
                    <a:pt x="167" y="1168"/>
                    <a:pt x="134" y="1269"/>
                  </a:cubicBezTo>
                  <a:cubicBezTo>
                    <a:pt x="0" y="1669"/>
                    <a:pt x="400" y="2069"/>
                    <a:pt x="667" y="2269"/>
                  </a:cubicBezTo>
                  <a:cubicBezTo>
                    <a:pt x="767" y="2336"/>
                    <a:pt x="834" y="2403"/>
                    <a:pt x="968" y="2469"/>
                  </a:cubicBezTo>
                  <a:lnTo>
                    <a:pt x="934" y="2469"/>
                  </a:lnTo>
                  <a:cubicBezTo>
                    <a:pt x="801" y="2503"/>
                    <a:pt x="667" y="2536"/>
                    <a:pt x="634" y="2636"/>
                  </a:cubicBezTo>
                  <a:cubicBezTo>
                    <a:pt x="501" y="2770"/>
                    <a:pt x="467" y="2903"/>
                    <a:pt x="501" y="3036"/>
                  </a:cubicBezTo>
                  <a:cubicBezTo>
                    <a:pt x="567" y="3170"/>
                    <a:pt x="634" y="3303"/>
                    <a:pt x="767" y="3437"/>
                  </a:cubicBezTo>
                  <a:cubicBezTo>
                    <a:pt x="801" y="3470"/>
                    <a:pt x="901" y="3503"/>
                    <a:pt x="968" y="3537"/>
                  </a:cubicBezTo>
                  <a:cubicBezTo>
                    <a:pt x="1068" y="3604"/>
                    <a:pt x="1134" y="3604"/>
                    <a:pt x="1234" y="3604"/>
                  </a:cubicBezTo>
                  <a:lnTo>
                    <a:pt x="1334" y="3604"/>
                  </a:lnTo>
                  <a:cubicBezTo>
                    <a:pt x="1468" y="3604"/>
                    <a:pt x="1635" y="3604"/>
                    <a:pt x="1735" y="3537"/>
                  </a:cubicBezTo>
                  <a:cubicBezTo>
                    <a:pt x="1835" y="3537"/>
                    <a:pt x="1935" y="3503"/>
                    <a:pt x="2068" y="3470"/>
                  </a:cubicBezTo>
                  <a:cubicBezTo>
                    <a:pt x="2569" y="4337"/>
                    <a:pt x="3403" y="4871"/>
                    <a:pt x="3970" y="5171"/>
                  </a:cubicBezTo>
                  <a:cubicBezTo>
                    <a:pt x="4403" y="5405"/>
                    <a:pt x="4837" y="5538"/>
                    <a:pt x="5304" y="5638"/>
                  </a:cubicBezTo>
                  <a:cubicBezTo>
                    <a:pt x="5704" y="5738"/>
                    <a:pt x="6138" y="5772"/>
                    <a:pt x="6605" y="5772"/>
                  </a:cubicBezTo>
                  <a:lnTo>
                    <a:pt x="6705" y="5772"/>
                  </a:lnTo>
                  <a:cubicBezTo>
                    <a:pt x="7272" y="5772"/>
                    <a:pt x="7839" y="5638"/>
                    <a:pt x="8306" y="5472"/>
                  </a:cubicBezTo>
                  <a:cubicBezTo>
                    <a:pt x="8806" y="5271"/>
                    <a:pt x="9273" y="4971"/>
                    <a:pt x="9640" y="4604"/>
                  </a:cubicBezTo>
                  <a:cubicBezTo>
                    <a:pt x="9674" y="4571"/>
                    <a:pt x="9674" y="4504"/>
                    <a:pt x="9674" y="4437"/>
                  </a:cubicBezTo>
                  <a:cubicBezTo>
                    <a:pt x="9674" y="4337"/>
                    <a:pt x="9640" y="4304"/>
                    <a:pt x="9607" y="4271"/>
                  </a:cubicBezTo>
                  <a:lnTo>
                    <a:pt x="9574" y="4237"/>
                  </a:lnTo>
                  <a:cubicBezTo>
                    <a:pt x="9607" y="4071"/>
                    <a:pt x="9574" y="3904"/>
                    <a:pt x="9474" y="3737"/>
                  </a:cubicBezTo>
                  <a:cubicBezTo>
                    <a:pt x="9440" y="3637"/>
                    <a:pt x="9340" y="3570"/>
                    <a:pt x="9240" y="3503"/>
                  </a:cubicBezTo>
                  <a:cubicBezTo>
                    <a:pt x="9140" y="3470"/>
                    <a:pt x="9107" y="3437"/>
                    <a:pt x="8973" y="3437"/>
                  </a:cubicBezTo>
                  <a:cubicBezTo>
                    <a:pt x="8940" y="3403"/>
                    <a:pt x="8907" y="3403"/>
                    <a:pt x="8907" y="3403"/>
                  </a:cubicBezTo>
                  <a:lnTo>
                    <a:pt x="8840" y="3403"/>
                  </a:lnTo>
                  <a:cubicBezTo>
                    <a:pt x="8806" y="3403"/>
                    <a:pt x="8773" y="3403"/>
                    <a:pt x="8740" y="3437"/>
                  </a:cubicBezTo>
                  <a:lnTo>
                    <a:pt x="8673" y="3470"/>
                  </a:lnTo>
                  <a:cubicBezTo>
                    <a:pt x="8640" y="3470"/>
                    <a:pt x="8606" y="3503"/>
                    <a:pt x="8506" y="3503"/>
                  </a:cubicBezTo>
                  <a:cubicBezTo>
                    <a:pt x="8406" y="3570"/>
                    <a:pt x="8239" y="3637"/>
                    <a:pt x="8106" y="3737"/>
                  </a:cubicBezTo>
                  <a:cubicBezTo>
                    <a:pt x="8073" y="3770"/>
                    <a:pt x="8006" y="3804"/>
                    <a:pt x="7973" y="3904"/>
                  </a:cubicBezTo>
                  <a:lnTo>
                    <a:pt x="7239" y="4137"/>
                  </a:lnTo>
                  <a:cubicBezTo>
                    <a:pt x="6972" y="4171"/>
                    <a:pt x="6672" y="4237"/>
                    <a:pt x="6438" y="4237"/>
                  </a:cubicBezTo>
                  <a:lnTo>
                    <a:pt x="6171" y="4237"/>
                  </a:lnTo>
                  <a:cubicBezTo>
                    <a:pt x="5804" y="4171"/>
                    <a:pt x="5437" y="4104"/>
                    <a:pt x="5070" y="3970"/>
                  </a:cubicBezTo>
                  <a:cubicBezTo>
                    <a:pt x="4737" y="3837"/>
                    <a:pt x="4403" y="3670"/>
                    <a:pt x="4103" y="3470"/>
                  </a:cubicBezTo>
                  <a:cubicBezTo>
                    <a:pt x="3836" y="3303"/>
                    <a:pt x="3603" y="3103"/>
                    <a:pt x="3436" y="2836"/>
                  </a:cubicBezTo>
                  <a:cubicBezTo>
                    <a:pt x="3403" y="2770"/>
                    <a:pt x="3303" y="2736"/>
                    <a:pt x="3269" y="2636"/>
                  </a:cubicBezTo>
                  <a:cubicBezTo>
                    <a:pt x="3469" y="2569"/>
                    <a:pt x="3669" y="2436"/>
                    <a:pt x="3803" y="2269"/>
                  </a:cubicBezTo>
                  <a:cubicBezTo>
                    <a:pt x="3903" y="2169"/>
                    <a:pt x="4003" y="2069"/>
                    <a:pt x="4103" y="1902"/>
                  </a:cubicBezTo>
                  <a:cubicBezTo>
                    <a:pt x="4170" y="1736"/>
                    <a:pt x="4170" y="1569"/>
                    <a:pt x="4103" y="1402"/>
                  </a:cubicBezTo>
                  <a:cubicBezTo>
                    <a:pt x="4070" y="1235"/>
                    <a:pt x="3936" y="1102"/>
                    <a:pt x="3770" y="1068"/>
                  </a:cubicBezTo>
                  <a:cubicBezTo>
                    <a:pt x="3669" y="1002"/>
                    <a:pt x="3603" y="1002"/>
                    <a:pt x="3503" y="1002"/>
                  </a:cubicBezTo>
                  <a:cubicBezTo>
                    <a:pt x="3436" y="1002"/>
                    <a:pt x="3336" y="1002"/>
                    <a:pt x="3269" y="1068"/>
                  </a:cubicBezTo>
                  <a:cubicBezTo>
                    <a:pt x="3102" y="1102"/>
                    <a:pt x="2969" y="1168"/>
                    <a:pt x="2802" y="1269"/>
                  </a:cubicBezTo>
                  <a:lnTo>
                    <a:pt x="2769" y="1302"/>
                  </a:lnTo>
                  <a:cubicBezTo>
                    <a:pt x="2769" y="1269"/>
                    <a:pt x="2735" y="1168"/>
                    <a:pt x="2735" y="1135"/>
                  </a:cubicBezTo>
                  <a:cubicBezTo>
                    <a:pt x="2635" y="935"/>
                    <a:pt x="2569" y="768"/>
                    <a:pt x="2469" y="601"/>
                  </a:cubicBezTo>
                  <a:cubicBezTo>
                    <a:pt x="2402" y="468"/>
                    <a:pt x="2268" y="268"/>
                    <a:pt x="2068" y="134"/>
                  </a:cubicBezTo>
                  <a:cubicBezTo>
                    <a:pt x="1968" y="101"/>
                    <a:pt x="1902" y="68"/>
                    <a:pt x="1768" y="68"/>
                  </a:cubicBezTo>
                  <a:cubicBezTo>
                    <a:pt x="1902" y="1"/>
                    <a:pt x="1902" y="1"/>
                    <a:pt x="18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9"/>
            <p:cNvSpPr/>
            <p:nvPr/>
          </p:nvSpPr>
          <p:spPr>
            <a:xfrm>
              <a:off x="3205700" y="2790763"/>
              <a:ext cx="240200" cy="141800"/>
            </a:xfrm>
            <a:custGeom>
              <a:avLst/>
              <a:gdLst/>
              <a:ahLst/>
              <a:cxnLst/>
              <a:rect l="l" t="t" r="r" b="b"/>
              <a:pathLst>
                <a:path w="9608" h="5672" extrusionOk="0">
                  <a:moveTo>
                    <a:pt x="7839" y="1"/>
                  </a:moveTo>
                  <a:cubicBezTo>
                    <a:pt x="7706" y="1"/>
                    <a:pt x="7639" y="34"/>
                    <a:pt x="7539" y="134"/>
                  </a:cubicBezTo>
                  <a:cubicBezTo>
                    <a:pt x="7339" y="268"/>
                    <a:pt x="7205" y="434"/>
                    <a:pt x="7139" y="601"/>
                  </a:cubicBezTo>
                  <a:cubicBezTo>
                    <a:pt x="7039" y="768"/>
                    <a:pt x="6905" y="935"/>
                    <a:pt x="6872" y="1135"/>
                  </a:cubicBezTo>
                  <a:cubicBezTo>
                    <a:pt x="6872" y="1168"/>
                    <a:pt x="6838" y="1268"/>
                    <a:pt x="6838" y="1302"/>
                  </a:cubicBezTo>
                  <a:lnTo>
                    <a:pt x="6805" y="1268"/>
                  </a:lnTo>
                  <a:cubicBezTo>
                    <a:pt x="6672" y="1168"/>
                    <a:pt x="6505" y="1101"/>
                    <a:pt x="6338" y="1035"/>
                  </a:cubicBezTo>
                  <a:cubicBezTo>
                    <a:pt x="6238" y="1001"/>
                    <a:pt x="6171" y="1001"/>
                    <a:pt x="6071" y="1001"/>
                  </a:cubicBezTo>
                  <a:cubicBezTo>
                    <a:pt x="6005" y="1001"/>
                    <a:pt x="5904" y="1001"/>
                    <a:pt x="5838" y="1035"/>
                  </a:cubicBezTo>
                  <a:cubicBezTo>
                    <a:pt x="5704" y="1101"/>
                    <a:pt x="5571" y="1202"/>
                    <a:pt x="5504" y="1368"/>
                  </a:cubicBezTo>
                  <a:cubicBezTo>
                    <a:pt x="5471" y="1535"/>
                    <a:pt x="5471" y="1702"/>
                    <a:pt x="5504" y="1869"/>
                  </a:cubicBezTo>
                  <a:cubicBezTo>
                    <a:pt x="5571" y="2036"/>
                    <a:pt x="5704" y="2169"/>
                    <a:pt x="5804" y="2269"/>
                  </a:cubicBezTo>
                  <a:cubicBezTo>
                    <a:pt x="5971" y="2369"/>
                    <a:pt x="6138" y="2503"/>
                    <a:pt x="6338" y="2636"/>
                  </a:cubicBezTo>
                  <a:lnTo>
                    <a:pt x="6371" y="2669"/>
                  </a:lnTo>
                  <a:lnTo>
                    <a:pt x="6238" y="2836"/>
                  </a:lnTo>
                  <a:cubicBezTo>
                    <a:pt x="6038" y="3036"/>
                    <a:pt x="5838" y="3270"/>
                    <a:pt x="5571" y="3437"/>
                  </a:cubicBezTo>
                  <a:cubicBezTo>
                    <a:pt x="5304" y="3637"/>
                    <a:pt x="4970" y="3803"/>
                    <a:pt x="4637" y="3937"/>
                  </a:cubicBezTo>
                  <a:cubicBezTo>
                    <a:pt x="4237" y="4037"/>
                    <a:pt x="3870" y="4137"/>
                    <a:pt x="3503" y="4170"/>
                  </a:cubicBezTo>
                  <a:lnTo>
                    <a:pt x="3236" y="4170"/>
                  </a:lnTo>
                  <a:cubicBezTo>
                    <a:pt x="2969" y="4170"/>
                    <a:pt x="2702" y="4137"/>
                    <a:pt x="2435" y="4104"/>
                  </a:cubicBezTo>
                  <a:cubicBezTo>
                    <a:pt x="2202" y="4037"/>
                    <a:pt x="1935" y="3970"/>
                    <a:pt x="1701" y="3837"/>
                  </a:cubicBezTo>
                  <a:cubicBezTo>
                    <a:pt x="1701" y="3770"/>
                    <a:pt x="1668" y="3703"/>
                    <a:pt x="1568" y="3670"/>
                  </a:cubicBezTo>
                  <a:cubicBezTo>
                    <a:pt x="1401" y="3603"/>
                    <a:pt x="1268" y="3503"/>
                    <a:pt x="1168" y="3470"/>
                  </a:cubicBezTo>
                  <a:cubicBezTo>
                    <a:pt x="1101" y="3470"/>
                    <a:pt x="1068" y="3437"/>
                    <a:pt x="1001" y="3437"/>
                  </a:cubicBezTo>
                  <a:lnTo>
                    <a:pt x="934" y="3370"/>
                  </a:lnTo>
                  <a:cubicBezTo>
                    <a:pt x="901" y="3336"/>
                    <a:pt x="868" y="3336"/>
                    <a:pt x="834" y="3336"/>
                  </a:cubicBezTo>
                  <a:lnTo>
                    <a:pt x="767" y="3336"/>
                  </a:lnTo>
                  <a:cubicBezTo>
                    <a:pt x="734" y="3336"/>
                    <a:pt x="701" y="3370"/>
                    <a:pt x="701" y="3370"/>
                  </a:cubicBezTo>
                  <a:cubicBezTo>
                    <a:pt x="601" y="3370"/>
                    <a:pt x="534" y="3437"/>
                    <a:pt x="434" y="3470"/>
                  </a:cubicBezTo>
                  <a:cubicBezTo>
                    <a:pt x="334" y="3537"/>
                    <a:pt x="267" y="3603"/>
                    <a:pt x="200" y="3670"/>
                  </a:cubicBezTo>
                  <a:cubicBezTo>
                    <a:pt x="100" y="3837"/>
                    <a:pt x="67" y="4004"/>
                    <a:pt x="100" y="4170"/>
                  </a:cubicBezTo>
                  <a:lnTo>
                    <a:pt x="67" y="4170"/>
                  </a:lnTo>
                  <a:cubicBezTo>
                    <a:pt x="34" y="4204"/>
                    <a:pt x="0" y="4304"/>
                    <a:pt x="0" y="4337"/>
                  </a:cubicBezTo>
                  <a:cubicBezTo>
                    <a:pt x="0" y="4437"/>
                    <a:pt x="0" y="4471"/>
                    <a:pt x="34" y="4504"/>
                  </a:cubicBezTo>
                  <a:cubicBezTo>
                    <a:pt x="401" y="4871"/>
                    <a:pt x="868" y="5171"/>
                    <a:pt x="1368" y="5371"/>
                  </a:cubicBezTo>
                  <a:cubicBezTo>
                    <a:pt x="1868" y="5538"/>
                    <a:pt x="2402" y="5671"/>
                    <a:pt x="2969" y="5671"/>
                  </a:cubicBezTo>
                  <a:lnTo>
                    <a:pt x="3069" y="5671"/>
                  </a:lnTo>
                  <a:cubicBezTo>
                    <a:pt x="3503" y="5671"/>
                    <a:pt x="3970" y="5638"/>
                    <a:pt x="4370" y="5538"/>
                  </a:cubicBezTo>
                  <a:cubicBezTo>
                    <a:pt x="4870" y="5405"/>
                    <a:pt x="5337" y="5305"/>
                    <a:pt x="5704" y="5104"/>
                  </a:cubicBezTo>
                  <a:cubicBezTo>
                    <a:pt x="6305" y="4804"/>
                    <a:pt x="7139" y="4270"/>
                    <a:pt x="7606" y="3370"/>
                  </a:cubicBezTo>
                  <a:cubicBezTo>
                    <a:pt x="7739" y="3437"/>
                    <a:pt x="7839" y="3437"/>
                    <a:pt x="7973" y="3470"/>
                  </a:cubicBezTo>
                  <a:cubicBezTo>
                    <a:pt x="8039" y="3470"/>
                    <a:pt x="8206" y="3503"/>
                    <a:pt x="8340" y="3503"/>
                  </a:cubicBezTo>
                  <a:lnTo>
                    <a:pt x="8473" y="3503"/>
                  </a:lnTo>
                  <a:cubicBezTo>
                    <a:pt x="8540" y="3503"/>
                    <a:pt x="8640" y="3503"/>
                    <a:pt x="8706" y="3470"/>
                  </a:cubicBezTo>
                  <a:cubicBezTo>
                    <a:pt x="8807" y="3437"/>
                    <a:pt x="8873" y="3437"/>
                    <a:pt x="8907" y="3336"/>
                  </a:cubicBezTo>
                  <a:cubicBezTo>
                    <a:pt x="9073" y="3203"/>
                    <a:pt x="9173" y="3070"/>
                    <a:pt x="9173" y="2970"/>
                  </a:cubicBezTo>
                  <a:cubicBezTo>
                    <a:pt x="9207" y="2803"/>
                    <a:pt x="9140" y="2669"/>
                    <a:pt x="9040" y="2536"/>
                  </a:cubicBezTo>
                  <a:cubicBezTo>
                    <a:pt x="8973" y="2469"/>
                    <a:pt x="8873" y="2402"/>
                    <a:pt x="8706" y="2369"/>
                  </a:cubicBezTo>
                  <a:lnTo>
                    <a:pt x="8673" y="2369"/>
                  </a:lnTo>
                  <a:cubicBezTo>
                    <a:pt x="8740" y="2336"/>
                    <a:pt x="8873" y="2236"/>
                    <a:pt x="8940" y="2202"/>
                  </a:cubicBezTo>
                  <a:cubicBezTo>
                    <a:pt x="9240" y="1969"/>
                    <a:pt x="9607" y="1635"/>
                    <a:pt x="9507" y="1202"/>
                  </a:cubicBezTo>
                  <a:cubicBezTo>
                    <a:pt x="9440" y="1135"/>
                    <a:pt x="9407" y="1001"/>
                    <a:pt x="9340" y="968"/>
                  </a:cubicBezTo>
                  <a:cubicBezTo>
                    <a:pt x="9274" y="901"/>
                    <a:pt x="9173" y="835"/>
                    <a:pt x="9073" y="835"/>
                  </a:cubicBezTo>
                  <a:lnTo>
                    <a:pt x="9007" y="835"/>
                  </a:lnTo>
                  <a:cubicBezTo>
                    <a:pt x="8907" y="835"/>
                    <a:pt x="8840" y="835"/>
                    <a:pt x="8807" y="868"/>
                  </a:cubicBezTo>
                  <a:cubicBezTo>
                    <a:pt x="8706" y="868"/>
                    <a:pt x="8606" y="901"/>
                    <a:pt x="8540" y="968"/>
                  </a:cubicBezTo>
                  <a:lnTo>
                    <a:pt x="8306" y="1068"/>
                  </a:lnTo>
                  <a:cubicBezTo>
                    <a:pt x="8340" y="1035"/>
                    <a:pt x="8340" y="1001"/>
                    <a:pt x="8340" y="901"/>
                  </a:cubicBezTo>
                  <a:cubicBezTo>
                    <a:pt x="8373" y="701"/>
                    <a:pt x="8406" y="534"/>
                    <a:pt x="8373" y="368"/>
                  </a:cubicBezTo>
                  <a:cubicBezTo>
                    <a:pt x="8340" y="201"/>
                    <a:pt x="8206" y="67"/>
                    <a:pt x="80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9"/>
            <p:cNvSpPr/>
            <p:nvPr/>
          </p:nvSpPr>
          <p:spPr>
            <a:xfrm>
              <a:off x="2709500" y="2905313"/>
              <a:ext cx="183500" cy="352175"/>
            </a:xfrm>
            <a:custGeom>
              <a:avLst/>
              <a:gdLst/>
              <a:ahLst/>
              <a:cxnLst/>
              <a:rect l="l" t="t" r="r" b="b"/>
              <a:pathLst>
                <a:path w="7340" h="14087" extrusionOk="0">
                  <a:moveTo>
                    <a:pt x="4733" y="0"/>
                  </a:moveTo>
                  <a:cubicBezTo>
                    <a:pt x="3153" y="0"/>
                    <a:pt x="1368" y="2777"/>
                    <a:pt x="701" y="6460"/>
                  </a:cubicBezTo>
                  <a:cubicBezTo>
                    <a:pt x="1" y="10363"/>
                    <a:pt x="701" y="13732"/>
                    <a:pt x="2369" y="14065"/>
                  </a:cubicBezTo>
                  <a:cubicBezTo>
                    <a:pt x="2447" y="14080"/>
                    <a:pt x="2526" y="14087"/>
                    <a:pt x="2605" y="14087"/>
                  </a:cubicBezTo>
                  <a:cubicBezTo>
                    <a:pt x="4182" y="14087"/>
                    <a:pt x="5940" y="11279"/>
                    <a:pt x="6639" y="7594"/>
                  </a:cubicBezTo>
                  <a:cubicBezTo>
                    <a:pt x="7339" y="3658"/>
                    <a:pt x="6572" y="289"/>
                    <a:pt x="4971" y="22"/>
                  </a:cubicBezTo>
                  <a:cubicBezTo>
                    <a:pt x="4892" y="8"/>
                    <a:pt x="4813" y="0"/>
                    <a:pt x="473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9"/>
            <p:cNvSpPr/>
            <p:nvPr/>
          </p:nvSpPr>
          <p:spPr>
            <a:xfrm>
              <a:off x="3021400" y="2829388"/>
              <a:ext cx="285225" cy="297225"/>
            </a:xfrm>
            <a:custGeom>
              <a:avLst/>
              <a:gdLst/>
              <a:ahLst/>
              <a:cxnLst/>
              <a:rect l="l" t="t" r="r" b="b"/>
              <a:pathLst>
                <a:path w="11409" h="11889" extrusionOk="0">
                  <a:moveTo>
                    <a:pt x="2270" y="0"/>
                  </a:moveTo>
                  <a:cubicBezTo>
                    <a:pt x="1901" y="0"/>
                    <a:pt x="1583" y="94"/>
                    <a:pt x="1335" y="290"/>
                  </a:cubicBezTo>
                  <a:cubicBezTo>
                    <a:pt x="0" y="1291"/>
                    <a:pt x="901" y="4660"/>
                    <a:pt x="3336" y="7796"/>
                  </a:cubicBezTo>
                  <a:cubicBezTo>
                    <a:pt x="5267" y="10316"/>
                    <a:pt x="7607" y="11888"/>
                    <a:pt x="9126" y="11888"/>
                  </a:cubicBezTo>
                  <a:cubicBezTo>
                    <a:pt x="9497" y="11888"/>
                    <a:pt x="9819" y="11795"/>
                    <a:pt x="10074" y="11598"/>
                  </a:cubicBezTo>
                  <a:cubicBezTo>
                    <a:pt x="11408" y="10564"/>
                    <a:pt x="10508" y="7229"/>
                    <a:pt x="8073" y="4093"/>
                  </a:cubicBezTo>
                  <a:cubicBezTo>
                    <a:pt x="6142" y="1573"/>
                    <a:pt x="3780" y="0"/>
                    <a:pt x="22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9"/>
            <p:cNvSpPr/>
            <p:nvPr/>
          </p:nvSpPr>
          <p:spPr>
            <a:xfrm>
              <a:off x="2373425" y="2596988"/>
              <a:ext cx="110100" cy="121425"/>
            </a:xfrm>
            <a:custGeom>
              <a:avLst/>
              <a:gdLst/>
              <a:ahLst/>
              <a:cxnLst/>
              <a:rect l="l" t="t" r="r" b="b"/>
              <a:pathLst>
                <a:path w="4404" h="4857" extrusionOk="0">
                  <a:moveTo>
                    <a:pt x="2299" y="1"/>
                  </a:moveTo>
                  <a:cubicBezTo>
                    <a:pt x="1273" y="1"/>
                    <a:pt x="324" y="929"/>
                    <a:pt x="168" y="2181"/>
                  </a:cubicBezTo>
                  <a:cubicBezTo>
                    <a:pt x="1" y="3482"/>
                    <a:pt x="801" y="4716"/>
                    <a:pt x="1936" y="4850"/>
                  </a:cubicBezTo>
                  <a:cubicBezTo>
                    <a:pt x="1991" y="4855"/>
                    <a:pt x="2047" y="4857"/>
                    <a:pt x="2102" y="4857"/>
                  </a:cubicBezTo>
                  <a:cubicBezTo>
                    <a:pt x="3169" y="4857"/>
                    <a:pt x="4112" y="3950"/>
                    <a:pt x="4271" y="2681"/>
                  </a:cubicBezTo>
                  <a:cubicBezTo>
                    <a:pt x="4404" y="1347"/>
                    <a:pt x="3637" y="180"/>
                    <a:pt x="2503" y="13"/>
                  </a:cubicBezTo>
                  <a:cubicBezTo>
                    <a:pt x="2434" y="5"/>
                    <a:pt x="2366" y="1"/>
                    <a:pt x="229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9"/>
            <p:cNvSpPr/>
            <p:nvPr/>
          </p:nvSpPr>
          <p:spPr>
            <a:xfrm>
              <a:off x="2396775" y="2507163"/>
              <a:ext cx="344450" cy="378750"/>
            </a:xfrm>
            <a:custGeom>
              <a:avLst/>
              <a:gdLst/>
              <a:ahLst/>
              <a:cxnLst/>
              <a:rect l="l" t="t" r="r" b="b"/>
              <a:pathLst>
                <a:path w="13778" h="15150" extrusionOk="0">
                  <a:moveTo>
                    <a:pt x="7168" y="1"/>
                  </a:moveTo>
                  <a:cubicBezTo>
                    <a:pt x="3859" y="1"/>
                    <a:pt x="971" y="2889"/>
                    <a:pt x="501" y="6808"/>
                  </a:cubicBezTo>
                  <a:cubicBezTo>
                    <a:pt x="1" y="10978"/>
                    <a:pt x="2403" y="14680"/>
                    <a:pt x="5972" y="15114"/>
                  </a:cubicBezTo>
                  <a:cubicBezTo>
                    <a:pt x="6184" y="15138"/>
                    <a:pt x="6395" y="15150"/>
                    <a:pt x="6604" y="15150"/>
                  </a:cubicBezTo>
                  <a:cubicBezTo>
                    <a:pt x="9886" y="15150"/>
                    <a:pt x="12773" y="12262"/>
                    <a:pt x="13244" y="8343"/>
                  </a:cubicBezTo>
                  <a:cubicBezTo>
                    <a:pt x="13777" y="4206"/>
                    <a:pt x="11342" y="504"/>
                    <a:pt x="7806" y="37"/>
                  </a:cubicBezTo>
                  <a:cubicBezTo>
                    <a:pt x="7592" y="13"/>
                    <a:pt x="7379" y="1"/>
                    <a:pt x="716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9"/>
            <p:cNvSpPr/>
            <p:nvPr/>
          </p:nvSpPr>
          <p:spPr>
            <a:xfrm>
              <a:off x="3190675" y="2379963"/>
              <a:ext cx="123450" cy="115075"/>
            </a:xfrm>
            <a:custGeom>
              <a:avLst/>
              <a:gdLst/>
              <a:ahLst/>
              <a:cxnLst/>
              <a:rect l="l" t="t" r="r" b="b"/>
              <a:pathLst>
                <a:path w="4938" h="4603" extrusionOk="0">
                  <a:moveTo>
                    <a:pt x="2139" y="1"/>
                  </a:moveTo>
                  <a:cubicBezTo>
                    <a:pt x="1722" y="1"/>
                    <a:pt x="1315" y="128"/>
                    <a:pt x="968" y="388"/>
                  </a:cubicBezTo>
                  <a:cubicBezTo>
                    <a:pt x="68" y="1088"/>
                    <a:pt x="1" y="2523"/>
                    <a:pt x="835" y="3557"/>
                  </a:cubicBezTo>
                  <a:cubicBezTo>
                    <a:pt x="1364" y="4234"/>
                    <a:pt x="2121" y="4602"/>
                    <a:pt x="2834" y="4602"/>
                  </a:cubicBezTo>
                  <a:cubicBezTo>
                    <a:pt x="3245" y="4602"/>
                    <a:pt x="3641" y="4480"/>
                    <a:pt x="3970" y="4224"/>
                  </a:cubicBezTo>
                  <a:cubicBezTo>
                    <a:pt x="4838" y="3557"/>
                    <a:pt x="4938" y="2089"/>
                    <a:pt x="4104" y="1055"/>
                  </a:cubicBezTo>
                  <a:cubicBezTo>
                    <a:pt x="3580" y="363"/>
                    <a:pt x="2845" y="1"/>
                    <a:pt x="213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9"/>
            <p:cNvSpPr/>
            <p:nvPr/>
          </p:nvSpPr>
          <p:spPr>
            <a:xfrm>
              <a:off x="2960525" y="2364363"/>
              <a:ext cx="381950" cy="358900"/>
            </a:xfrm>
            <a:custGeom>
              <a:avLst/>
              <a:gdLst/>
              <a:ahLst/>
              <a:cxnLst/>
              <a:rect l="l" t="t" r="r" b="b"/>
              <a:pathLst>
                <a:path w="15278" h="14356" extrusionOk="0">
                  <a:moveTo>
                    <a:pt x="6555" y="0"/>
                  </a:moveTo>
                  <a:cubicBezTo>
                    <a:pt x="5271" y="0"/>
                    <a:pt x="4031" y="383"/>
                    <a:pt x="3002" y="1179"/>
                  </a:cubicBezTo>
                  <a:cubicBezTo>
                    <a:pt x="167" y="3347"/>
                    <a:pt x="0" y="7817"/>
                    <a:pt x="2535" y="11086"/>
                  </a:cubicBezTo>
                  <a:cubicBezTo>
                    <a:pt x="4168" y="13206"/>
                    <a:pt x="6528" y="14356"/>
                    <a:pt x="8750" y="14356"/>
                  </a:cubicBezTo>
                  <a:cubicBezTo>
                    <a:pt x="10025" y="14356"/>
                    <a:pt x="11254" y="13978"/>
                    <a:pt x="12276" y="13187"/>
                  </a:cubicBezTo>
                  <a:cubicBezTo>
                    <a:pt x="15111" y="11019"/>
                    <a:pt x="15278" y="6549"/>
                    <a:pt x="12709" y="3247"/>
                  </a:cubicBezTo>
                  <a:cubicBezTo>
                    <a:pt x="11105" y="1136"/>
                    <a:pt x="8766" y="0"/>
                    <a:pt x="65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9"/>
            <p:cNvSpPr/>
            <p:nvPr/>
          </p:nvSpPr>
          <p:spPr>
            <a:xfrm>
              <a:off x="2633625" y="2328488"/>
              <a:ext cx="377800" cy="262450"/>
            </a:xfrm>
            <a:custGeom>
              <a:avLst/>
              <a:gdLst/>
              <a:ahLst/>
              <a:cxnLst/>
              <a:rect l="l" t="t" r="r" b="b"/>
              <a:pathLst>
                <a:path w="15112" h="10498" extrusionOk="0">
                  <a:moveTo>
                    <a:pt x="8698" y="0"/>
                  </a:moveTo>
                  <a:cubicBezTo>
                    <a:pt x="7892" y="0"/>
                    <a:pt x="7050" y="111"/>
                    <a:pt x="6205" y="345"/>
                  </a:cubicBezTo>
                  <a:cubicBezTo>
                    <a:pt x="2435" y="1413"/>
                    <a:pt x="0" y="4448"/>
                    <a:pt x="734" y="7117"/>
                  </a:cubicBezTo>
                  <a:cubicBezTo>
                    <a:pt x="1327" y="9206"/>
                    <a:pt x="3656" y="10498"/>
                    <a:pt x="6409" y="10498"/>
                  </a:cubicBezTo>
                  <a:cubicBezTo>
                    <a:pt x="7216" y="10498"/>
                    <a:pt x="8060" y="10387"/>
                    <a:pt x="8907" y="10152"/>
                  </a:cubicBezTo>
                  <a:cubicBezTo>
                    <a:pt x="12676" y="9152"/>
                    <a:pt x="15111" y="6116"/>
                    <a:pt x="14377" y="3414"/>
                  </a:cubicBezTo>
                  <a:cubicBezTo>
                    <a:pt x="13784" y="1298"/>
                    <a:pt x="11453" y="0"/>
                    <a:pt x="86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9"/>
            <p:cNvSpPr/>
            <p:nvPr/>
          </p:nvSpPr>
          <p:spPr>
            <a:xfrm>
              <a:off x="2524375" y="2399663"/>
              <a:ext cx="777250" cy="773075"/>
            </a:xfrm>
            <a:custGeom>
              <a:avLst/>
              <a:gdLst/>
              <a:ahLst/>
              <a:cxnLst/>
              <a:rect l="l" t="t" r="r" b="b"/>
              <a:pathLst>
                <a:path w="31090" h="30923" extrusionOk="0">
                  <a:moveTo>
                    <a:pt x="14811" y="0"/>
                  </a:moveTo>
                  <a:cubicBezTo>
                    <a:pt x="13877" y="67"/>
                    <a:pt x="12910" y="167"/>
                    <a:pt x="11942" y="434"/>
                  </a:cubicBezTo>
                  <a:cubicBezTo>
                    <a:pt x="11542" y="501"/>
                    <a:pt x="11108" y="634"/>
                    <a:pt x="10708" y="801"/>
                  </a:cubicBezTo>
                  <a:cubicBezTo>
                    <a:pt x="10575" y="834"/>
                    <a:pt x="10475" y="901"/>
                    <a:pt x="10341" y="934"/>
                  </a:cubicBezTo>
                  <a:cubicBezTo>
                    <a:pt x="9941" y="1101"/>
                    <a:pt x="9474" y="1268"/>
                    <a:pt x="9074" y="1468"/>
                  </a:cubicBezTo>
                  <a:cubicBezTo>
                    <a:pt x="7739" y="2102"/>
                    <a:pt x="6472" y="2902"/>
                    <a:pt x="5338" y="3903"/>
                  </a:cubicBezTo>
                  <a:cubicBezTo>
                    <a:pt x="5004" y="4170"/>
                    <a:pt x="4637" y="4503"/>
                    <a:pt x="4304" y="4904"/>
                  </a:cubicBezTo>
                  <a:cubicBezTo>
                    <a:pt x="3603" y="5638"/>
                    <a:pt x="2969" y="6438"/>
                    <a:pt x="2469" y="7305"/>
                  </a:cubicBezTo>
                  <a:cubicBezTo>
                    <a:pt x="2269" y="7639"/>
                    <a:pt x="2069" y="7973"/>
                    <a:pt x="1902" y="8339"/>
                  </a:cubicBezTo>
                  <a:cubicBezTo>
                    <a:pt x="1435" y="9173"/>
                    <a:pt x="1101" y="10107"/>
                    <a:pt x="801" y="11075"/>
                  </a:cubicBezTo>
                  <a:cubicBezTo>
                    <a:pt x="568" y="11942"/>
                    <a:pt x="334" y="12909"/>
                    <a:pt x="234" y="13910"/>
                  </a:cubicBezTo>
                  <a:cubicBezTo>
                    <a:pt x="0" y="15811"/>
                    <a:pt x="167" y="17846"/>
                    <a:pt x="734" y="19748"/>
                  </a:cubicBezTo>
                  <a:cubicBezTo>
                    <a:pt x="1235" y="21582"/>
                    <a:pt x="2135" y="23317"/>
                    <a:pt x="3303" y="24851"/>
                  </a:cubicBezTo>
                  <a:cubicBezTo>
                    <a:pt x="4470" y="26352"/>
                    <a:pt x="5905" y="27653"/>
                    <a:pt x="7506" y="28654"/>
                  </a:cubicBezTo>
                  <a:cubicBezTo>
                    <a:pt x="9107" y="29655"/>
                    <a:pt x="10975" y="30322"/>
                    <a:pt x="12843" y="30655"/>
                  </a:cubicBezTo>
                  <a:cubicBezTo>
                    <a:pt x="13744" y="30822"/>
                    <a:pt x="14644" y="30922"/>
                    <a:pt x="15578" y="30922"/>
                  </a:cubicBezTo>
                  <a:lnTo>
                    <a:pt x="15812" y="30922"/>
                  </a:lnTo>
                  <a:cubicBezTo>
                    <a:pt x="16779" y="30922"/>
                    <a:pt x="17746" y="30789"/>
                    <a:pt x="18680" y="30589"/>
                  </a:cubicBezTo>
                  <a:cubicBezTo>
                    <a:pt x="20482" y="30188"/>
                    <a:pt x="22283" y="29455"/>
                    <a:pt x="23918" y="28454"/>
                  </a:cubicBezTo>
                  <a:cubicBezTo>
                    <a:pt x="24651" y="27954"/>
                    <a:pt x="25419" y="27353"/>
                    <a:pt x="26119" y="26753"/>
                  </a:cubicBezTo>
                  <a:cubicBezTo>
                    <a:pt x="26786" y="26119"/>
                    <a:pt x="27420" y="25452"/>
                    <a:pt x="27954" y="24651"/>
                  </a:cubicBezTo>
                  <a:cubicBezTo>
                    <a:pt x="29088" y="23150"/>
                    <a:pt x="29922" y="21449"/>
                    <a:pt x="30422" y="19614"/>
                  </a:cubicBezTo>
                  <a:cubicBezTo>
                    <a:pt x="30923" y="17746"/>
                    <a:pt x="31089" y="15745"/>
                    <a:pt x="30856" y="13777"/>
                  </a:cubicBezTo>
                  <a:cubicBezTo>
                    <a:pt x="30656" y="11809"/>
                    <a:pt x="30089" y="9974"/>
                    <a:pt x="29121" y="8173"/>
                  </a:cubicBezTo>
                  <a:cubicBezTo>
                    <a:pt x="28254" y="6505"/>
                    <a:pt x="26986" y="5004"/>
                    <a:pt x="25585" y="3770"/>
                  </a:cubicBezTo>
                  <a:cubicBezTo>
                    <a:pt x="24885" y="3136"/>
                    <a:pt x="24084" y="2602"/>
                    <a:pt x="23250" y="2102"/>
                  </a:cubicBezTo>
                  <a:cubicBezTo>
                    <a:pt x="22416" y="1635"/>
                    <a:pt x="21549" y="1234"/>
                    <a:pt x="20615" y="901"/>
                  </a:cubicBezTo>
                  <a:cubicBezTo>
                    <a:pt x="19147" y="400"/>
                    <a:pt x="17646" y="100"/>
                    <a:pt x="16079" y="67"/>
                  </a:cubicBezTo>
                  <a:lnTo>
                    <a:pt x="15678" y="67"/>
                  </a:lnTo>
                  <a:cubicBezTo>
                    <a:pt x="15612" y="0"/>
                    <a:pt x="15578" y="0"/>
                    <a:pt x="155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9"/>
            <p:cNvSpPr/>
            <p:nvPr/>
          </p:nvSpPr>
          <p:spPr>
            <a:xfrm>
              <a:off x="2594425" y="2474713"/>
              <a:ext cx="633800" cy="629650"/>
            </a:xfrm>
            <a:custGeom>
              <a:avLst/>
              <a:gdLst/>
              <a:ahLst/>
              <a:cxnLst/>
              <a:rect l="l" t="t" r="r" b="b"/>
              <a:pathLst>
                <a:path w="25352" h="25186" extrusionOk="0">
                  <a:moveTo>
                    <a:pt x="12142" y="0"/>
                  </a:moveTo>
                  <a:cubicBezTo>
                    <a:pt x="11342" y="67"/>
                    <a:pt x="10575" y="134"/>
                    <a:pt x="9774" y="334"/>
                  </a:cubicBezTo>
                  <a:cubicBezTo>
                    <a:pt x="9441" y="434"/>
                    <a:pt x="9107" y="501"/>
                    <a:pt x="8773" y="634"/>
                  </a:cubicBezTo>
                  <a:cubicBezTo>
                    <a:pt x="8673" y="667"/>
                    <a:pt x="8607" y="667"/>
                    <a:pt x="8473" y="734"/>
                  </a:cubicBezTo>
                  <a:cubicBezTo>
                    <a:pt x="8106" y="834"/>
                    <a:pt x="7773" y="968"/>
                    <a:pt x="7439" y="1134"/>
                  </a:cubicBezTo>
                  <a:cubicBezTo>
                    <a:pt x="6338" y="1635"/>
                    <a:pt x="5304" y="2302"/>
                    <a:pt x="4404" y="3103"/>
                  </a:cubicBezTo>
                  <a:cubicBezTo>
                    <a:pt x="4103" y="3336"/>
                    <a:pt x="3803" y="3636"/>
                    <a:pt x="3570" y="3936"/>
                  </a:cubicBezTo>
                  <a:cubicBezTo>
                    <a:pt x="2969" y="4504"/>
                    <a:pt x="2469" y="5171"/>
                    <a:pt x="2069" y="5871"/>
                  </a:cubicBezTo>
                  <a:cubicBezTo>
                    <a:pt x="1902" y="6171"/>
                    <a:pt x="1735" y="6438"/>
                    <a:pt x="1568" y="6705"/>
                  </a:cubicBezTo>
                  <a:cubicBezTo>
                    <a:pt x="1168" y="7372"/>
                    <a:pt x="901" y="8139"/>
                    <a:pt x="634" y="8940"/>
                  </a:cubicBezTo>
                  <a:cubicBezTo>
                    <a:pt x="434" y="9641"/>
                    <a:pt x="267" y="10441"/>
                    <a:pt x="167" y="11242"/>
                  </a:cubicBezTo>
                  <a:cubicBezTo>
                    <a:pt x="0" y="12809"/>
                    <a:pt x="134" y="14444"/>
                    <a:pt x="601" y="16012"/>
                  </a:cubicBezTo>
                  <a:cubicBezTo>
                    <a:pt x="1001" y="17513"/>
                    <a:pt x="1768" y="18981"/>
                    <a:pt x="2669" y="20248"/>
                  </a:cubicBezTo>
                  <a:cubicBezTo>
                    <a:pt x="3636" y="21482"/>
                    <a:pt x="4771" y="22516"/>
                    <a:pt x="6105" y="23317"/>
                  </a:cubicBezTo>
                  <a:cubicBezTo>
                    <a:pt x="7406" y="24118"/>
                    <a:pt x="8907" y="24685"/>
                    <a:pt x="10475" y="24985"/>
                  </a:cubicBezTo>
                  <a:cubicBezTo>
                    <a:pt x="11175" y="25118"/>
                    <a:pt x="11942" y="25185"/>
                    <a:pt x="12676" y="25185"/>
                  </a:cubicBezTo>
                  <a:lnTo>
                    <a:pt x="12910" y="25185"/>
                  </a:lnTo>
                  <a:cubicBezTo>
                    <a:pt x="13677" y="25185"/>
                    <a:pt x="14477" y="25118"/>
                    <a:pt x="15278" y="24952"/>
                  </a:cubicBezTo>
                  <a:cubicBezTo>
                    <a:pt x="16746" y="24651"/>
                    <a:pt x="18247" y="24018"/>
                    <a:pt x="19514" y="23184"/>
                  </a:cubicBezTo>
                  <a:cubicBezTo>
                    <a:pt x="20148" y="22783"/>
                    <a:pt x="20782" y="22316"/>
                    <a:pt x="21316" y="21816"/>
                  </a:cubicBezTo>
                  <a:cubicBezTo>
                    <a:pt x="21849" y="21316"/>
                    <a:pt x="22350" y="20715"/>
                    <a:pt x="22817" y="20115"/>
                  </a:cubicBezTo>
                  <a:cubicBezTo>
                    <a:pt x="23751" y="18881"/>
                    <a:pt x="24418" y="17480"/>
                    <a:pt x="24818" y="15978"/>
                  </a:cubicBezTo>
                  <a:cubicBezTo>
                    <a:pt x="25252" y="14444"/>
                    <a:pt x="25352" y="12809"/>
                    <a:pt x="25185" y="11208"/>
                  </a:cubicBezTo>
                  <a:cubicBezTo>
                    <a:pt x="25018" y="9641"/>
                    <a:pt x="24518" y="8106"/>
                    <a:pt x="23784" y="6672"/>
                  </a:cubicBezTo>
                  <a:cubicBezTo>
                    <a:pt x="23084" y="5337"/>
                    <a:pt x="22083" y="4103"/>
                    <a:pt x="20849" y="3036"/>
                  </a:cubicBezTo>
                  <a:cubicBezTo>
                    <a:pt x="20282" y="2535"/>
                    <a:pt x="19614" y="2102"/>
                    <a:pt x="18947" y="1702"/>
                  </a:cubicBezTo>
                  <a:cubicBezTo>
                    <a:pt x="18280" y="1335"/>
                    <a:pt x="17580" y="1001"/>
                    <a:pt x="16779" y="701"/>
                  </a:cubicBezTo>
                  <a:cubicBezTo>
                    <a:pt x="15612" y="301"/>
                    <a:pt x="14344" y="34"/>
                    <a:pt x="130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9"/>
            <p:cNvSpPr/>
            <p:nvPr/>
          </p:nvSpPr>
          <p:spPr>
            <a:xfrm>
              <a:off x="2662800" y="2889163"/>
              <a:ext cx="25" cy="25"/>
            </a:xfrm>
            <a:custGeom>
              <a:avLst/>
              <a:gdLst/>
              <a:ahLst/>
              <a:cxnLst/>
              <a:rect l="l" t="t" r="r" b="b"/>
              <a:pathLst>
                <a:path w="1" h="1" extrusionOk="0">
                  <a:moveTo>
                    <a:pt x="1" y="1"/>
                  </a:move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9"/>
            <p:cNvSpPr/>
            <p:nvPr/>
          </p:nvSpPr>
          <p:spPr>
            <a:xfrm>
              <a:off x="2810400" y="2508063"/>
              <a:ext cx="135975" cy="205350"/>
            </a:xfrm>
            <a:custGeom>
              <a:avLst/>
              <a:gdLst/>
              <a:ahLst/>
              <a:cxnLst/>
              <a:rect l="l" t="t" r="r" b="b"/>
              <a:pathLst>
                <a:path w="5439" h="8214" extrusionOk="0">
                  <a:moveTo>
                    <a:pt x="4037" y="1"/>
                  </a:moveTo>
                  <a:cubicBezTo>
                    <a:pt x="4004" y="1"/>
                    <a:pt x="3937" y="1"/>
                    <a:pt x="3870" y="67"/>
                  </a:cubicBezTo>
                  <a:lnTo>
                    <a:pt x="3837" y="101"/>
                  </a:lnTo>
                  <a:cubicBezTo>
                    <a:pt x="3804" y="101"/>
                    <a:pt x="3804" y="134"/>
                    <a:pt x="3770" y="134"/>
                  </a:cubicBezTo>
                  <a:cubicBezTo>
                    <a:pt x="3370" y="601"/>
                    <a:pt x="3003" y="1035"/>
                    <a:pt x="2670" y="1568"/>
                  </a:cubicBezTo>
                  <a:cubicBezTo>
                    <a:pt x="2636" y="1602"/>
                    <a:pt x="2636" y="1735"/>
                    <a:pt x="2636" y="1769"/>
                  </a:cubicBezTo>
                  <a:cubicBezTo>
                    <a:pt x="2670" y="1835"/>
                    <a:pt x="2703" y="1902"/>
                    <a:pt x="2770" y="1935"/>
                  </a:cubicBezTo>
                  <a:cubicBezTo>
                    <a:pt x="2836" y="1969"/>
                    <a:pt x="2936" y="1969"/>
                    <a:pt x="2970" y="1969"/>
                  </a:cubicBezTo>
                  <a:cubicBezTo>
                    <a:pt x="3036" y="1935"/>
                    <a:pt x="3103" y="1902"/>
                    <a:pt x="3137" y="1835"/>
                  </a:cubicBezTo>
                  <a:cubicBezTo>
                    <a:pt x="3170" y="1802"/>
                    <a:pt x="3170" y="1769"/>
                    <a:pt x="3203" y="1702"/>
                  </a:cubicBezTo>
                  <a:lnTo>
                    <a:pt x="3604" y="1201"/>
                  </a:lnTo>
                  <a:lnTo>
                    <a:pt x="3604" y="6205"/>
                  </a:lnTo>
                  <a:cubicBezTo>
                    <a:pt x="3470" y="6205"/>
                    <a:pt x="3370" y="6272"/>
                    <a:pt x="3270" y="6305"/>
                  </a:cubicBezTo>
                  <a:lnTo>
                    <a:pt x="1135" y="3937"/>
                  </a:lnTo>
                  <a:lnTo>
                    <a:pt x="1135" y="3937"/>
                  </a:lnTo>
                  <a:cubicBezTo>
                    <a:pt x="1335" y="3970"/>
                    <a:pt x="1602" y="4070"/>
                    <a:pt x="1836" y="4104"/>
                  </a:cubicBezTo>
                  <a:cubicBezTo>
                    <a:pt x="1936" y="4104"/>
                    <a:pt x="2002" y="4070"/>
                    <a:pt x="2036" y="4003"/>
                  </a:cubicBezTo>
                  <a:cubicBezTo>
                    <a:pt x="2102" y="3970"/>
                    <a:pt x="2136" y="3903"/>
                    <a:pt x="2136" y="3803"/>
                  </a:cubicBezTo>
                  <a:cubicBezTo>
                    <a:pt x="2136" y="3737"/>
                    <a:pt x="2102" y="3637"/>
                    <a:pt x="2036" y="3603"/>
                  </a:cubicBezTo>
                  <a:cubicBezTo>
                    <a:pt x="2002" y="3570"/>
                    <a:pt x="1936" y="3503"/>
                    <a:pt x="1836" y="3503"/>
                  </a:cubicBezTo>
                  <a:lnTo>
                    <a:pt x="1802" y="3503"/>
                  </a:lnTo>
                  <a:cubicBezTo>
                    <a:pt x="1335" y="3436"/>
                    <a:pt x="868" y="3303"/>
                    <a:pt x="435" y="3136"/>
                  </a:cubicBezTo>
                  <a:lnTo>
                    <a:pt x="335" y="3136"/>
                  </a:lnTo>
                  <a:cubicBezTo>
                    <a:pt x="201" y="3136"/>
                    <a:pt x="101" y="3236"/>
                    <a:pt x="34" y="3336"/>
                  </a:cubicBezTo>
                  <a:lnTo>
                    <a:pt x="34" y="3403"/>
                  </a:lnTo>
                  <a:lnTo>
                    <a:pt x="34" y="3470"/>
                  </a:lnTo>
                  <a:cubicBezTo>
                    <a:pt x="34" y="3503"/>
                    <a:pt x="1" y="3503"/>
                    <a:pt x="1" y="3536"/>
                  </a:cubicBezTo>
                  <a:cubicBezTo>
                    <a:pt x="1" y="4037"/>
                    <a:pt x="34" y="4604"/>
                    <a:pt x="34" y="5104"/>
                  </a:cubicBezTo>
                  <a:cubicBezTo>
                    <a:pt x="34" y="5271"/>
                    <a:pt x="134" y="5371"/>
                    <a:pt x="301" y="5371"/>
                  </a:cubicBezTo>
                  <a:cubicBezTo>
                    <a:pt x="468" y="5371"/>
                    <a:pt x="601" y="5271"/>
                    <a:pt x="601" y="5138"/>
                  </a:cubicBezTo>
                  <a:cubicBezTo>
                    <a:pt x="601" y="4837"/>
                    <a:pt x="601" y="4537"/>
                    <a:pt x="535" y="4270"/>
                  </a:cubicBezTo>
                  <a:lnTo>
                    <a:pt x="535" y="4270"/>
                  </a:lnTo>
                  <a:cubicBezTo>
                    <a:pt x="1302" y="5104"/>
                    <a:pt x="2002" y="5938"/>
                    <a:pt x="2770" y="6705"/>
                  </a:cubicBezTo>
                  <a:cubicBezTo>
                    <a:pt x="2670" y="6839"/>
                    <a:pt x="2636" y="7006"/>
                    <a:pt x="2636" y="7172"/>
                  </a:cubicBezTo>
                  <a:cubicBezTo>
                    <a:pt x="2603" y="7706"/>
                    <a:pt x="3003" y="8173"/>
                    <a:pt x="3537" y="8206"/>
                  </a:cubicBezTo>
                  <a:cubicBezTo>
                    <a:pt x="3576" y="8211"/>
                    <a:pt x="3614" y="8213"/>
                    <a:pt x="3651" y="8213"/>
                  </a:cubicBezTo>
                  <a:cubicBezTo>
                    <a:pt x="4162" y="8213"/>
                    <a:pt x="4542" y="7803"/>
                    <a:pt x="4604" y="7306"/>
                  </a:cubicBezTo>
                  <a:cubicBezTo>
                    <a:pt x="4638" y="6939"/>
                    <a:pt x="4437" y="6539"/>
                    <a:pt x="4104" y="6405"/>
                  </a:cubicBezTo>
                  <a:lnTo>
                    <a:pt x="4104" y="1068"/>
                  </a:lnTo>
                  <a:cubicBezTo>
                    <a:pt x="4304" y="1335"/>
                    <a:pt x="4504" y="1602"/>
                    <a:pt x="4704" y="1902"/>
                  </a:cubicBezTo>
                  <a:cubicBezTo>
                    <a:pt x="4771" y="1969"/>
                    <a:pt x="4804" y="2002"/>
                    <a:pt x="4871" y="2002"/>
                  </a:cubicBezTo>
                  <a:cubicBezTo>
                    <a:pt x="4971" y="2002"/>
                    <a:pt x="5038" y="2002"/>
                    <a:pt x="5105" y="1969"/>
                  </a:cubicBezTo>
                  <a:cubicBezTo>
                    <a:pt x="5171" y="1935"/>
                    <a:pt x="5205" y="1835"/>
                    <a:pt x="5205" y="1802"/>
                  </a:cubicBezTo>
                  <a:cubicBezTo>
                    <a:pt x="5438" y="1769"/>
                    <a:pt x="5438" y="1635"/>
                    <a:pt x="5371" y="1602"/>
                  </a:cubicBezTo>
                  <a:cubicBezTo>
                    <a:pt x="5005" y="1101"/>
                    <a:pt x="4671" y="634"/>
                    <a:pt x="4304" y="134"/>
                  </a:cubicBezTo>
                  <a:cubicBezTo>
                    <a:pt x="4271" y="67"/>
                    <a:pt x="4204" y="1"/>
                    <a:pt x="41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9"/>
            <p:cNvSpPr/>
            <p:nvPr/>
          </p:nvSpPr>
          <p:spPr>
            <a:xfrm>
              <a:off x="2905475" y="2818288"/>
              <a:ext cx="75925" cy="49225"/>
            </a:xfrm>
            <a:custGeom>
              <a:avLst/>
              <a:gdLst/>
              <a:ahLst/>
              <a:cxnLst/>
              <a:rect l="l" t="t" r="r" b="b"/>
              <a:pathLst>
                <a:path w="3037" h="1969" extrusionOk="0">
                  <a:moveTo>
                    <a:pt x="1669" y="0"/>
                  </a:moveTo>
                  <a:cubicBezTo>
                    <a:pt x="1568" y="0"/>
                    <a:pt x="1468" y="0"/>
                    <a:pt x="1335" y="34"/>
                  </a:cubicBezTo>
                  <a:cubicBezTo>
                    <a:pt x="1035" y="67"/>
                    <a:pt x="801" y="201"/>
                    <a:pt x="568" y="301"/>
                  </a:cubicBezTo>
                  <a:cubicBezTo>
                    <a:pt x="434" y="401"/>
                    <a:pt x="368" y="468"/>
                    <a:pt x="301" y="601"/>
                  </a:cubicBezTo>
                  <a:cubicBezTo>
                    <a:pt x="234" y="634"/>
                    <a:pt x="201" y="734"/>
                    <a:pt x="167" y="768"/>
                  </a:cubicBezTo>
                  <a:lnTo>
                    <a:pt x="34" y="1035"/>
                  </a:lnTo>
                  <a:cubicBezTo>
                    <a:pt x="1" y="1135"/>
                    <a:pt x="1" y="1268"/>
                    <a:pt x="1" y="1402"/>
                  </a:cubicBezTo>
                  <a:cubicBezTo>
                    <a:pt x="1" y="1535"/>
                    <a:pt x="67" y="1602"/>
                    <a:pt x="167" y="1735"/>
                  </a:cubicBezTo>
                  <a:cubicBezTo>
                    <a:pt x="234" y="1802"/>
                    <a:pt x="334" y="1869"/>
                    <a:pt x="434" y="1902"/>
                  </a:cubicBezTo>
                  <a:cubicBezTo>
                    <a:pt x="568" y="1935"/>
                    <a:pt x="735" y="1969"/>
                    <a:pt x="835" y="1969"/>
                  </a:cubicBezTo>
                  <a:lnTo>
                    <a:pt x="1035" y="1969"/>
                  </a:lnTo>
                  <a:cubicBezTo>
                    <a:pt x="1235" y="1969"/>
                    <a:pt x="1402" y="1935"/>
                    <a:pt x="1635" y="1902"/>
                  </a:cubicBezTo>
                  <a:cubicBezTo>
                    <a:pt x="1969" y="1835"/>
                    <a:pt x="2269" y="1602"/>
                    <a:pt x="2569" y="1368"/>
                  </a:cubicBezTo>
                  <a:cubicBezTo>
                    <a:pt x="2703" y="1235"/>
                    <a:pt x="2869" y="1101"/>
                    <a:pt x="3003" y="901"/>
                  </a:cubicBezTo>
                  <a:cubicBezTo>
                    <a:pt x="3036" y="868"/>
                    <a:pt x="3036" y="768"/>
                    <a:pt x="3036" y="734"/>
                  </a:cubicBezTo>
                  <a:cubicBezTo>
                    <a:pt x="3036" y="701"/>
                    <a:pt x="3003" y="668"/>
                    <a:pt x="2969" y="601"/>
                  </a:cubicBezTo>
                  <a:cubicBezTo>
                    <a:pt x="2969" y="568"/>
                    <a:pt x="2903" y="468"/>
                    <a:pt x="2869" y="468"/>
                  </a:cubicBezTo>
                  <a:cubicBezTo>
                    <a:pt x="2703" y="267"/>
                    <a:pt x="2469" y="134"/>
                    <a:pt x="2169" y="67"/>
                  </a:cubicBezTo>
                  <a:cubicBezTo>
                    <a:pt x="2035" y="0"/>
                    <a:pt x="1869" y="0"/>
                    <a:pt x="16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9"/>
            <p:cNvSpPr/>
            <p:nvPr/>
          </p:nvSpPr>
          <p:spPr>
            <a:xfrm>
              <a:off x="2867125" y="2759913"/>
              <a:ext cx="126775" cy="112600"/>
            </a:xfrm>
            <a:custGeom>
              <a:avLst/>
              <a:gdLst/>
              <a:ahLst/>
              <a:cxnLst/>
              <a:rect l="l" t="t" r="r" b="b"/>
              <a:pathLst>
                <a:path w="5071" h="4504" extrusionOk="0">
                  <a:moveTo>
                    <a:pt x="3336" y="2569"/>
                  </a:moveTo>
                  <a:cubicBezTo>
                    <a:pt x="3436" y="2569"/>
                    <a:pt x="3603" y="2602"/>
                    <a:pt x="3736" y="2636"/>
                  </a:cubicBezTo>
                  <a:cubicBezTo>
                    <a:pt x="3870" y="2702"/>
                    <a:pt x="4003" y="2736"/>
                    <a:pt x="4070" y="2803"/>
                  </a:cubicBezTo>
                  <a:cubicBezTo>
                    <a:pt x="4170" y="2869"/>
                    <a:pt x="4237" y="2936"/>
                    <a:pt x="4270" y="3036"/>
                  </a:cubicBezTo>
                  <a:lnTo>
                    <a:pt x="4337" y="3069"/>
                  </a:lnTo>
                  <a:lnTo>
                    <a:pt x="4270" y="3103"/>
                  </a:lnTo>
                  <a:lnTo>
                    <a:pt x="4203" y="3236"/>
                  </a:lnTo>
                  <a:cubicBezTo>
                    <a:pt x="4103" y="3370"/>
                    <a:pt x="4003" y="3536"/>
                    <a:pt x="3870" y="3603"/>
                  </a:cubicBezTo>
                  <a:lnTo>
                    <a:pt x="3503" y="3870"/>
                  </a:lnTo>
                  <a:cubicBezTo>
                    <a:pt x="3369" y="3903"/>
                    <a:pt x="3203" y="4003"/>
                    <a:pt x="3069" y="4003"/>
                  </a:cubicBezTo>
                  <a:cubicBezTo>
                    <a:pt x="3002" y="4037"/>
                    <a:pt x="2869" y="4037"/>
                    <a:pt x="2736" y="4037"/>
                  </a:cubicBezTo>
                  <a:lnTo>
                    <a:pt x="2535" y="4037"/>
                  </a:lnTo>
                  <a:cubicBezTo>
                    <a:pt x="2335" y="4037"/>
                    <a:pt x="2168" y="4003"/>
                    <a:pt x="2002" y="3903"/>
                  </a:cubicBezTo>
                  <a:cubicBezTo>
                    <a:pt x="1868" y="3870"/>
                    <a:pt x="1768" y="3837"/>
                    <a:pt x="1668" y="3737"/>
                  </a:cubicBezTo>
                  <a:cubicBezTo>
                    <a:pt x="1668" y="3670"/>
                    <a:pt x="1701" y="3570"/>
                    <a:pt x="1735" y="3536"/>
                  </a:cubicBezTo>
                  <a:cubicBezTo>
                    <a:pt x="1768" y="3403"/>
                    <a:pt x="1802" y="3336"/>
                    <a:pt x="1902" y="3203"/>
                  </a:cubicBezTo>
                  <a:cubicBezTo>
                    <a:pt x="1968" y="3103"/>
                    <a:pt x="2035" y="3036"/>
                    <a:pt x="2102" y="2936"/>
                  </a:cubicBezTo>
                  <a:cubicBezTo>
                    <a:pt x="2202" y="2869"/>
                    <a:pt x="2335" y="2769"/>
                    <a:pt x="2435" y="2736"/>
                  </a:cubicBezTo>
                  <a:cubicBezTo>
                    <a:pt x="2569" y="2702"/>
                    <a:pt x="2702" y="2669"/>
                    <a:pt x="2869" y="2602"/>
                  </a:cubicBezTo>
                  <a:cubicBezTo>
                    <a:pt x="2936" y="2602"/>
                    <a:pt x="3069" y="2569"/>
                    <a:pt x="3169" y="2569"/>
                  </a:cubicBezTo>
                  <a:close/>
                  <a:moveTo>
                    <a:pt x="3836" y="0"/>
                  </a:moveTo>
                  <a:cubicBezTo>
                    <a:pt x="3736" y="0"/>
                    <a:pt x="3703" y="0"/>
                    <a:pt x="3569" y="34"/>
                  </a:cubicBezTo>
                  <a:cubicBezTo>
                    <a:pt x="3369" y="67"/>
                    <a:pt x="3169" y="201"/>
                    <a:pt x="2936" y="434"/>
                  </a:cubicBezTo>
                  <a:cubicBezTo>
                    <a:pt x="2869" y="534"/>
                    <a:pt x="2836" y="601"/>
                    <a:pt x="2736" y="668"/>
                  </a:cubicBezTo>
                  <a:cubicBezTo>
                    <a:pt x="2669" y="768"/>
                    <a:pt x="2535" y="901"/>
                    <a:pt x="2435" y="1001"/>
                  </a:cubicBezTo>
                  <a:cubicBezTo>
                    <a:pt x="2369" y="1001"/>
                    <a:pt x="2335" y="1035"/>
                    <a:pt x="2269" y="1035"/>
                  </a:cubicBezTo>
                  <a:lnTo>
                    <a:pt x="2102" y="1035"/>
                  </a:lnTo>
                  <a:cubicBezTo>
                    <a:pt x="2002" y="1035"/>
                    <a:pt x="1902" y="1001"/>
                    <a:pt x="1768" y="1001"/>
                  </a:cubicBezTo>
                  <a:cubicBezTo>
                    <a:pt x="1601" y="934"/>
                    <a:pt x="1435" y="934"/>
                    <a:pt x="1234" y="934"/>
                  </a:cubicBezTo>
                  <a:lnTo>
                    <a:pt x="1201" y="934"/>
                  </a:lnTo>
                  <a:cubicBezTo>
                    <a:pt x="1068" y="934"/>
                    <a:pt x="934" y="934"/>
                    <a:pt x="834" y="1001"/>
                  </a:cubicBezTo>
                  <a:cubicBezTo>
                    <a:pt x="701" y="1035"/>
                    <a:pt x="567" y="1101"/>
                    <a:pt x="401" y="1235"/>
                  </a:cubicBezTo>
                  <a:cubicBezTo>
                    <a:pt x="334" y="1335"/>
                    <a:pt x="234" y="1435"/>
                    <a:pt x="167" y="1568"/>
                  </a:cubicBezTo>
                  <a:cubicBezTo>
                    <a:pt x="67" y="1702"/>
                    <a:pt x="34" y="1835"/>
                    <a:pt x="34" y="2002"/>
                  </a:cubicBezTo>
                  <a:cubicBezTo>
                    <a:pt x="0" y="2235"/>
                    <a:pt x="34" y="2536"/>
                    <a:pt x="167" y="2769"/>
                  </a:cubicBezTo>
                  <a:cubicBezTo>
                    <a:pt x="234" y="3036"/>
                    <a:pt x="401" y="3236"/>
                    <a:pt x="601" y="3536"/>
                  </a:cubicBezTo>
                  <a:cubicBezTo>
                    <a:pt x="767" y="3737"/>
                    <a:pt x="1001" y="3903"/>
                    <a:pt x="1268" y="4070"/>
                  </a:cubicBezTo>
                  <a:cubicBezTo>
                    <a:pt x="1501" y="4237"/>
                    <a:pt x="1735" y="4337"/>
                    <a:pt x="1935" y="4404"/>
                  </a:cubicBezTo>
                  <a:cubicBezTo>
                    <a:pt x="2135" y="4437"/>
                    <a:pt x="2402" y="4504"/>
                    <a:pt x="2635" y="4504"/>
                  </a:cubicBezTo>
                  <a:lnTo>
                    <a:pt x="2702" y="4504"/>
                  </a:lnTo>
                  <a:cubicBezTo>
                    <a:pt x="3069" y="4504"/>
                    <a:pt x="3436" y="4370"/>
                    <a:pt x="3770" y="4204"/>
                  </a:cubicBezTo>
                  <a:cubicBezTo>
                    <a:pt x="4070" y="4037"/>
                    <a:pt x="4303" y="3770"/>
                    <a:pt x="4570" y="3403"/>
                  </a:cubicBezTo>
                  <a:cubicBezTo>
                    <a:pt x="4737" y="3103"/>
                    <a:pt x="4904" y="2769"/>
                    <a:pt x="4970" y="2402"/>
                  </a:cubicBezTo>
                  <a:cubicBezTo>
                    <a:pt x="5071" y="2069"/>
                    <a:pt x="5071" y="1702"/>
                    <a:pt x="5037" y="1368"/>
                  </a:cubicBezTo>
                  <a:cubicBezTo>
                    <a:pt x="4970" y="1001"/>
                    <a:pt x="4804" y="367"/>
                    <a:pt x="4270" y="101"/>
                  </a:cubicBezTo>
                  <a:cubicBezTo>
                    <a:pt x="4137" y="67"/>
                    <a:pt x="4070" y="34"/>
                    <a:pt x="3936" y="34"/>
                  </a:cubicBezTo>
                  <a:cubicBezTo>
                    <a:pt x="4003" y="0"/>
                    <a:pt x="3936" y="0"/>
                    <a:pt x="39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9"/>
            <p:cNvSpPr/>
            <p:nvPr/>
          </p:nvSpPr>
          <p:spPr>
            <a:xfrm>
              <a:off x="2737850" y="2805788"/>
              <a:ext cx="91775" cy="84250"/>
            </a:xfrm>
            <a:custGeom>
              <a:avLst/>
              <a:gdLst/>
              <a:ahLst/>
              <a:cxnLst/>
              <a:rect l="l" t="t" r="r" b="b"/>
              <a:pathLst>
                <a:path w="3671" h="3370" extrusionOk="0">
                  <a:moveTo>
                    <a:pt x="1669" y="0"/>
                  </a:moveTo>
                  <a:cubicBezTo>
                    <a:pt x="1335" y="0"/>
                    <a:pt x="1002" y="100"/>
                    <a:pt x="701" y="334"/>
                  </a:cubicBezTo>
                  <a:cubicBezTo>
                    <a:pt x="535" y="434"/>
                    <a:pt x="401" y="567"/>
                    <a:pt x="268" y="734"/>
                  </a:cubicBezTo>
                  <a:cubicBezTo>
                    <a:pt x="201" y="867"/>
                    <a:pt x="101" y="1034"/>
                    <a:pt x="68" y="1234"/>
                  </a:cubicBezTo>
                  <a:cubicBezTo>
                    <a:pt x="1" y="1535"/>
                    <a:pt x="1" y="1868"/>
                    <a:pt x="34" y="2268"/>
                  </a:cubicBezTo>
                  <a:cubicBezTo>
                    <a:pt x="68" y="2602"/>
                    <a:pt x="201" y="2936"/>
                    <a:pt x="368" y="3269"/>
                  </a:cubicBezTo>
                  <a:cubicBezTo>
                    <a:pt x="401" y="3336"/>
                    <a:pt x="435" y="3369"/>
                    <a:pt x="501" y="3369"/>
                  </a:cubicBezTo>
                  <a:lnTo>
                    <a:pt x="568" y="3369"/>
                  </a:lnTo>
                  <a:cubicBezTo>
                    <a:pt x="668" y="3336"/>
                    <a:pt x="668" y="3236"/>
                    <a:pt x="601" y="3169"/>
                  </a:cubicBezTo>
                  <a:cubicBezTo>
                    <a:pt x="568" y="3102"/>
                    <a:pt x="568" y="3036"/>
                    <a:pt x="535" y="3002"/>
                  </a:cubicBezTo>
                  <a:cubicBezTo>
                    <a:pt x="401" y="2735"/>
                    <a:pt x="334" y="2435"/>
                    <a:pt x="268" y="2202"/>
                  </a:cubicBezTo>
                  <a:cubicBezTo>
                    <a:pt x="234" y="2002"/>
                    <a:pt x="234" y="1768"/>
                    <a:pt x="268" y="1568"/>
                  </a:cubicBezTo>
                  <a:cubicBezTo>
                    <a:pt x="268" y="1435"/>
                    <a:pt x="334" y="1268"/>
                    <a:pt x="368" y="1168"/>
                  </a:cubicBezTo>
                  <a:cubicBezTo>
                    <a:pt x="401" y="1034"/>
                    <a:pt x="501" y="934"/>
                    <a:pt x="535" y="867"/>
                  </a:cubicBezTo>
                  <a:cubicBezTo>
                    <a:pt x="601" y="767"/>
                    <a:pt x="668" y="701"/>
                    <a:pt x="768" y="601"/>
                  </a:cubicBezTo>
                  <a:cubicBezTo>
                    <a:pt x="868" y="534"/>
                    <a:pt x="1002" y="434"/>
                    <a:pt x="1102" y="400"/>
                  </a:cubicBezTo>
                  <a:cubicBezTo>
                    <a:pt x="1235" y="367"/>
                    <a:pt x="1369" y="334"/>
                    <a:pt x="1502" y="334"/>
                  </a:cubicBezTo>
                  <a:lnTo>
                    <a:pt x="1836" y="334"/>
                  </a:lnTo>
                  <a:cubicBezTo>
                    <a:pt x="1936" y="334"/>
                    <a:pt x="2036" y="367"/>
                    <a:pt x="2169" y="400"/>
                  </a:cubicBezTo>
                  <a:cubicBezTo>
                    <a:pt x="2269" y="434"/>
                    <a:pt x="2369" y="534"/>
                    <a:pt x="2503" y="567"/>
                  </a:cubicBezTo>
                  <a:cubicBezTo>
                    <a:pt x="2603" y="667"/>
                    <a:pt x="2736" y="767"/>
                    <a:pt x="2836" y="901"/>
                  </a:cubicBezTo>
                  <a:cubicBezTo>
                    <a:pt x="2936" y="1068"/>
                    <a:pt x="3036" y="1234"/>
                    <a:pt x="3103" y="1435"/>
                  </a:cubicBezTo>
                  <a:cubicBezTo>
                    <a:pt x="3203" y="1668"/>
                    <a:pt x="3270" y="1902"/>
                    <a:pt x="3337" y="2102"/>
                  </a:cubicBezTo>
                  <a:lnTo>
                    <a:pt x="3370" y="2202"/>
                  </a:lnTo>
                  <a:cubicBezTo>
                    <a:pt x="3370" y="2235"/>
                    <a:pt x="3437" y="2268"/>
                    <a:pt x="3503" y="2268"/>
                  </a:cubicBezTo>
                  <a:lnTo>
                    <a:pt x="3537" y="2268"/>
                  </a:lnTo>
                  <a:cubicBezTo>
                    <a:pt x="3570" y="2268"/>
                    <a:pt x="3603" y="2235"/>
                    <a:pt x="3603" y="2202"/>
                  </a:cubicBezTo>
                  <a:cubicBezTo>
                    <a:pt x="3603" y="2168"/>
                    <a:pt x="3670" y="2102"/>
                    <a:pt x="3603" y="2068"/>
                  </a:cubicBezTo>
                  <a:lnTo>
                    <a:pt x="3570" y="2002"/>
                  </a:lnTo>
                  <a:cubicBezTo>
                    <a:pt x="3503" y="1735"/>
                    <a:pt x="3403" y="1501"/>
                    <a:pt x="3337" y="1268"/>
                  </a:cubicBezTo>
                  <a:cubicBezTo>
                    <a:pt x="3237" y="1068"/>
                    <a:pt x="3103" y="867"/>
                    <a:pt x="2936" y="667"/>
                  </a:cubicBezTo>
                  <a:cubicBezTo>
                    <a:pt x="2669" y="267"/>
                    <a:pt x="2269" y="33"/>
                    <a:pt x="1902" y="0"/>
                  </a:cubicBezTo>
                  <a:close/>
                </a:path>
              </a:pathLst>
            </a:custGeom>
            <a:solidFill>
              <a:srgbClr val="0A4F70"/>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9"/>
            <p:cNvSpPr/>
            <p:nvPr/>
          </p:nvSpPr>
          <p:spPr>
            <a:xfrm>
              <a:off x="3039750" y="2714038"/>
              <a:ext cx="90075" cy="78425"/>
            </a:xfrm>
            <a:custGeom>
              <a:avLst/>
              <a:gdLst/>
              <a:ahLst/>
              <a:cxnLst/>
              <a:rect l="l" t="t" r="r" b="b"/>
              <a:pathLst>
                <a:path w="3603" h="3137" extrusionOk="0">
                  <a:moveTo>
                    <a:pt x="1601" y="1"/>
                  </a:moveTo>
                  <a:cubicBezTo>
                    <a:pt x="1201" y="1"/>
                    <a:pt x="867" y="101"/>
                    <a:pt x="634" y="268"/>
                  </a:cubicBezTo>
                  <a:cubicBezTo>
                    <a:pt x="534" y="301"/>
                    <a:pt x="467" y="401"/>
                    <a:pt x="434" y="468"/>
                  </a:cubicBezTo>
                  <a:cubicBezTo>
                    <a:pt x="167" y="768"/>
                    <a:pt x="0" y="1202"/>
                    <a:pt x="0" y="1602"/>
                  </a:cubicBezTo>
                  <a:cubicBezTo>
                    <a:pt x="0" y="1802"/>
                    <a:pt x="0" y="2069"/>
                    <a:pt x="67" y="2269"/>
                  </a:cubicBezTo>
                  <a:cubicBezTo>
                    <a:pt x="134" y="2536"/>
                    <a:pt x="200" y="2736"/>
                    <a:pt x="300" y="2970"/>
                  </a:cubicBezTo>
                  <a:lnTo>
                    <a:pt x="334" y="3070"/>
                  </a:lnTo>
                  <a:cubicBezTo>
                    <a:pt x="334" y="3103"/>
                    <a:pt x="400" y="3136"/>
                    <a:pt x="467" y="3136"/>
                  </a:cubicBezTo>
                  <a:lnTo>
                    <a:pt x="501" y="3136"/>
                  </a:lnTo>
                  <a:cubicBezTo>
                    <a:pt x="567" y="3103"/>
                    <a:pt x="634" y="3036"/>
                    <a:pt x="567" y="2970"/>
                  </a:cubicBezTo>
                  <a:lnTo>
                    <a:pt x="534" y="2903"/>
                  </a:lnTo>
                  <a:cubicBezTo>
                    <a:pt x="467" y="2703"/>
                    <a:pt x="367" y="2436"/>
                    <a:pt x="334" y="2236"/>
                  </a:cubicBezTo>
                  <a:cubicBezTo>
                    <a:pt x="300" y="2036"/>
                    <a:pt x="234" y="1802"/>
                    <a:pt x="300" y="1635"/>
                  </a:cubicBezTo>
                  <a:cubicBezTo>
                    <a:pt x="300" y="1469"/>
                    <a:pt x="334" y="1302"/>
                    <a:pt x="367" y="1202"/>
                  </a:cubicBezTo>
                  <a:cubicBezTo>
                    <a:pt x="400" y="1068"/>
                    <a:pt x="467" y="968"/>
                    <a:pt x="501" y="868"/>
                  </a:cubicBezTo>
                  <a:cubicBezTo>
                    <a:pt x="534" y="768"/>
                    <a:pt x="634" y="701"/>
                    <a:pt x="701" y="601"/>
                  </a:cubicBezTo>
                  <a:cubicBezTo>
                    <a:pt x="801" y="535"/>
                    <a:pt x="867" y="468"/>
                    <a:pt x="968" y="434"/>
                  </a:cubicBezTo>
                  <a:cubicBezTo>
                    <a:pt x="1068" y="401"/>
                    <a:pt x="1168" y="368"/>
                    <a:pt x="1301" y="301"/>
                  </a:cubicBezTo>
                  <a:cubicBezTo>
                    <a:pt x="1435" y="268"/>
                    <a:pt x="1535" y="268"/>
                    <a:pt x="1635" y="268"/>
                  </a:cubicBezTo>
                  <a:lnTo>
                    <a:pt x="1668" y="268"/>
                  </a:lnTo>
                  <a:cubicBezTo>
                    <a:pt x="1801" y="268"/>
                    <a:pt x="1868" y="301"/>
                    <a:pt x="2002" y="301"/>
                  </a:cubicBezTo>
                  <a:cubicBezTo>
                    <a:pt x="2135" y="368"/>
                    <a:pt x="2202" y="401"/>
                    <a:pt x="2335" y="434"/>
                  </a:cubicBezTo>
                  <a:cubicBezTo>
                    <a:pt x="2469" y="535"/>
                    <a:pt x="2535" y="601"/>
                    <a:pt x="2635" y="701"/>
                  </a:cubicBezTo>
                  <a:cubicBezTo>
                    <a:pt x="2769" y="801"/>
                    <a:pt x="2836" y="968"/>
                    <a:pt x="2969" y="1135"/>
                  </a:cubicBezTo>
                  <a:cubicBezTo>
                    <a:pt x="3102" y="1402"/>
                    <a:pt x="3169" y="1635"/>
                    <a:pt x="3269" y="1902"/>
                  </a:cubicBezTo>
                  <a:cubicBezTo>
                    <a:pt x="3269" y="1936"/>
                    <a:pt x="3303" y="2036"/>
                    <a:pt x="3303" y="2069"/>
                  </a:cubicBezTo>
                  <a:cubicBezTo>
                    <a:pt x="3303" y="2136"/>
                    <a:pt x="3369" y="2202"/>
                    <a:pt x="3436" y="2202"/>
                  </a:cubicBezTo>
                  <a:cubicBezTo>
                    <a:pt x="3469" y="2202"/>
                    <a:pt x="3503" y="2136"/>
                    <a:pt x="3536" y="2136"/>
                  </a:cubicBezTo>
                  <a:cubicBezTo>
                    <a:pt x="3603" y="2102"/>
                    <a:pt x="3603" y="2069"/>
                    <a:pt x="3603" y="2069"/>
                  </a:cubicBezTo>
                  <a:cubicBezTo>
                    <a:pt x="3536" y="1702"/>
                    <a:pt x="3436" y="1368"/>
                    <a:pt x="3303" y="1068"/>
                  </a:cubicBezTo>
                  <a:cubicBezTo>
                    <a:pt x="3136" y="735"/>
                    <a:pt x="2936" y="434"/>
                    <a:pt x="2669" y="268"/>
                  </a:cubicBezTo>
                  <a:cubicBezTo>
                    <a:pt x="2502" y="134"/>
                    <a:pt x="2369" y="68"/>
                    <a:pt x="2202" y="34"/>
                  </a:cubicBezTo>
                  <a:cubicBezTo>
                    <a:pt x="1935" y="1"/>
                    <a:pt x="1768" y="1"/>
                    <a:pt x="1601" y="1"/>
                  </a:cubicBezTo>
                  <a:close/>
                </a:path>
              </a:pathLst>
            </a:custGeom>
            <a:solidFill>
              <a:srgbClr val="0A4F70"/>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9"/>
            <p:cNvSpPr/>
            <p:nvPr/>
          </p:nvSpPr>
          <p:spPr>
            <a:xfrm>
              <a:off x="2670300" y="2698913"/>
              <a:ext cx="85100" cy="62700"/>
            </a:xfrm>
            <a:custGeom>
              <a:avLst/>
              <a:gdLst/>
              <a:ahLst/>
              <a:cxnLst/>
              <a:rect l="l" t="t" r="r" b="b"/>
              <a:pathLst>
                <a:path w="3404" h="2508" extrusionOk="0">
                  <a:moveTo>
                    <a:pt x="2737" y="0"/>
                  </a:moveTo>
                  <a:cubicBezTo>
                    <a:pt x="2705" y="0"/>
                    <a:pt x="2671" y="2"/>
                    <a:pt x="2636" y="5"/>
                  </a:cubicBezTo>
                  <a:cubicBezTo>
                    <a:pt x="2236" y="5"/>
                    <a:pt x="1669" y="172"/>
                    <a:pt x="1235" y="506"/>
                  </a:cubicBezTo>
                  <a:cubicBezTo>
                    <a:pt x="802" y="773"/>
                    <a:pt x="435" y="1106"/>
                    <a:pt x="268" y="1440"/>
                  </a:cubicBezTo>
                  <a:cubicBezTo>
                    <a:pt x="68" y="1773"/>
                    <a:pt x="1" y="2040"/>
                    <a:pt x="134" y="2274"/>
                  </a:cubicBezTo>
                  <a:cubicBezTo>
                    <a:pt x="268" y="2440"/>
                    <a:pt x="468" y="2507"/>
                    <a:pt x="768" y="2507"/>
                  </a:cubicBezTo>
                  <a:cubicBezTo>
                    <a:pt x="1168" y="2507"/>
                    <a:pt x="1736" y="2340"/>
                    <a:pt x="2169" y="2007"/>
                  </a:cubicBezTo>
                  <a:cubicBezTo>
                    <a:pt x="2603" y="1773"/>
                    <a:pt x="2936" y="1440"/>
                    <a:pt x="3137" y="1106"/>
                  </a:cubicBezTo>
                  <a:cubicBezTo>
                    <a:pt x="3337" y="773"/>
                    <a:pt x="3403" y="472"/>
                    <a:pt x="3270" y="272"/>
                  </a:cubicBezTo>
                  <a:cubicBezTo>
                    <a:pt x="3210" y="123"/>
                    <a:pt x="3017" y="0"/>
                    <a:pt x="273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9"/>
            <p:cNvSpPr/>
            <p:nvPr/>
          </p:nvSpPr>
          <p:spPr>
            <a:xfrm>
              <a:off x="3018050" y="2602288"/>
              <a:ext cx="92600" cy="45125"/>
            </a:xfrm>
            <a:custGeom>
              <a:avLst/>
              <a:gdLst/>
              <a:ahLst/>
              <a:cxnLst/>
              <a:rect l="l" t="t" r="r" b="b"/>
              <a:pathLst>
                <a:path w="3704" h="1805" extrusionOk="0">
                  <a:moveTo>
                    <a:pt x="1802" y="1"/>
                  </a:moveTo>
                  <a:cubicBezTo>
                    <a:pt x="801" y="68"/>
                    <a:pt x="1" y="535"/>
                    <a:pt x="34" y="1035"/>
                  </a:cubicBezTo>
                  <a:cubicBezTo>
                    <a:pt x="66" y="1481"/>
                    <a:pt x="735" y="1805"/>
                    <a:pt x="1579" y="1805"/>
                  </a:cubicBezTo>
                  <a:cubicBezTo>
                    <a:pt x="1619" y="1805"/>
                    <a:pt x="1661" y="1804"/>
                    <a:pt x="1702" y="1802"/>
                  </a:cubicBezTo>
                  <a:lnTo>
                    <a:pt x="1969" y="1802"/>
                  </a:lnTo>
                  <a:cubicBezTo>
                    <a:pt x="2469" y="1736"/>
                    <a:pt x="2870" y="1635"/>
                    <a:pt x="3203" y="1402"/>
                  </a:cubicBezTo>
                  <a:cubicBezTo>
                    <a:pt x="3537" y="1202"/>
                    <a:pt x="3704" y="1002"/>
                    <a:pt x="3704" y="735"/>
                  </a:cubicBezTo>
                  <a:cubicBezTo>
                    <a:pt x="3670" y="335"/>
                    <a:pt x="2970" y="1"/>
                    <a:pt x="20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4" name="Google Shape;564;p39"/>
          <p:cNvGrpSpPr/>
          <p:nvPr/>
        </p:nvGrpSpPr>
        <p:grpSpPr>
          <a:xfrm rot="-544829" flipH="1">
            <a:off x="366370" y="3088686"/>
            <a:ext cx="322982" cy="326452"/>
            <a:chOff x="2079900" y="3077638"/>
            <a:chExt cx="367775" cy="382800"/>
          </a:xfrm>
        </p:grpSpPr>
        <p:sp>
          <p:nvSpPr>
            <p:cNvPr id="565" name="Google Shape;565;p39"/>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9"/>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9"/>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9"/>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9" name="Google Shape;569;p39"/>
          <p:cNvGrpSpPr/>
          <p:nvPr/>
        </p:nvGrpSpPr>
        <p:grpSpPr>
          <a:xfrm rot="-1765296">
            <a:off x="7445606" y="192811"/>
            <a:ext cx="661771" cy="680768"/>
            <a:chOff x="2510200" y="3361463"/>
            <a:chExt cx="488700" cy="510950"/>
          </a:xfrm>
        </p:grpSpPr>
        <p:sp>
          <p:nvSpPr>
            <p:cNvPr id="570" name="Google Shape;570;p39"/>
            <p:cNvSpPr/>
            <p:nvPr/>
          </p:nvSpPr>
          <p:spPr>
            <a:xfrm>
              <a:off x="2696175" y="3569838"/>
              <a:ext cx="95925" cy="92400"/>
            </a:xfrm>
            <a:custGeom>
              <a:avLst/>
              <a:gdLst/>
              <a:ahLst/>
              <a:cxnLst/>
              <a:rect l="l" t="t" r="r" b="b"/>
              <a:pathLst>
                <a:path w="3837" h="3696" extrusionOk="0">
                  <a:moveTo>
                    <a:pt x="1933" y="1"/>
                  </a:moveTo>
                  <a:cubicBezTo>
                    <a:pt x="1676" y="1"/>
                    <a:pt x="1415" y="53"/>
                    <a:pt x="1168" y="160"/>
                  </a:cubicBezTo>
                  <a:cubicBezTo>
                    <a:pt x="400" y="494"/>
                    <a:pt x="0" y="1228"/>
                    <a:pt x="67" y="2028"/>
                  </a:cubicBezTo>
                  <a:cubicBezTo>
                    <a:pt x="67" y="2228"/>
                    <a:pt x="167" y="2462"/>
                    <a:pt x="234" y="2595"/>
                  </a:cubicBezTo>
                  <a:cubicBezTo>
                    <a:pt x="534" y="3296"/>
                    <a:pt x="1201" y="3696"/>
                    <a:pt x="1935" y="3696"/>
                  </a:cubicBezTo>
                  <a:cubicBezTo>
                    <a:pt x="2202" y="3696"/>
                    <a:pt x="2435" y="3663"/>
                    <a:pt x="2702" y="3529"/>
                  </a:cubicBezTo>
                  <a:cubicBezTo>
                    <a:pt x="3169" y="3329"/>
                    <a:pt x="3503" y="2995"/>
                    <a:pt x="3669" y="2495"/>
                  </a:cubicBezTo>
                  <a:cubicBezTo>
                    <a:pt x="3836" y="2061"/>
                    <a:pt x="3836" y="1561"/>
                    <a:pt x="3603" y="1127"/>
                  </a:cubicBezTo>
                  <a:cubicBezTo>
                    <a:pt x="3536" y="961"/>
                    <a:pt x="3436" y="827"/>
                    <a:pt x="3336" y="660"/>
                  </a:cubicBezTo>
                  <a:cubicBezTo>
                    <a:pt x="2997" y="231"/>
                    <a:pt x="2474" y="1"/>
                    <a:pt x="19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9"/>
            <p:cNvSpPr/>
            <p:nvPr/>
          </p:nvSpPr>
          <p:spPr>
            <a:xfrm>
              <a:off x="2630275" y="3361463"/>
              <a:ext cx="229375" cy="510950"/>
            </a:xfrm>
            <a:custGeom>
              <a:avLst/>
              <a:gdLst/>
              <a:ahLst/>
              <a:cxnLst/>
              <a:rect l="l" t="t" r="r" b="b"/>
              <a:pathLst>
                <a:path w="9175" h="20438" extrusionOk="0">
                  <a:moveTo>
                    <a:pt x="7239" y="489"/>
                  </a:moveTo>
                  <a:cubicBezTo>
                    <a:pt x="7339" y="489"/>
                    <a:pt x="7406" y="523"/>
                    <a:pt x="7506" y="556"/>
                  </a:cubicBezTo>
                  <a:cubicBezTo>
                    <a:pt x="7540" y="556"/>
                    <a:pt x="7573" y="623"/>
                    <a:pt x="7640" y="656"/>
                  </a:cubicBezTo>
                  <a:cubicBezTo>
                    <a:pt x="7673" y="690"/>
                    <a:pt x="7706" y="690"/>
                    <a:pt x="7706" y="723"/>
                  </a:cubicBezTo>
                  <a:lnTo>
                    <a:pt x="7973" y="990"/>
                  </a:lnTo>
                  <a:cubicBezTo>
                    <a:pt x="8073" y="1190"/>
                    <a:pt x="8207" y="1357"/>
                    <a:pt x="8307" y="1557"/>
                  </a:cubicBezTo>
                  <a:cubicBezTo>
                    <a:pt x="8474" y="2057"/>
                    <a:pt x="8574" y="2591"/>
                    <a:pt x="8640" y="3158"/>
                  </a:cubicBezTo>
                  <a:lnTo>
                    <a:pt x="8640" y="3058"/>
                  </a:lnTo>
                  <a:cubicBezTo>
                    <a:pt x="8707" y="3825"/>
                    <a:pt x="8707" y="4559"/>
                    <a:pt x="8674" y="5326"/>
                  </a:cubicBezTo>
                  <a:cubicBezTo>
                    <a:pt x="8640" y="6093"/>
                    <a:pt x="8540" y="6927"/>
                    <a:pt x="8373" y="7728"/>
                  </a:cubicBezTo>
                  <a:lnTo>
                    <a:pt x="8373" y="7695"/>
                  </a:lnTo>
                  <a:cubicBezTo>
                    <a:pt x="8173" y="8995"/>
                    <a:pt x="7873" y="10230"/>
                    <a:pt x="7506" y="11497"/>
                  </a:cubicBezTo>
                  <a:cubicBezTo>
                    <a:pt x="7139" y="12732"/>
                    <a:pt x="6672" y="13932"/>
                    <a:pt x="6139" y="15133"/>
                  </a:cubicBezTo>
                  <a:cubicBezTo>
                    <a:pt x="5571" y="16334"/>
                    <a:pt x="4904" y="17502"/>
                    <a:pt x="4070" y="18536"/>
                  </a:cubicBezTo>
                  <a:cubicBezTo>
                    <a:pt x="3737" y="18903"/>
                    <a:pt x="3403" y="19303"/>
                    <a:pt x="3036" y="19570"/>
                  </a:cubicBezTo>
                  <a:cubicBezTo>
                    <a:pt x="2870" y="19703"/>
                    <a:pt x="2703" y="19770"/>
                    <a:pt x="2503" y="19870"/>
                  </a:cubicBezTo>
                  <a:cubicBezTo>
                    <a:pt x="2369" y="19903"/>
                    <a:pt x="2236" y="19937"/>
                    <a:pt x="2136" y="19937"/>
                  </a:cubicBezTo>
                  <a:lnTo>
                    <a:pt x="1869" y="19937"/>
                  </a:lnTo>
                  <a:cubicBezTo>
                    <a:pt x="1802" y="19937"/>
                    <a:pt x="1702" y="19903"/>
                    <a:pt x="1669" y="19870"/>
                  </a:cubicBezTo>
                  <a:cubicBezTo>
                    <a:pt x="1569" y="19837"/>
                    <a:pt x="1502" y="19770"/>
                    <a:pt x="1469" y="19737"/>
                  </a:cubicBezTo>
                  <a:cubicBezTo>
                    <a:pt x="1368" y="19670"/>
                    <a:pt x="1302" y="19570"/>
                    <a:pt x="1202" y="19436"/>
                  </a:cubicBezTo>
                  <a:cubicBezTo>
                    <a:pt x="1068" y="19303"/>
                    <a:pt x="1002" y="19069"/>
                    <a:pt x="901" y="18903"/>
                  </a:cubicBezTo>
                  <a:cubicBezTo>
                    <a:pt x="868" y="18869"/>
                    <a:pt x="868" y="18769"/>
                    <a:pt x="835" y="18736"/>
                  </a:cubicBezTo>
                  <a:cubicBezTo>
                    <a:pt x="668" y="18269"/>
                    <a:pt x="568" y="17768"/>
                    <a:pt x="535" y="17268"/>
                  </a:cubicBezTo>
                  <a:lnTo>
                    <a:pt x="535" y="17368"/>
                  </a:lnTo>
                  <a:cubicBezTo>
                    <a:pt x="468" y="16568"/>
                    <a:pt x="468" y="15834"/>
                    <a:pt x="501" y="15033"/>
                  </a:cubicBezTo>
                  <a:lnTo>
                    <a:pt x="501" y="14766"/>
                  </a:lnTo>
                  <a:lnTo>
                    <a:pt x="501" y="14733"/>
                  </a:lnTo>
                  <a:cubicBezTo>
                    <a:pt x="535" y="14032"/>
                    <a:pt x="635" y="13365"/>
                    <a:pt x="735" y="12665"/>
                  </a:cubicBezTo>
                  <a:lnTo>
                    <a:pt x="735" y="12598"/>
                  </a:lnTo>
                  <a:cubicBezTo>
                    <a:pt x="901" y="11664"/>
                    <a:pt x="1135" y="10730"/>
                    <a:pt x="1368" y="9763"/>
                  </a:cubicBezTo>
                  <a:cubicBezTo>
                    <a:pt x="1368" y="9729"/>
                    <a:pt x="1368" y="9696"/>
                    <a:pt x="1402" y="9663"/>
                  </a:cubicBezTo>
                  <a:lnTo>
                    <a:pt x="1469" y="9563"/>
                  </a:lnTo>
                  <a:lnTo>
                    <a:pt x="1469" y="9529"/>
                  </a:lnTo>
                  <a:lnTo>
                    <a:pt x="1502" y="9429"/>
                  </a:lnTo>
                  <a:lnTo>
                    <a:pt x="1502" y="9396"/>
                  </a:lnTo>
                  <a:cubicBezTo>
                    <a:pt x="1502" y="9362"/>
                    <a:pt x="1502" y="9362"/>
                    <a:pt x="1535" y="9329"/>
                  </a:cubicBezTo>
                  <a:lnTo>
                    <a:pt x="1535" y="9262"/>
                  </a:lnTo>
                  <a:lnTo>
                    <a:pt x="1535" y="9229"/>
                  </a:lnTo>
                  <a:lnTo>
                    <a:pt x="1535" y="9196"/>
                  </a:lnTo>
                  <a:lnTo>
                    <a:pt x="1535" y="9162"/>
                  </a:lnTo>
                  <a:lnTo>
                    <a:pt x="1535" y="9062"/>
                  </a:lnTo>
                  <a:lnTo>
                    <a:pt x="1535" y="9029"/>
                  </a:lnTo>
                  <a:lnTo>
                    <a:pt x="1535" y="8929"/>
                  </a:lnTo>
                  <a:lnTo>
                    <a:pt x="1535" y="8895"/>
                  </a:lnTo>
                  <a:lnTo>
                    <a:pt x="1535" y="8862"/>
                  </a:lnTo>
                  <a:cubicBezTo>
                    <a:pt x="1535" y="8829"/>
                    <a:pt x="1535" y="8829"/>
                    <a:pt x="1569" y="8762"/>
                  </a:cubicBezTo>
                  <a:cubicBezTo>
                    <a:pt x="1702" y="8362"/>
                    <a:pt x="1835" y="7928"/>
                    <a:pt x="2002" y="7528"/>
                  </a:cubicBezTo>
                  <a:cubicBezTo>
                    <a:pt x="2002" y="7494"/>
                    <a:pt x="2036" y="7428"/>
                    <a:pt x="2036" y="7428"/>
                  </a:cubicBezTo>
                  <a:lnTo>
                    <a:pt x="2069" y="7394"/>
                  </a:lnTo>
                  <a:lnTo>
                    <a:pt x="2069" y="7361"/>
                  </a:lnTo>
                  <a:cubicBezTo>
                    <a:pt x="2336" y="6694"/>
                    <a:pt x="2636" y="5993"/>
                    <a:pt x="2903" y="5360"/>
                  </a:cubicBezTo>
                  <a:cubicBezTo>
                    <a:pt x="3470" y="4159"/>
                    <a:pt x="4137" y="2991"/>
                    <a:pt x="4971" y="1990"/>
                  </a:cubicBezTo>
                  <a:cubicBezTo>
                    <a:pt x="5305" y="1590"/>
                    <a:pt x="5638" y="1257"/>
                    <a:pt x="6005" y="990"/>
                  </a:cubicBezTo>
                  <a:cubicBezTo>
                    <a:pt x="6139" y="890"/>
                    <a:pt x="6239" y="823"/>
                    <a:pt x="6372" y="756"/>
                  </a:cubicBezTo>
                  <a:lnTo>
                    <a:pt x="6505" y="756"/>
                  </a:lnTo>
                  <a:cubicBezTo>
                    <a:pt x="6539" y="756"/>
                    <a:pt x="6572" y="723"/>
                    <a:pt x="6639" y="723"/>
                  </a:cubicBezTo>
                  <a:lnTo>
                    <a:pt x="6672" y="723"/>
                  </a:lnTo>
                  <a:cubicBezTo>
                    <a:pt x="6706" y="723"/>
                    <a:pt x="6806" y="690"/>
                    <a:pt x="6839" y="690"/>
                  </a:cubicBezTo>
                  <a:lnTo>
                    <a:pt x="6872" y="690"/>
                  </a:lnTo>
                  <a:cubicBezTo>
                    <a:pt x="7073" y="489"/>
                    <a:pt x="7173" y="489"/>
                    <a:pt x="7239" y="489"/>
                  </a:cubicBezTo>
                  <a:close/>
                  <a:moveTo>
                    <a:pt x="6953" y="0"/>
                  </a:moveTo>
                  <a:cubicBezTo>
                    <a:pt x="6928" y="0"/>
                    <a:pt x="6900" y="9"/>
                    <a:pt x="6872" y="22"/>
                  </a:cubicBezTo>
                  <a:cubicBezTo>
                    <a:pt x="6839" y="22"/>
                    <a:pt x="6739" y="22"/>
                    <a:pt x="6706" y="56"/>
                  </a:cubicBezTo>
                  <a:cubicBezTo>
                    <a:pt x="6572" y="122"/>
                    <a:pt x="6505" y="156"/>
                    <a:pt x="6372" y="189"/>
                  </a:cubicBezTo>
                  <a:cubicBezTo>
                    <a:pt x="6305" y="223"/>
                    <a:pt x="6205" y="289"/>
                    <a:pt x="6172" y="323"/>
                  </a:cubicBezTo>
                  <a:cubicBezTo>
                    <a:pt x="5905" y="489"/>
                    <a:pt x="5672" y="656"/>
                    <a:pt x="5405" y="856"/>
                  </a:cubicBezTo>
                  <a:lnTo>
                    <a:pt x="5238" y="1023"/>
                  </a:lnTo>
                  <a:lnTo>
                    <a:pt x="5205" y="1056"/>
                  </a:lnTo>
                  <a:cubicBezTo>
                    <a:pt x="5004" y="1290"/>
                    <a:pt x="4838" y="1457"/>
                    <a:pt x="4671" y="1657"/>
                  </a:cubicBezTo>
                  <a:cubicBezTo>
                    <a:pt x="4604" y="1690"/>
                    <a:pt x="4571" y="1724"/>
                    <a:pt x="4571" y="1790"/>
                  </a:cubicBezTo>
                  <a:cubicBezTo>
                    <a:pt x="4371" y="2024"/>
                    <a:pt x="4204" y="2291"/>
                    <a:pt x="4004" y="2558"/>
                  </a:cubicBezTo>
                  <a:cubicBezTo>
                    <a:pt x="3737" y="2924"/>
                    <a:pt x="3503" y="3358"/>
                    <a:pt x="3270" y="3758"/>
                  </a:cubicBezTo>
                  <a:cubicBezTo>
                    <a:pt x="3170" y="3992"/>
                    <a:pt x="3070" y="4192"/>
                    <a:pt x="2936" y="4392"/>
                  </a:cubicBezTo>
                  <a:cubicBezTo>
                    <a:pt x="2536" y="5193"/>
                    <a:pt x="2202" y="6027"/>
                    <a:pt x="1869" y="6861"/>
                  </a:cubicBezTo>
                  <a:cubicBezTo>
                    <a:pt x="1569" y="7594"/>
                    <a:pt x="1335" y="8362"/>
                    <a:pt x="1102" y="9096"/>
                  </a:cubicBezTo>
                  <a:cubicBezTo>
                    <a:pt x="1102" y="9162"/>
                    <a:pt x="1102" y="9162"/>
                    <a:pt x="1068" y="9196"/>
                  </a:cubicBezTo>
                  <a:lnTo>
                    <a:pt x="1068" y="9262"/>
                  </a:lnTo>
                  <a:cubicBezTo>
                    <a:pt x="668" y="10763"/>
                    <a:pt x="334" y="12265"/>
                    <a:pt x="168" y="13832"/>
                  </a:cubicBezTo>
                  <a:cubicBezTo>
                    <a:pt x="168" y="13899"/>
                    <a:pt x="168" y="13932"/>
                    <a:pt x="101" y="14032"/>
                  </a:cubicBezTo>
                  <a:cubicBezTo>
                    <a:pt x="34" y="14866"/>
                    <a:pt x="1" y="15700"/>
                    <a:pt x="1" y="16501"/>
                  </a:cubicBezTo>
                  <a:cubicBezTo>
                    <a:pt x="1" y="16901"/>
                    <a:pt x="34" y="17268"/>
                    <a:pt x="68" y="17702"/>
                  </a:cubicBezTo>
                  <a:cubicBezTo>
                    <a:pt x="101" y="18069"/>
                    <a:pt x="201" y="18436"/>
                    <a:pt x="334" y="18836"/>
                  </a:cubicBezTo>
                  <a:lnTo>
                    <a:pt x="334" y="18869"/>
                  </a:lnTo>
                  <a:lnTo>
                    <a:pt x="334" y="18903"/>
                  </a:lnTo>
                  <a:cubicBezTo>
                    <a:pt x="401" y="19169"/>
                    <a:pt x="535" y="19403"/>
                    <a:pt x="668" y="19603"/>
                  </a:cubicBezTo>
                  <a:cubicBezTo>
                    <a:pt x="768" y="19837"/>
                    <a:pt x="1002" y="20037"/>
                    <a:pt x="1202" y="20204"/>
                  </a:cubicBezTo>
                  <a:cubicBezTo>
                    <a:pt x="1268" y="20270"/>
                    <a:pt x="1402" y="20337"/>
                    <a:pt x="1502" y="20370"/>
                  </a:cubicBezTo>
                  <a:cubicBezTo>
                    <a:pt x="1602" y="20404"/>
                    <a:pt x="1702" y="20437"/>
                    <a:pt x="1835" y="20437"/>
                  </a:cubicBezTo>
                  <a:lnTo>
                    <a:pt x="2169" y="20437"/>
                  </a:lnTo>
                  <a:cubicBezTo>
                    <a:pt x="2302" y="20437"/>
                    <a:pt x="2436" y="20404"/>
                    <a:pt x="2569" y="20370"/>
                  </a:cubicBezTo>
                  <a:cubicBezTo>
                    <a:pt x="2836" y="20270"/>
                    <a:pt x="3070" y="20170"/>
                    <a:pt x="3270" y="20003"/>
                  </a:cubicBezTo>
                  <a:cubicBezTo>
                    <a:pt x="3570" y="19770"/>
                    <a:pt x="3870" y="19536"/>
                    <a:pt x="4104" y="19236"/>
                  </a:cubicBezTo>
                  <a:cubicBezTo>
                    <a:pt x="4604" y="18736"/>
                    <a:pt x="5004" y="18169"/>
                    <a:pt x="5371" y="17535"/>
                  </a:cubicBezTo>
                  <a:cubicBezTo>
                    <a:pt x="5738" y="16901"/>
                    <a:pt x="6072" y="16267"/>
                    <a:pt x="6405" y="15600"/>
                  </a:cubicBezTo>
                  <a:cubicBezTo>
                    <a:pt x="6706" y="14933"/>
                    <a:pt x="7006" y="14333"/>
                    <a:pt x="7239" y="13599"/>
                  </a:cubicBezTo>
                  <a:cubicBezTo>
                    <a:pt x="7773" y="12231"/>
                    <a:pt x="8207" y="10763"/>
                    <a:pt x="8540" y="9362"/>
                  </a:cubicBezTo>
                  <a:cubicBezTo>
                    <a:pt x="8874" y="7895"/>
                    <a:pt x="9074" y="6427"/>
                    <a:pt x="9107" y="4993"/>
                  </a:cubicBezTo>
                  <a:cubicBezTo>
                    <a:pt x="9174" y="4259"/>
                    <a:pt x="9107" y="3558"/>
                    <a:pt x="9041" y="2858"/>
                  </a:cubicBezTo>
                  <a:cubicBezTo>
                    <a:pt x="8974" y="2191"/>
                    <a:pt x="8807" y="1523"/>
                    <a:pt x="8440" y="923"/>
                  </a:cubicBezTo>
                  <a:cubicBezTo>
                    <a:pt x="8340" y="723"/>
                    <a:pt x="8173" y="523"/>
                    <a:pt x="7973" y="389"/>
                  </a:cubicBezTo>
                  <a:lnTo>
                    <a:pt x="7906" y="356"/>
                  </a:lnTo>
                  <a:cubicBezTo>
                    <a:pt x="7873" y="356"/>
                    <a:pt x="7873" y="323"/>
                    <a:pt x="7840" y="323"/>
                  </a:cubicBezTo>
                  <a:cubicBezTo>
                    <a:pt x="7740" y="223"/>
                    <a:pt x="7640" y="189"/>
                    <a:pt x="7506" y="156"/>
                  </a:cubicBezTo>
                  <a:cubicBezTo>
                    <a:pt x="7473" y="156"/>
                    <a:pt x="7406" y="89"/>
                    <a:pt x="7373" y="89"/>
                  </a:cubicBezTo>
                  <a:cubicBezTo>
                    <a:pt x="7306" y="89"/>
                    <a:pt x="7239" y="56"/>
                    <a:pt x="7173" y="56"/>
                  </a:cubicBezTo>
                  <a:lnTo>
                    <a:pt x="7039" y="56"/>
                  </a:lnTo>
                  <a:cubicBezTo>
                    <a:pt x="7020" y="17"/>
                    <a:pt x="6989" y="0"/>
                    <a:pt x="695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9"/>
            <p:cNvSpPr/>
            <p:nvPr/>
          </p:nvSpPr>
          <p:spPr>
            <a:xfrm>
              <a:off x="2546900" y="3408713"/>
              <a:ext cx="385300" cy="408650"/>
            </a:xfrm>
            <a:custGeom>
              <a:avLst/>
              <a:gdLst/>
              <a:ahLst/>
              <a:cxnLst/>
              <a:rect l="l" t="t" r="r" b="b"/>
              <a:pathLst>
                <a:path w="15412" h="16346" extrusionOk="0">
                  <a:moveTo>
                    <a:pt x="11708" y="15378"/>
                  </a:moveTo>
                  <a:lnTo>
                    <a:pt x="11708" y="15378"/>
                  </a:lnTo>
                  <a:cubicBezTo>
                    <a:pt x="11714" y="15381"/>
                    <a:pt x="11720" y="15384"/>
                    <a:pt x="11725" y="15386"/>
                  </a:cubicBezTo>
                  <a:lnTo>
                    <a:pt x="11725" y="15386"/>
                  </a:lnTo>
                  <a:cubicBezTo>
                    <a:pt x="11717" y="15378"/>
                    <a:pt x="11708" y="15378"/>
                    <a:pt x="11708" y="15378"/>
                  </a:cubicBezTo>
                  <a:close/>
                  <a:moveTo>
                    <a:pt x="13959" y="15882"/>
                  </a:moveTo>
                  <a:cubicBezTo>
                    <a:pt x="13940" y="15882"/>
                    <a:pt x="13910" y="15912"/>
                    <a:pt x="13910" y="15912"/>
                  </a:cubicBezTo>
                  <a:lnTo>
                    <a:pt x="13977" y="15912"/>
                  </a:lnTo>
                  <a:cubicBezTo>
                    <a:pt x="13977" y="15890"/>
                    <a:pt x="13969" y="15882"/>
                    <a:pt x="13959" y="15882"/>
                  </a:cubicBezTo>
                  <a:close/>
                  <a:moveTo>
                    <a:pt x="1568" y="601"/>
                  </a:moveTo>
                  <a:cubicBezTo>
                    <a:pt x="1801" y="601"/>
                    <a:pt x="2035" y="601"/>
                    <a:pt x="2235" y="634"/>
                  </a:cubicBezTo>
                  <a:cubicBezTo>
                    <a:pt x="2777" y="730"/>
                    <a:pt x="3258" y="917"/>
                    <a:pt x="3736" y="1137"/>
                  </a:cubicBezTo>
                  <a:lnTo>
                    <a:pt x="3736" y="1137"/>
                  </a:lnTo>
                  <a:cubicBezTo>
                    <a:pt x="3736" y="1136"/>
                    <a:pt x="3736" y="1135"/>
                    <a:pt x="3736" y="1135"/>
                  </a:cubicBezTo>
                  <a:lnTo>
                    <a:pt x="3736" y="1135"/>
                  </a:lnTo>
                  <a:cubicBezTo>
                    <a:pt x="3757" y="1145"/>
                    <a:pt x="3779" y="1156"/>
                    <a:pt x="3800" y="1166"/>
                  </a:cubicBezTo>
                  <a:lnTo>
                    <a:pt x="3800" y="1166"/>
                  </a:lnTo>
                  <a:cubicBezTo>
                    <a:pt x="3779" y="1157"/>
                    <a:pt x="3757" y="1147"/>
                    <a:pt x="3736" y="1137"/>
                  </a:cubicBezTo>
                  <a:lnTo>
                    <a:pt x="3736" y="1137"/>
                  </a:lnTo>
                  <a:cubicBezTo>
                    <a:pt x="3739" y="1167"/>
                    <a:pt x="3798" y="1168"/>
                    <a:pt x="3803" y="1168"/>
                  </a:cubicBezTo>
                  <a:lnTo>
                    <a:pt x="3803" y="1168"/>
                  </a:lnTo>
                  <a:cubicBezTo>
                    <a:pt x="3802" y="1167"/>
                    <a:pt x="3801" y="1167"/>
                    <a:pt x="3800" y="1166"/>
                  </a:cubicBezTo>
                  <a:lnTo>
                    <a:pt x="3800" y="1166"/>
                  </a:lnTo>
                  <a:cubicBezTo>
                    <a:pt x="3801" y="1167"/>
                    <a:pt x="3802" y="1167"/>
                    <a:pt x="3803" y="1168"/>
                  </a:cubicBezTo>
                  <a:cubicBezTo>
                    <a:pt x="3803" y="1168"/>
                    <a:pt x="3803" y="1168"/>
                    <a:pt x="3803" y="1168"/>
                  </a:cubicBezTo>
                  <a:lnTo>
                    <a:pt x="3803" y="1168"/>
                  </a:lnTo>
                  <a:cubicBezTo>
                    <a:pt x="4448" y="1493"/>
                    <a:pt x="5091" y="1849"/>
                    <a:pt x="5704" y="2269"/>
                  </a:cubicBezTo>
                  <a:cubicBezTo>
                    <a:pt x="6371" y="2736"/>
                    <a:pt x="7005" y="3236"/>
                    <a:pt x="7639" y="3736"/>
                  </a:cubicBezTo>
                  <a:lnTo>
                    <a:pt x="7572" y="3736"/>
                  </a:lnTo>
                  <a:cubicBezTo>
                    <a:pt x="8573" y="4570"/>
                    <a:pt x="9507" y="5471"/>
                    <a:pt x="10374" y="6438"/>
                  </a:cubicBezTo>
                  <a:cubicBezTo>
                    <a:pt x="11241" y="7406"/>
                    <a:pt x="12042" y="8406"/>
                    <a:pt x="12809" y="9474"/>
                  </a:cubicBezTo>
                  <a:cubicBezTo>
                    <a:pt x="13543" y="10575"/>
                    <a:pt x="14210" y="11742"/>
                    <a:pt x="14677" y="12976"/>
                  </a:cubicBezTo>
                  <a:cubicBezTo>
                    <a:pt x="14844" y="13443"/>
                    <a:pt x="14977" y="13910"/>
                    <a:pt x="15011" y="14411"/>
                  </a:cubicBezTo>
                  <a:lnTo>
                    <a:pt x="15011" y="15011"/>
                  </a:lnTo>
                  <a:cubicBezTo>
                    <a:pt x="14977" y="15145"/>
                    <a:pt x="14977" y="15278"/>
                    <a:pt x="14877" y="15378"/>
                  </a:cubicBezTo>
                  <a:cubicBezTo>
                    <a:pt x="14844" y="15478"/>
                    <a:pt x="14811" y="15545"/>
                    <a:pt x="14744" y="15612"/>
                  </a:cubicBezTo>
                  <a:lnTo>
                    <a:pt x="14577" y="15778"/>
                  </a:lnTo>
                  <a:lnTo>
                    <a:pt x="14344" y="15878"/>
                  </a:lnTo>
                  <a:cubicBezTo>
                    <a:pt x="14210" y="15945"/>
                    <a:pt x="14077" y="15945"/>
                    <a:pt x="13977" y="15979"/>
                  </a:cubicBezTo>
                  <a:cubicBezTo>
                    <a:pt x="13743" y="15979"/>
                    <a:pt x="13543" y="15979"/>
                    <a:pt x="13343" y="15945"/>
                  </a:cubicBezTo>
                  <a:cubicBezTo>
                    <a:pt x="13310" y="15945"/>
                    <a:pt x="13210" y="15878"/>
                    <a:pt x="13143" y="15878"/>
                  </a:cubicBezTo>
                  <a:cubicBezTo>
                    <a:pt x="12648" y="15780"/>
                    <a:pt x="12187" y="15616"/>
                    <a:pt x="11725" y="15386"/>
                  </a:cubicBezTo>
                  <a:lnTo>
                    <a:pt x="11725" y="15386"/>
                  </a:lnTo>
                  <a:cubicBezTo>
                    <a:pt x="11733" y="15395"/>
                    <a:pt x="11742" y="15411"/>
                    <a:pt x="11742" y="15445"/>
                  </a:cubicBezTo>
                  <a:cubicBezTo>
                    <a:pt x="11041" y="15111"/>
                    <a:pt x="10374" y="14678"/>
                    <a:pt x="9740" y="14277"/>
                  </a:cubicBezTo>
                  <a:cubicBezTo>
                    <a:pt x="9674" y="14211"/>
                    <a:pt x="9607" y="14177"/>
                    <a:pt x="9540" y="14144"/>
                  </a:cubicBezTo>
                  <a:cubicBezTo>
                    <a:pt x="8940" y="13710"/>
                    <a:pt x="8406" y="13310"/>
                    <a:pt x="7872" y="12843"/>
                  </a:cubicBezTo>
                  <a:cubicBezTo>
                    <a:pt x="7105" y="12209"/>
                    <a:pt x="6438" y="11542"/>
                    <a:pt x="5738" y="10875"/>
                  </a:cubicBezTo>
                  <a:lnTo>
                    <a:pt x="5671" y="10808"/>
                  </a:lnTo>
                  <a:lnTo>
                    <a:pt x="5571" y="10708"/>
                  </a:lnTo>
                  <a:lnTo>
                    <a:pt x="5504" y="10641"/>
                  </a:lnTo>
                  <a:lnTo>
                    <a:pt x="5471" y="10608"/>
                  </a:lnTo>
                  <a:lnTo>
                    <a:pt x="5404" y="10541"/>
                  </a:lnTo>
                  <a:lnTo>
                    <a:pt x="5371" y="10508"/>
                  </a:lnTo>
                  <a:lnTo>
                    <a:pt x="5337" y="10475"/>
                  </a:lnTo>
                  <a:lnTo>
                    <a:pt x="5304" y="10441"/>
                  </a:lnTo>
                  <a:lnTo>
                    <a:pt x="5237" y="10375"/>
                  </a:lnTo>
                  <a:lnTo>
                    <a:pt x="5204" y="10341"/>
                  </a:lnTo>
                  <a:lnTo>
                    <a:pt x="5170" y="10308"/>
                  </a:lnTo>
                  <a:lnTo>
                    <a:pt x="5137" y="10274"/>
                  </a:lnTo>
                  <a:lnTo>
                    <a:pt x="5070" y="10208"/>
                  </a:lnTo>
                  <a:lnTo>
                    <a:pt x="5037" y="10174"/>
                  </a:lnTo>
                  <a:cubicBezTo>
                    <a:pt x="5037" y="10141"/>
                    <a:pt x="5004" y="10141"/>
                    <a:pt x="5004" y="10108"/>
                  </a:cubicBezTo>
                  <a:cubicBezTo>
                    <a:pt x="4703" y="9774"/>
                    <a:pt x="4403" y="9440"/>
                    <a:pt x="4170" y="9107"/>
                  </a:cubicBezTo>
                  <a:lnTo>
                    <a:pt x="4070" y="9007"/>
                  </a:lnTo>
                  <a:lnTo>
                    <a:pt x="4036" y="8973"/>
                  </a:lnTo>
                  <a:cubicBezTo>
                    <a:pt x="4036" y="8973"/>
                    <a:pt x="4036" y="8940"/>
                    <a:pt x="4003" y="8940"/>
                  </a:cubicBezTo>
                  <a:cubicBezTo>
                    <a:pt x="3536" y="8340"/>
                    <a:pt x="3069" y="7806"/>
                    <a:pt x="2702" y="7172"/>
                  </a:cubicBezTo>
                  <a:cubicBezTo>
                    <a:pt x="1968" y="6105"/>
                    <a:pt x="1301" y="4937"/>
                    <a:pt x="834" y="3703"/>
                  </a:cubicBezTo>
                  <a:cubicBezTo>
                    <a:pt x="667" y="3269"/>
                    <a:pt x="534" y="2802"/>
                    <a:pt x="500" y="2302"/>
                  </a:cubicBezTo>
                  <a:lnTo>
                    <a:pt x="500" y="1868"/>
                  </a:lnTo>
                  <a:lnTo>
                    <a:pt x="500" y="1835"/>
                  </a:lnTo>
                  <a:lnTo>
                    <a:pt x="500" y="1802"/>
                  </a:lnTo>
                  <a:lnTo>
                    <a:pt x="500" y="1768"/>
                  </a:lnTo>
                  <a:lnTo>
                    <a:pt x="500" y="1702"/>
                  </a:lnTo>
                  <a:cubicBezTo>
                    <a:pt x="500" y="1668"/>
                    <a:pt x="500" y="1635"/>
                    <a:pt x="534" y="1602"/>
                  </a:cubicBezTo>
                  <a:lnTo>
                    <a:pt x="534" y="1535"/>
                  </a:lnTo>
                  <a:cubicBezTo>
                    <a:pt x="534" y="1501"/>
                    <a:pt x="567" y="1435"/>
                    <a:pt x="567" y="1368"/>
                  </a:cubicBezTo>
                  <a:lnTo>
                    <a:pt x="567" y="1335"/>
                  </a:lnTo>
                  <a:cubicBezTo>
                    <a:pt x="634" y="1101"/>
                    <a:pt x="667" y="1001"/>
                    <a:pt x="734" y="934"/>
                  </a:cubicBezTo>
                  <a:cubicBezTo>
                    <a:pt x="801" y="901"/>
                    <a:pt x="867" y="801"/>
                    <a:pt x="967" y="768"/>
                  </a:cubicBezTo>
                  <a:cubicBezTo>
                    <a:pt x="1001" y="768"/>
                    <a:pt x="1034" y="734"/>
                    <a:pt x="1068" y="734"/>
                  </a:cubicBezTo>
                  <a:cubicBezTo>
                    <a:pt x="1134" y="734"/>
                    <a:pt x="1168" y="668"/>
                    <a:pt x="1201" y="668"/>
                  </a:cubicBezTo>
                  <a:cubicBezTo>
                    <a:pt x="1334" y="634"/>
                    <a:pt x="1468" y="634"/>
                    <a:pt x="1568" y="601"/>
                  </a:cubicBezTo>
                  <a:close/>
                  <a:moveTo>
                    <a:pt x="1668" y="0"/>
                  </a:moveTo>
                  <a:cubicBezTo>
                    <a:pt x="1401" y="0"/>
                    <a:pt x="1168" y="67"/>
                    <a:pt x="967" y="134"/>
                  </a:cubicBezTo>
                  <a:lnTo>
                    <a:pt x="901" y="134"/>
                  </a:lnTo>
                  <a:cubicBezTo>
                    <a:pt x="867" y="134"/>
                    <a:pt x="867" y="167"/>
                    <a:pt x="834" y="167"/>
                  </a:cubicBezTo>
                  <a:cubicBezTo>
                    <a:pt x="701" y="234"/>
                    <a:pt x="634" y="301"/>
                    <a:pt x="534" y="401"/>
                  </a:cubicBezTo>
                  <a:lnTo>
                    <a:pt x="467" y="467"/>
                  </a:lnTo>
                  <a:cubicBezTo>
                    <a:pt x="400" y="501"/>
                    <a:pt x="367" y="601"/>
                    <a:pt x="334" y="634"/>
                  </a:cubicBezTo>
                  <a:cubicBezTo>
                    <a:pt x="334" y="668"/>
                    <a:pt x="300" y="668"/>
                    <a:pt x="300" y="734"/>
                  </a:cubicBezTo>
                  <a:lnTo>
                    <a:pt x="300" y="768"/>
                  </a:lnTo>
                  <a:cubicBezTo>
                    <a:pt x="167" y="901"/>
                    <a:pt x="167" y="968"/>
                    <a:pt x="134" y="1001"/>
                  </a:cubicBezTo>
                  <a:cubicBezTo>
                    <a:pt x="67" y="1068"/>
                    <a:pt x="67" y="1101"/>
                    <a:pt x="67" y="1168"/>
                  </a:cubicBezTo>
                  <a:cubicBezTo>
                    <a:pt x="33" y="1301"/>
                    <a:pt x="33" y="1435"/>
                    <a:pt x="0" y="1501"/>
                  </a:cubicBezTo>
                  <a:lnTo>
                    <a:pt x="0" y="1768"/>
                  </a:lnTo>
                  <a:cubicBezTo>
                    <a:pt x="0" y="2069"/>
                    <a:pt x="33" y="2402"/>
                    <a:pt x="67" y="2669"/>
                  </a:cubicBezTo>
                  <a:cubicBezTo>
                    <a:pt x="67" y="2769"/>
                    <a:pt x="134" y="2836"/>
                    <a:pt x="134" y="2936"/>
                  </a:cubicBezTo>
                  <a:lnTo>
                    <a:pt x="134" y="2969"/>
                  </a:lnTo>
                  <a:lnTo>
                    <a:pt x="367" y="3736"/>
                  </a:lnTo>
                  <a:cubicBezTo>
                    <a:pt x="367" y="3770"/>
                    <a:pt x="400" y="3803"/>
                    <a:pt x="400" y="3903"/>
                  </a:cubicBezTo>
                  <a:lnTo>
                    <a:pt x="801" y="4770"/>
                  </a:lnTo>
                  <a:cubicBezTo>
                    <a:pt x="1001" y="5171"/>
                    <a:pt x="1201" y="5604"/>
                    <a:pt x="1468" y="6005"/>
                  </a:cubicBezTo>
                  <a:lnTo>
                    <a:pt x="1835" y="6638"/>
                  </a:lnTo>
                  <a:cubicBezTo>
                    <a:pt x="2335" y="7406"/>
                    <a:pt x="2835" y="8140"/>
                    <a:pt x="3403" y="8807"/>
                  </a:cubicBezTo>
                  <a:cubicBezTo>
                    <a:pt x="3903" y="9440"/>
                    <a:pt x="4403" y="10008"/>
                    <a:pt x="4970" y="10608"/>
                  </a:cubicBezTo>
                  <a:lnTo>
                    <a:pt x="5037" y="10675"/>
                  </a:lnTo>
                  <a:lnTo>
                    <a:pt x="5070" y="10741"/>
                  </a:lnTo>
                  <a:cubicBezTo>
                    <a:pt x="6104" y="11842"/>
                    <a:pt x="7305" y="12910"/>
                    <a:pt x="8506" y="13844"/>
                  </a:cubicBezTo>
                  <a:cubicBezTo>
                    <a:pt x="8540" y="13910"/>
                    <a:pt x="8573" y="13944"/>
                    <a:pt x="8673" y="13977"/>
                  </a:cubicBezTo>
                  <a:cubicBezTo>
                    <a:pt x="9340" y="14477"/>
                    <a:pt x="10007" y="14944"/>
                    <a:pt x="10741" y="15345"/>
                  </a:cubicBezTo>
                  <a:cubicBezTo>
                    <a:pt x="11075" y="15578"/>
                    <a:pt x="11442" y="15745"/>
                    <a:pt x="11842" y="15912"/>
                  </a:cubicBezTo>
                  <a:cubicBezTo>
                    <a:pt x="12175" y="16079"/>
                    <a:pt x="12542" y="16179"/>
                    <a:pt x="12909" y="16279"/>
                  </a:cubicBezTo>
                  <a:lnTo>
                    <a:pt x="13009" y="16279"/>
                  </a:lnTo>
                  <a:cubicBezTo>
                    <a:pt x="13243" y="16312"/>
                    <a:pt x="13543" y="16345"/>
                    <a:pt x="13777" y="16345"/>
                  </a:cubicBezTo>
                  <a:cubicBezTo>
                    <a:pt x="14043" y="16345"/>
                    <a:pt x="14277" y="16312"/>
                    <a:pt x="14544" y="16179"/>
                  </a:cubicBezTo>
                  <a:cubicBezTo>
                    <a:pt x="14611" y="16145"/>
                    <a:pt x="14744" y="16079"/>
                    <a:pt x="14844" y="16012"/>
                  </a:cubicBezTo>
                  <a:lnTo>
                    <a:pt x="15078" y="15778"/>
                  </a:lnTo>
                  <a:cubicBezTo>
                    <a:pt x="15178" y="15678"/>
                    <a:pt x="15211" y="15578"/>
                    <a:pt x="15244" y="15478"/>
                  </a:cubicBezTo>
                  <a:cubicBezTo>
                    <a:pt x="15278" y="15345"/>
                    <a:pt x="15344" y="15245"/>
                    <a:pt x="15378" y="15078"/>
                  </a:cubicBezTo>
                  <a:cubicBezTo>
                    <a:pt x="15411" y="14811"/>
                    <a:pt x="15411" y="14511"/>
                    <a:pt x="15411" y="14244"/>
                  </a:cubicBezTo>
                  <a:cubicBezTo>
                    <a:pt x="15378" y="13844"/>
                    <a:pt x="15278" y="13510"/>
                    <a:pt x="15211" y="13143"/>
                  </a:cubicBezTo>
                  <a:cubicBezTo>
                    <a:pt x="15011" y="12476"/>
                    <a:pt x="14711" y="11809"/>
                    <a:pt x="14377" y="11175"/>
                  </a:cubicBezTo>
                  <a:cubicBezTo>
                    <a:pt x="14043" y="10508"/>
                    <a:pt x="13677" y="9941"/>
                    <a:pt x="13243" y="9307"/>
                  </a:cubicBezTo>
                  <a:cubicBezTo>
                    <a:pt x="12843" y="8740"/>
                    <a:pt x="12409" y="8140"/>
                    <a:pt x="11942" y="7572"/>
                  </a:cubicBezTo>
                  <a:cubicBezTo>
                    <a:pt x="11041" y="6405"/>
                    <a:pt x="10007" y="5304"/>
                    <a:pt x="8973" y="4270"/>
                  </a:cubicBezTo>
                  <a:cubicBezTo>
                    <a:pt x="7872" y="3269"/>
                    <a:pt x="6738" y="2302"/>
                    <a:pt x="5504" y="1501"/>
                  </a:cubicBezTo>
                  <a:cubicBezTo>
                    <a:pt x="4904" y="1135"/>
                    <a:pt x="4236" y="768"/>
                    <a:pt x="3603" y="501"/>
                  </a:cubicBezTo>
                  <a:cubicBezTo>
                    <a:pt x="3002" y="267"/>
                    <a:pt x="2335" y="0"/>
                    <a:pt x="1668"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9"/>
            <p:cNvSpPr/>
            <p:nvPr/>
          </p:nvSpPr>
          <p:spPr>
            <a:xfrm>
              <a:off x="2510200" y="3478763"/>
              <a:ext cx="488700" cy="271875"/>
            </a:xfrm>
            <a:custGeom>
              <a:avLst/>
              <a:gdLst/>
              <a:ahLst/>
              <a:cxnLst/>
              <a:rect l="l" t="t" r="r" b="b"/>
              <a:pathLst>
                <a:path w="19548" h="10875" extrusionOk="0">
                  <a:moveTo>
                    <a:pt x="16312" y="401"/>
                  </a:moveTo>
                  <a:cubicBezTo>
                    <a:pt x="16842" y="401"/>
                    <a:pt x="17344" y="409"/>
                    <a:pt x="17846" y="534"/>
                  </a:cubicBezTo>
                  <a:lnTo>
                    <a:pt x="18480" y="801"/>
                  </a:lnTo>
                  <a:cubicBezTo>
                    <a:pt x="18547" y="834"/>
                    <a:pt x="18680" y="934"/>
                    <a:pt x="18780" y="1001"/>
                  </a:cubicBezTo>
                  <a:lnTo>
                    <a:pt x="18847" y="1101"/>
                  </a:lnTo>
                  <a:cubicBezTo>
                    <a:pt x="18881" y="1101"/>
                    <a:pt x="18881" y="1135"/>
                    <a:pt x="18914" y="1168"/>
                  </a:cubicBezTo>
                  <a:cubicBezTo>
                    <a:pt x="18981" y="1201"/>
                    <a:pt x="19014" y="1301"/>
                    <a:pt x="19047" y="1368"/>
                  </a:cubicBezTo>
                  <a:cubicBezTo>
                    <a:pt x="19047" y="1466"/>
                    <a:pt x="19083" y="1528"/>
                    <a:pt x="19011" y="1528"/>
                  </a:cubicBezTo>
                  <a:cubicBezTo>
                    <a:pt x="18984" y="1528"/>
                    <a:pt x="18943" y="1519"/>
                    <a:pt x="18881" y="1501"/>
                  </a:cubicBezTo>
                  <a:lnTo>
                    <a:pt x="18881" y="1535"/>
                  </a:lnTo>
                  <a:lnTo>
                    <a:pt x="18881" y="1702"/>
                  </a:lnTo>
                  <a:lnTo>
                    <a:pt x="18881" y="1735"/>
                  </a:lnTo>
                  <a:lnTo>
                    <a:pt x="18881" y="1868"/>
                  </a:lnTo>
                  <a:lnTo>
                    <a:pt x="18881" y="1902"/>
                  </a:lnTo>
                  <a:lnTo>
                    <a:pt x="18881" y="1968"/>
                  </a:lnTo>
                  <a:lnTo>
                    <a:pt x="18881" y="2002"/>
                  </a:lnTo>
                  <a:cubicBezTo>
                    <a:pt x="18847" y="2169"/>
                    <a:pt x="18814" y="2302"/>
                    <a:pt x="18714" y="2402"/>
                  </a:cubicBezTo>
                  <a:cubicBezTo>
                    <a:pt x="18480" y="2836"/>
                    <a:pt x="18180" y="3203"/>
                    <a:pt x="17846" y="3570"/>
                  </a:cubicBezTo>
                  <a:cubicBezTo>
                    <a:pt x="16912" y="4537"/>
                    <a:pt x="15878" y="5338"/>
                    <a:pt x="14744" y="6038"/>
                  </a:cubicBezTo>
                  <a:cubicBezTo>
                    <a:pt x="14177" y="6405"/>
                    <a:pt x="13510" y="6805"/>
                    <a:pt x="12876" y="7139"/>
                  </a:cubicBezTo>
                  <a:cubicBezTo>
                    <a:pt x="12876" y="7172"/>
                    <a:pt x="12843" y="7172"/>
                    <a:pt x="12843" y="7172"/>
                  </a:cubicBezTo>
                  <a:cubicBezTo>
                    <a:pt x="12843" y="7206"/>
                    <a:pt x="12810" y="7206"/>
                    <a:pt x="12810" y="7206"/>
                  </a:cubicBezTo>
                  <a:cubicBezTo>
                    <a:pt x="12743" y="7206"/>
                    <a:pt x="12743" y="7239"/>
                    <a:pt x="12709" y="7239"/>
                  </a:cubicBezTo>
                  <a:cubicBezTo>
                    <a:pt x="12343" y="7472"/>
                    <a:pt x="11909" y="7673"/>
                    <a:pt x="11542" y="7839"/>
                  </a:cubicBezTo>
                  <a:cubicBezTo>
                    <a:pt x="11509" y="7839"/>
                    <a:pt x="11509" y="7873"/>
                    <a:pt x="11475" y="7873"/>
                  </a:cubicBezTo>
                  <a:cubicBezTo>
                    <a:pt x="11475" y="7906"/>
                    <a:pt x="11409" y="7906"/>
                    <a:pt x="11409" y="7906"/>
                  </a:cubicBezTo>
                  <a:cubicBezTo>
                    <a:pt x="11409" y="7973"/>
                    <a:pt x="11375" y="7973"/>
                    <a:pt x="11375" y="7973"/>
                  </a:cubicBezTo>
                  <a:lnTo>
                    <a:pt x="11308" y="8006"/>
                  </a:lnTo>
                  <a:cubicBezTo>
                    <a:pt x="11308" y="8040"/>
                    <a:pt x="11242" y="8040"/>
                    <a:pt x="11242" y="8040"/>
                  </a:cubicBezTo>
                  <a:cubicBezTo>
                    <a:pt x="11242" y="8073"/>
                    <a:pt x="11208" y="8073"/>
                    <a:pt x="11208" y="8073"/>
                  </a:cubicBezTo>
                  <a:cubicBezTo>
                    <a:pt x="11208" y="8140"/>
                    <a:pt x="11175" y="8140"/>
                    <a:pt x="11175" y="8140"/>
                  </a:cubicBezTo>
                  <a:cubicBezTo>
                    <a:pt x="11175" y="8173"/>
                    <a:pt x="11142" y="8173"/>
                    <a:pt x="11142" y="8173"/>
                  </a:cubicBezTo>
                  <a:cubicBezTo>
                    <a:pt x="11142" y="8206"/>
                    <a:pt x="11075" y="8206"/>
                    <a:pt x="11075" y="8206"/>
                  </a:cubicBezTo>
                  <a:lnTo>
                    <a:pt x="11042" y="8240"/>
                  </a:lnTo>
                  <a:cubicBezTo>
                    <a:pt x="11008" y="8240"/>
                    <a:pt x="11008" y="8306"/>
                    <a:pt x="10975" y="8306"/>
                  </a:cubicBezTo>
                  <a:lnTo>
                    <a:pt x="10908" y="8306"/>
                  </a:lnTo>
                  <a:cubicBezTo>
                    <a:pt x="10875" y="8306"/>
                    <a:pt x="10875" y="8340"/>
                    <a:pt x="10841" y="8340"/>
                  </a:cubicBezTo>
                  <a:lnTo>
                    <a:pt x="10808" y="8340"/>
                  </a:lnTo>
                  <a:cubicBezTo>
                    <a:pt x="10741" y="8340"/>
                    <a:pt x="10741" y="8373"/>
                    <a:pt x="10708" y="8373"/>
                  </a:cubicBezTo>
                  <a:cubicBezTo>
                    <a:pt x="10708" y="8373"/>
                    <a:pt x="10675" y="8406"/>
                    <a:pt x="10641" y="8406"/>
                  </a:cubicBezTo>
                  <a:cubicBezTo>
                    <a:pt x="9774" y="8807"/>
                    <a:pt x="8840" y="9140"/>
                    <a:pt x="7939" y="9407"/>
                  </a:cubicBezTo>
                  <a:lnTo>
                    <a:pt x="7873" y="9407"/>
                  </a:lnTo>
                  <a:cubicBezTo>
                    <a:pt x="7206" y="9641"/>
                    <a:pt x="6538" y="9807"/>
                    <a:pt x="5871" y="9974"/>
                  </a:cubicBezTo>
                  <a:lnTo>
                    <a:pt x="5838" y="9974"/>
                  </a:lnTo>
                  <a:cubicBezTo>
                    <a:pt x="5771" y="9974"/>
                    <a:pt x="5671" y="10008"/>
                    <a:pt x="5604" y="10008"/>
                  </a:cubicBezTo>
                  <a:cubicBezTo>
                    <a:pt x="4837" y="10174"/>
                    <a:pt x="4103" y="10241"/>
                    <a:pt x="3303" y="10308"/>
                  </a:cubicBezTo>
                  <a:lnTo>
                    <a:pt x="3369" y="10308"/>
                  </a:lnTo>
                  <a:cubicBezTo>
                    <a:pt x="3244" y="10316"/>
                    <a:pt x="3119" y="10320"/>
                    <a:pt x="2994" y="10320"/>
                  </a:cubicBezTo>
                  <a:cubicBezTo>
                    <a:pt x="2619" y="10320"/>
                    <a:pt x="2244" y="10283"/>
                    <a:pt x="1868" y="10208"/>
                  </a:cubicBezTo>
                  <a:cubicBezTo>
                    <a:pt x="1802" y="10208"/>
                    <a:pt x="1702" y="10174"/>
                    <a:pt x="1668" y="10174"/>
                  </a:cubicBezTo>
                  <a:cubicBezTo>
                    <a:pt x="1468" y="10141"/>
                    <a:pt x="1301" y="10041"/>
                    <a:pt x="1101" y="9974"/>
                  </a:cubicBezTo>
                  <a:cubicBezTo>
                    <a:pt x="1001" y="9908"/>
                    <a:pt x="868" y="9841"/>
                    <a:pt x="801" y="9741"/>
                  </a:cubicBezTo>
                  <a:cubicBezTo>
                    <a:pt x="768" y="9674"/>
                    <a:pt x="668" y="9641"/>
                    <a:pt x="634" y="9541"/>
                  </a:cubicBezTo>
                  <a:cubicBezTo>
                    <a:pt x="601" y="9474"/>
                    <a:pt x="601" y="9407"/>
                    <a:pt x="534" y="9340"/>
                  </a:cubicBezTo>
                  <a:cubicBezTo>
                    <a:pt x="534" y="9240"/>
                    <a:pt x="501" y="9174"/>
                    <a:pt x="501" y="9074"/>
                  </a:cubicBezTo>
                  <a:cubicBezTo>
                    <a:pt x="501" y="8974"/>
                    <a:pt x="501" y="8840"/>
                    <a:pt x="534" y="8707"/>
                  </a:cubicBezTo>
                  <a:cubicBezTo>
                    <a:pt x="601" y="8507"/>
                    <a:pt x="668" y="8306"/>
                    <a:pt x="768" y="8140"/>
                  </a:cubicBezTo>
                  <a:cubicBezTo>
                    <a:pt x="1001" y="7706"/>
                    <a:pt x="1301" y="7339"/>
                    <a:pt x="1635" y="6972"/>
                  </a:cubicBezTo>
                  <a:cubicBezTo>
                    <a:pt x="2536" y="6005"/>
                    <a:pt x="3603" y="5204"/>
                    <a:pt x="4704" y="4504"/>
                  </a:cubicBezTo>
                  <a:cubicBezTo>
                    <a:pt x="5805" y="3836"/>
                    <a:pt x="6972" y="3203"/>
                    <a:pt x="8140" y="2669"/>
                  </a:cubicBezTo>
                  <a:cubicBezTo>
                    <a:pt x="9307" y="2169"/>
                    <a:pt x="10508" y="1668"/>
                    <a:pt x="11742" y="1301"/>
                  </a:cubicBezTo>
                  <a:lnTo>
                    <a:pt x="11709" y="1301"/>
                  </a:lnTo>
                  <a:cubicBezTo>
                    <a:pt x="12476" y="1068"/>
                    <a:pt x="13243" y="868"/>
                    <a:pt x="14044" y="701"/>
                  </a:cubicBezTo>
                  <a:cubicBezTo>
                    <a:pt x="14811" y="534"/>
                    <a:pt x="15545" y="467"/>
                    <a:pt x="16312" y="401"/>
                  </a:cubicBezTo>
                  <a:close/>
                  <a:moveTo>
                    <a:pt x="16479" y="0"/>
                  </a:moveTo>
                  <a:cubicBezTo>
                    <a:pt x="15778" y="0"/>
                    <a:pt x="15044" y="100"/>
                    <a:pt x="14344" y="201"/>
                  </a:cubicBezTo>
                  <a:cubicBezTo>
                    <a:pt x="12876" y="467"/>
                    <a:pt x="11475" y="868"/>
                    <a:pt x="10108" y="1368"/>
                  </a:cubicBezTo>
                  <a:cubicBezTo>
                    <a:pt x="8707" y="1868"/>
                    <a:pt x="7339" y="2502"/>
                    <a:pt x="6038" y="3203"/>
                  </a:cubicBezTo>
                  <a:cubicBezTo>
                    <a:pt x="5438" y="3536"/>
                    <a:pt x="4804" y="3937"/>
                    <a:pt x="4203" y="4303"/>
                  </a:cubicBezTo>
                  <a:cubicBezTo>
                    <a:pt x="3636" y="4704"/>
                    <a:pt x="3003" y="5137"/>
                    <a:pt x="2469" y="5604"/>
                  </a:cubicBezTo>
                  <a:cubicBezTo>
                    <a:pt x="1935" y="6005"/>
                    <a:pt x="1435" y="6505"/>
                    <a:pt x="968" y="7039"/>
                  </a:cubicBezTo>
                  <a:cubicBezTo>
                    <a:pt x="701" y="7339"/>
                    <a:pt x="501" y="7639"/>
                    <a:pt x="334" y="7973"/>
                  </a:cubicBezTo>
                  <a:cubicBezTo>
                    <a:pt x="201" y="8173"/>
                    <a:pt x="100" y="8473"/>
                    <a:pt x="34" y="8707"/>
                  </a:cubicBezTo>
                  <a:cubicBezTo>
                    <a:pt x="0" y="8840"/>
                    <a:pt x="0" y="9007"/>
                    <a:pt x="0" y="9140"/>
                  </a:cubicBezTo>
                  <a:cubicBezTo>
                    <a:pt x="0" y="9274"/>
                    <a:pt x="0" y="9340"/>
                    <a:pt x="34" y="9474"/>
                  </a:cubicBezTo>
                  <a:cubicBezTo>
                    <a:pt x="100" y="9607"/>
                    <a:pt x="134" y="9707"/>
                    <a:pt x="167" y="9807"/>
                  </a:cubicBezTo>
                  <a:cubicBezTo>
                    <a:pt x="267" y="9941"/>
                    <a:pt x="301" y="10008"/>
                    <a:pt x="367" y="10108"/>
                  </a:cubicBezTo>
                  <a:cubicBezTo>
                    <a:pt x="534" y="10308"/>
                    <a:pt x="768" y="10441"/>
                    <a:pt x="1001" y="10541"/>
                  </a:cubicBezTo>
                  <a:cubicBezTo>
                    <a:pt x="1268" y="10675"/>
                    <a:pt x="1501" y="10775"/>
                    <a:pt x="1768" y="10808"/>
                  </a:cubicBezTo>
                  <a:lnTo>
                    <a:pt x="1835" y="10808"/>
                  </a:lnTo>
                  <a:cubicBezTo>
                    <a:pt x="2202" y="10842"/>
                    <a:pt x="2602" y="10875"/>
                    <a:pt x="2969" y="10875"/>
                  </a:cubicBezTo>
                  <a:cubicBezTo>
                    <a:pt x="3369" y="10875"/>
                    <a:pt x="3770" y="10842"/>
                    <a:pt x="4170" y="10808"/>
                  </a:cubicBezTo>
                  <a:cubicBezTo>
                    <a:pt x="5004" y="10708"/>
                    <a:pt x="5838" y="10541"/>
                    <a:pt x="6638" y="10341"/>
                  </a:cubicBezTo>
                  <a:lnTo>
                    <a:pt x="6805" y="10308"/>
                  </a:lnTo>
                  <a:cubicBezTo>
                    <a:pt x="8306" y="9941"/>
                    <a:pt x="9774" y="9374"/>
                    <a:pt x="11175" y="8773"/>
                  </a:cubicBezTo>
                  <a:cubicBezTo>
                    <a:pt x="11208" y="8707"/>
                    <a:pt x="11208" y="8707"/>
                    <a:pt x="11275" y="8707"/>
                  </a:cubicBezTo>
                  <a:cubicBezTo>
                    <a:pt x="11308" y="8707"/>
                    <a:pt x="11308" y="8673"/>
                    <a:pt x="11342" y="8673"/>
                  </a:cubicBezTo>
                  <a:cubicBezTo>
                    <a:pt x="12042" y="8340"/>
                    <a:pt x="12776" y="8006"/>
                    <a:pt x="13477" y="7639"/>
                  </a:cubicBezTo>
                  <a:cubicBezTo>
                    <a:pt x="14277" y="7172"/>
                    <a:pt x="15011" y="6705"/>
                    <a:pt x="15778" y="6205"/>
                  </a:cubicBezTo>
                  <a:cubicBezTo>
                    <a:pt x="15978" y="6105"/>
                    <a:pt x="16145" y="5938"/>
                    <a:pt x="16345" y="5805"/>
                  </a:cubicBezTo>
                  <a:cubicBezTo>
                    <a:pt x="16712" y="5504"/>
                    <a:pt x="17113" y="5204"/>
                    <a:pt x="17446" y="4937"/>
                  </a:cubicBezTo>
                  <a:cubicBezTo>
                    <a:pt x="17680" y="4704"/>
                    <a:pt x="17947" y="4504"/>
                    <a:pt x="18147" y="4270"/>
                  </a:cubicBezTo>
                  <a:lnTo>
                    <a:pt x="18280" y="4137"/>
                  </a:lnTo>
                  <a:lnTo>
                    <a:pt x="18780" y="3503"/>
                  </a:lnTo>
                  <a:lnTo>
                    <a:pt x="18814" y="3470"/>
                  </a:lnTo>
                  <a:cubicBezTo>
                    <a:pt x="18847" y="3369"/>
                    <a:pt x="18881" y="3336"/>
                    <a:pt x="18947" y="3236"/>
                  </a:cubicBezTo>
                  <a:cubicBezTo>
                    <a:pt x="19114" y="3003"/>
                    <a:pt x="19281" y="2769"/>
                    <a:pt x="19381" y="2469"/>
                  </a:cubicBezTo>
                  <a:cubicBezTo>
                    <a:pt x="19448" y="2369"/>
                    <a:pt x="19448" y="2302"/>
                    <a:pt x="19481" y="2202"/>
                  </a:cubicBezTo>
                  <a:cubicBezTo>
                    <a:pt x="19514" y="2135"/>
                    <a:pt x="19548" y="2002"/>
                    <a:pt x="19548" y="1868"/>
                  </a:cubicBezTo>
                  <a:lnTo>
                    <a:pt x="19548" y="1702"/>
                  </a:lnTo>
                  <a:cubicBezTo>
                    <a:pt x="19548" y="1647"/>
                    <a:pt x="19548" y="1593"/>
                    <a:pt x="19511" y="1593"/>
                  </a:cubicBezTo>
                  <a:cubicBezTo>
                    <a:pt x="19503" y="1593"/>
                    <a:pt x="19493" y="1595"/>
                    <a:pt x="19481" y="1602"/>
                  </a:cubicBezTo>
                  <a:lnTo>
                    <a:pt x="19481" y="1535"/>
                  </a:lnTo>
                  <a:lnTo>
                    <a:pt x="19481" y="1468"/>
                  </a:lnTo>
                  <a:cubicBezTo>
                    <a:pt x="19481" y="1368"/>
                    <a:pt x="19481" y="1335"/>
                    <a:pt x="19448" y="1268"/>
                  </a:cubicBezTo>
                  <a:cubicBezTo>
                    <a:pt x="19448" y="1201"/>
                    <a:pt x="19381" y="1168"/>
                    <a:pt x="19381" y="1135"/>
                  </a:cubicBezTo>
                  <a:cubicBezTo>
                    <a:pt x="19314" y="1034"/>
                    <a:pt x="19281" y="934"/>
                    <a:pt x="19181" y="834"/>
                  </a:cubicBezTo>
                  <a:lnTo>
                    <a:pt x="19147" y="801"/>
                  </a:lnTo>
                  <a:lnTo>
                    <a:pt x="19114" y="768"/>
                  </a:lnTo>
                  <a:cubicBezTo>
                    <a:pt x="18947" y="601"/>
                    <a:pt x="18714" y="434"/>
                    <a:pt x="18480" y="334"/>
                  </a:cubicBezTo>
                  <a:cubicBezTo>
                    <a:pt x="17846" y="34"/>
                    <a:pt x="17146" y="0"/>
                    <a:pt x="1647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4" name="Google Shape;574;p39"/>
          <p:cNvGrpSpPr/>
          <p:nvPr/>
        </p:nvGrpSpPr>
        <p:grpSpPr>
          <a:xfrm rot="632919">
            <a:off x="8039421" y="852037"/>
            <a:ext cx="641652" cy="668105"/>
            <a:chOff x="2079900" y="3077638"/>
            <a:chExt cx="367775" cy="382800"/>
          </a:xfrm>
        </p:grpSpPr>
        <p:sp>
          <p:nvSpPr>
            <p:cNvPr id="575" name="Google Shape;575;p39"/>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9"/>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9"/>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9"/>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9" name="Google Shape;579;p39"/>
          <p:cNvGrpSpPr/>
          <p:nvPr/>
        </p:nvGrpSpPr>
        <p:grpSpPr>
          <a:xfrm rot="-148811" flipH="1">
            <a:off x="1793990" y="4411704"/>
            <a:ext cx="371396" cy="375435"/>
            <a:chOff x="2079900" y="3077638"/>
            <a:chExt cx="367775" cy="382800"/>
          </a:xfrm>
        </p:grpSpPr>
        <p:sp>
          <p:nvSpPr>
            <p:cNvPr id="580" name="Google Shape;580;p39"/>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9"/>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9"/>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9"/>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4" name="Google Shape;584;p39"/>
          <p:cNvSpPr txBox="1">
            <a:spLocks noGrp="1"/>
          </p:cNvSpPr>
          <p:nvPr>
            <p:ph type="subTitle" idx="1"/>
          </p:nvPr>
        </p:nvSpPr>
        <p:spPr>
          <a:xfrm>
            <a:off x="2039707" y="1511950"/>
            <a:ext cx="5373588" cy="2039766"/>
          </a:xfrm>
          <a:prstGeom prst="rect">
            <a:avLst/>
          </a:prstGeom>
        </p:spPr>
        <p:txBody>
          <a:bodyPr spcFirstLastPara="1" wrap="square" lIns="91425" tIns="91425" rIns="91425" bIns="91425" anchor="ctr" anchorCtr="0">
            <a:noAutofit/>
          </a:bodyPr>
          <a:lstStyle/>
          <a:p>
            <a:pPr marL="342900" lvl="0" indent="-342900" algn="l" rtl="0">
              <a:spcBef>
                <a:spcPts val="0"/>
              </a:spcBef>
              <a:spcAft>
                <a:spcPts val="0"/>
              </a:spcAft>
              <a:buAutoNum type="arabicPeriod"/>
            </a:pPr>
            <a:r>
              <a:rPr lang="en-US" sz="1400" dirty="0" err="1"/>
              <a:t>Bayi</a:t>
            </a:r>
            <a:r>
              <a:rPr lang="en-US" sz="1400" dirty="0"/>
              <a:t> yang </a:t>
            </a:r>
            <a:r>
              <a:rPr lang="en-US" sz="1400" dirty="0" err="1"/>
              <a:t>mendapat</a:t>
            </a:r>
            <a:r>
              <a:rPr lang="en-US" sz="1400" dirty="0"/>
              <a:t> air </a:t>
            </a:r>
            <a:r>
              <a:rPr lang="en-US" sz="1400" dirty="0" err="1"/>
              <a:t>susu</a:t>
            </a:r>
            <a:r>
              <a:rPr lang="en-US" sz="1400" dirty="0"/>
              <a:t> </a:t>
            </a:r>
            <a:r>
              <a:rPr lang="en-US" sz="1400" dirty="0" err="1"/>
              <a:t>ibu</a:t>
            </a:r>
            <a:r>
              <a:rPr lang="en-US" sz="1400" dirty="0"/>
              <a:t>, </a:t>
            </a:r>
            <a:r>
              <a:rPr lang="en-US" sz="1400" dirty="0" err="1"/>
              <a:t>kotorannya</a:t>
            </a:r>
            <a:r>
              <a:rPr lang="en-US" sz="1400" dirty="0"/>
              <a:t> </a:t>
            </a:r>
            <a:r>
              <a:rPr lang="en-US" sz="1400" dirty="0" err="1"/>
              <a:t>kuning</a:t>
            </a:r>
            <a:r>
              <a:rPr lang="en-US" sz="1400" dirty="0"/>
              <a:t> </a:t>
            </a:r>
            <a:r>
              <a:rPr lang="en-US" sz="1400" dirty="0" err="1"/>
              <a:t>dan</a:t>
            </a:r>
            <a:r>
              <a:rPr lang="en-US" sz="1400" dirty="0"/>
              <a:t> </a:t>
            </a:r>
            <a:r>
              <a:rPr lang="en-US" sz="1400" dirty="0" err="1"/>
              <a:t>agak</a:t>
            </a:r>
            <a:r>
              <a:rPr lang="en-US" sz="1400" dirty="0"/>
              <a:t> </a:t>
            </a:r>
            <a:r>
              <a:rPr lang="en-US" sz="1400" dirty="0" err="1"/>
              <a:t>cair</a:t>
            </a:r>
            <a:r>
              <a:rPr lang="en-US" sz="1400" dirty="0"/>
              <a:t>.</a:t>
            </a:r>
          </a:p>
          <a:p>
            <a:pPr marL="342900" lvl="0" indent="-342900" algn="l" rtl="0">
              <a:spcBef>
                <a:spcPts val="0"/>
              </a:spcBef>
              <a:spcAft>
                <a:spcPts val="0"/>
              </a:spcAft>
              <a:buAutoNum type="arabicPeriod"/>
            </a:pPr>
            <a:r>
              <a:rPr lang="en-US" sz="1400" dirty="0" err="1"/>
              <a:t>Bayi</a:t>
            </a:r>
            <a:r>
              <a:rPr lang="en-US" sz="1400" dirty="0"/>
              <a:t> yang </a:t>
            </a:r>
            <a:r>
              <a:rPr lang="en-US" sz="1400" dirty="0" err="1"/>
              <a:t>minum</a:t>
            </a:r>
            <a:r>
              <a:rPr lang="en-US" sz="1400" dirty="0"/>
              <a:t> </a:t>
            </a:r>
            <a:r>
              <a:rPr lang="en-US" sz="1400" dirty="0" err="1"/>
              <a:t>susu</a:t>
            </a:r>
            <a:r>
              <a:rPr lang="en-US" sz="1400" dirty="0"/>
              <a:t> </a:t>
            </a:r>
            <a:r>
              <a:rPr lang="en-US" sz="1400" dirty="0" err="1"/>
              <a:t>botol</a:t>
            </a:r>
            <a:r>
              <a:rPr lang="en-US" sz="1400" dirty="0"/>
              <a:t>, </a:t>
            </a:r>
            <a:r>
              <a:rPr lang="en-US" sz="1400" dirty="0" err="1"/>
              <a:t>kotorannya</a:t>
            </a:r>
            <a:r>
              <a:rPr lang="en-US" sz="1400" dirty="0"/>
              <a:t> </a:t>
            </a:r>
            <a:r>
              <a:rPr lang="en-US" sz="1400" dirty="0" err="1"/>
              <a:t>cokelat</a:t>
            </a:r>
            <a:r>
              <a:rPr lang="en-US" sz="1400" dirty="0"/>
              <a:t> </a:t>
            </a:r>
            <a:r>
              <a:rPr lang="en-US" sz="1400" dirty="0" err="1"/>
              <a:t>muda</a:t>
            </a:r>
            <a:r>
              <a:rPr lang="en-US" sz="1400" dirty="0"/>
              <a:t>, </a:t>
            </a:r>
            <a:r>
              <a:rPr lang="en-US" sz="1400" dirty="0" err="1"/>
              <a:t>lebih</a:t>
            </a:r>
            <a:r>
              <a:rPr lang="en-US" sz="1400" dirty="0"/>
              <a:t> </a:t>
            </a:r>
            <a:r>
              <a:rPr lang="en-US" sz="1400" dirty="0" err="1"/>
              <a:t>padat</a:t>
            </a:r>
            <a:r>
              <a:rPr lang="en-US" sz="1400" dirty="0"/>
              <a:t>, </a:t>
            </a:r>
            <a:r>
              <a:rPr lang="en-US" sz="1400" dirty="0" err="1"/>
              <a:t>dan</a:t>
            </a:r>
            <a:r>
              <a:rPr lang="en-US" sz="1400" dirty="0"/>
              <a:t> </a:t>
            </a:r>
            <a:r>
              <a:rPr lang="en-US" sz="1400" dirty="0" err="1"/>
              <a:t>berbau</a:t>
            </a:r>
            <a:r>
              <a:rPr lang="en-US" sz="1400" dirty="0"/>
              <a:t>.</a:t>
            </a:r>
          </a:p>
          <a:p>
            <a:pPr marL="342900" lvl="0" indent="-342900" algn="l" rtl="0">
              <a:spcBef>
                <a:spcPts val="0"/>
              </a:spcBef>
              <a:spcAft>
                <a:spcPts val="0"/>
              </a:spcAft>
              <a:buAutoNum type="arabicPeriod"/>
            </a:pPr>
            <a:r>
              <a:rPr lang="en-US" sz="1400" dirty="0" err="1"/>
              <a:t>Bayi</a:t>
            </a:r>
            <a:r>
              <a:rPr lang="en-US" sz="1400" dirty="0"/>
              <a:t> yang </a:t>
            </a:r>
            <a:r>
              <a:rPr lang="en-US" sz="1400" dirty="0" err="1"/>
              <a:t>sudah</a:t>
            </a:r>
            <a:r>
              <a:rPr lang="en-US" sz="1400" dirty="0"/>
              <a:t> </a:t>
            </a:r>
            <a:r>
              <a:rPr lang="en-US" sz="1400" dirty="0" err="1"/>
              <a:t>mendapat</a:t>
            </a:r>
            <a:r>
              <a:rPr lang="en-US" sz="1400" dirty="0"/>
              <a:t> </a:t>
            </a:r>
            <a:r>
              <a:rPr lang="en-US" sz="1400" dirty="0" err="1"/>
              <a:t>makanan</a:t>
            </a:r>
            <a:r>
              <a:rPr lang="en-US" sz="1400" dirty="0"/>
              <a:t> </a:t>
            </a:r>
            <a:r>
              <a:rPr lang="en-US" sz="1400" dirty="0" err="1"/>
              <a:t>padat</a:t>
            </a:r>
            <a:r>
              <a:rPr lang="en-US" sz="1400" dirty="0"/>
              <a:t>, </a:t>
            </a:r>
            <a:r>
              <a:rPr lang="en-US" sz="1400" dirty="0" err="1"/>
              <a:t>kotorannya</a:t>
            </a:r>
            <a:r>
              <a:rPr lang="en-US" sz="1400" dirty="0"/>
              <a:t> </a:t>
            </a:r>
            <a:r>
              <a:rPr lang="en-US" sz="1400" dirty="0" err="1"/>
              <a:t>kehijauan</a:t>
            </a:r>
            <a:r>
              <a:rPr lang="en-US" sz="1400" dirty="0"/>
              <a:t> </a:t>
            </a:r>
            <a:r>
              <a:rPr lang="en-US" sz="1400" dirty="0" err="1"/>
              <a:t>dan</a:t>
            </a:r>
            <a:r>
              <a:rPr lang="en-US" sz="1400" dirty="0"/>
              <a:t> </a:t>
            </a:r>
            <a:r>
              <a:rPr lang="en-US" sz="1400" dirty="0" err="1"/>
              <a:t>padat</a:t>
            </a:r>
            <a:r>
              <a:rPr lang="en-US" sz="1400" dirty="0"/>
              <a:t>.</a:t>
            </a:r>
          </a:p>
          <a:p>
            <a:pPr marL="342900" lvl="0" indent="-342900" algn="l" rtl="0">
              <a:spcBef>
                <a:spcPts val="0"/>
              </a:spcBef>
              <a:spcAft>
                <a:spcPts val="0"/>
              </a:spcAft>
              <a:buAutoNum type="arabicPeriod"/>
            </a:pPr>
            <a:endParaRPr lang="en-US" sz="1400" dirty="0"/>
          </a:p>
          <a:p>
            <a:pPr marL="0" lvl="0" indent="0" algn="l" rtl="0">
              <a:spcBef>
                <a:spcPts val="0"/>
              </a:spcBef>
              <a:spcAft>
                <a:spcPts val="0"/>
              </a:spcAft>
            </a:pPr>
            <a:r>
              <a:rPr lang="en-US" sz="1400" dirty="0" err="1"/>
              <a:t>Periksakan</a:t>
            </a:r>
            <a:r>
              <a:rPr lang="en-US" sz="1400" dirty="0"/>
              <a:t> </a:t>
            </a:r>
            <a:r>
              <a:rPr lang="en-US" sz="1400" dirty="0" err="1"/>
              <a:t>ke</a:t>
            </a:r>
            <a:r>
              <a:rPr lang="en-US" sz="1400" dirty="0"/>
              <a:t> </a:t>
            </a:r>
            <a:r>
              <a:rPr lang="en-US" sz="1400" dirty="0" err="1"/>
              <a:t>dokter</a:t>
            </a:r>
            <a:r>
              <a:rPr lang="en-US" sz="1400" dirty="0"/>
              <a:t> </a:t>
            </a:r>
            <a:r>
              <a:rPr lang="en-US" sz="1400" dirty="0" err="1"/>
              <a:t>bila</a:t>
            </a:r>
            <a:r>
              <a:rPr lang="en-US" sz="1400" dirty="0"/>
              <a:t> </a:t>
            </a:r>
            <a:r>
              <a:rPr lang="en-US" sz="1400" dirty="0" err="1"/>
              <a:t>kotoran</a:t>
            </a:r>
            <a:r>
              <a:rPr lang="en-US" sz="1400" dirty="0"/>
              <a:t> </a:t>
            </a:r>
            <a:r>
              <a:rPr lang="en-US" sz="1400" dirty="0" err="1"/>
              <a:t>bayi</a:t>
            </a:r>
            <a:r>
              <a:rPr lang="en-US" sz="1400" dirty="0"/>
              <a:t> </a:t>
            </a:r>
            <a:r>
              <a:rPr lang="en-US" sz="1400" dirty="0" err="1"/>
              <a:t>terlalu</a:t>
            </a:r>
            <a:r>
              <a:rPr lang="en-US" sz="1400" dirty="0"/>
              <a:t> </a:t>
            </a:r>
            <a:r>
              <a:rPr lang="en-US" sz="1400" dirty="0" err="1"/>
              <a:t>cair</a:t>
            </a:r>
            <a:r>
              <a:rPr lang="en-US" sz="1400" dirty="0"/>
              <a:t>, </a:t>
            </a:r>
            <a:r>
              <a:rPr lang="en-US" sz="1400" dirty="0" err="1"/>
              <a:t>atau</a:t>
            </a:r>
            <a:r>
              <a:rPr lang="en-US" sz="1400" dirty="0"/>
              <a:t> </a:t>
            </a:r>
            <a:r>
              <a:rPr lang="en-US" sz="1400" dirty="0" err="1"/>
              <a:t>mengandung</a:t>
            </a:r>
            <a:r>
              <a:rPr lang="en-US" sz="1400" dirty="0"/>
              <a:t> </a:t>
            </a:r>
            <a:r>
              <a:rPr lang="en-US" sz="1400" dirty="0" err="1"/>
              <a:t>darah</a:t>
            </a:r>
            <a:r>
              <a:rPr lang="en-US" sz="1400" dirty="0"/>
              <a:t>. </a:t>
            </a:r>
            <a:r>
              <a:rPr lang="en-US" sz="1400" dirty="0" err="1"/>
              <a:t>Jika</a:t>
            </a:r>
            <a:r>
              <a:rPr lang="en-US" sz="1400" dirty="0"/>
              <a:t> </a:t>
            </a:r>
            <a:r>
              <a:rPr lang="en-US" sz="1400" dirty="0" err="1"/>
              <a:t>popok</a:t>
            </a:r>
            <a:r>
              <a:rPr lang="en-US" sz="1400" dirty="0"/>
              <a:t> </a:t>
            </a:r>
            <a:r>
              <a:rPr lang="en-US" sz="1400" dirty="0" err="1"/>
              <a:t>bayi</a:t>
            </a:r>
            <a:r>
              <a:rPr lang="en-US" sz="1400" dirty="0"/>
              <a:t> </a:t>
            </a:r>
            <a:r>
              <a:rPr lang="en-US" sz="1400" dirty="0" err="1"/>
              <a:t>tidak</a:t>
            </a:r>
            <a:r>
              <a:rPr lang="en-US" sz="1400" dirty="0"/>
              <a:t> </a:t>
            </a:r>
            <a:r>
              <a:rPr lang="en-US" sz="1400" dirty="0" err="1"/>
              <a:t>rajin</a:t>
            </a:r>
            <a:r>
              <a:rPr lang="en-US" sz="1400" dirty="0"/>
              <a:t> </a:t>
            </a:r>
            <a:r>
              <a:rPr lang="en-US" sz="1400" dirty="0" err="1"/>
              <a:t>diganti</a:t>
            </a:r>
            <a:r>
              <a:rPr lang="en-US" sz="1400" dirty="0"/>
              <a:t> </a:t>
            </a:r>
            <a:r>
              <a:rPr lang="en-US" sz="1400" dirty="0" err="1"/>
              <a:t>bayi</a:t>
            </a:r>
            <a:r>
              <a:rPr lang="en-US" sz="1400" dirty="0"/>
              <a:t> </a:t>
            </a:r>
            <a:r>
              <a:rPr lang="en-US" sz="1400" dirty="0" err="1"/>
              <a:t>akan</a:t>
            </a:r>
            <a:r>
              <a:rPr lang="en-US" sz="1400" dirty="0"/>
              <a:t> </a:t>
            </a:r>
            <a:r>
              <a:rPr lang="en-US" sz="1400" dirty="0" err="1"/>
              <a:t>mudah</a:t>
            </a:r>
            <a:r>
              <a:rPr lang="en-US" sz="1400" dirty="0"/>
              <a:t> </a:t>
            </a:r>
            <a:r>
              <a:rPr lang="en-US" sz="1400" dirty="0" err="1"/>
              <a:t>terkena</a:t>
            </a:r>
            <a:r>
              <a:rPr lang="en-US" sz="1400" dirty="0"/>
              <a:t> </a:t>
            </a:r>
            <a:r>
              <a:rPr lang="en-US" sz="1400" dirty="0" err="1"/>
              <a:t>iritasi</a:t>
            </a:r>
            <a:r>
              <a:rPr lang="en-US" sz="1400" dirty="0"/>
              <a:t> </a:t>
            </a:r>
            <a:r>
              <a:rPr lang="en-US" sz="1400" dirty="0" err="1"/>
              <a:t>dan</a:t>
            </a:r>
            <a:r>
              <a:rPr lang="en-US" sz="1400" dirty="0"/>
              <a:t> </a:t>
            </a:r>
            <a:r>
              <a:rPr lang="en-US" sz="1400" dirty="0" err="1"/>
              <a:t>memudahkan</a:t>
            </a:r>
            <a:r>
              <a:rPr lang="en-US" sz="1400" dirty="0"/>
              <a:t> </a:t>
            </a:r>
            <a:r>
              <a:rPr lang="en-US" sz="1400" dirty="0" err="1"/>
              <a:t>kuman</a:t>
            </a:r>
            <a:r>
              <a:rPr lang="en-US" sz="1400" dirty="0"/>
              <a:t> </a:t>
            </a:r>
            <a:r>
              <a:rPr lang="en-US" sz="1400" dirty="0" err="1"/>
              <a:t>masuk</a:t>
            </a:r>
            <a:r>
              <a:rPr lang="en-US" sz="1400" dirty="0"/>
              <a:t>. </a:t>
            </a:r>
            <a:r>
              <a:rPr lang="en-US" sz="1400" dirty="0" err="1"/>
              <a:t>Beri</a:t>
            </a:r>
            <a:r>
              <a:rPr lang="en-US" sz="1400" dirty="0"/>
              <a:t> cream </a:t>
            </a:r>
            <a:r>
              <a:rPr lang="en-US" sz="1400" dirty="0" err="1"/>
              <a:t>pencegah</a:t>
            </a:r>
            <a:r>
              <a:rPr lang="en-US" sz="1400" dirty="0"/>
              <a:t> </a:t>
            </a:r>
            <a:r>
              <a:rPr lang="en-US" sz="1400" dirty="0" err="1"/>
              <a:t>ruam</a:t>
            </a:r>
            <a:r>
              <a:rPr lang="en-US" sz="1400" dirty="0"/>
              <a:t> </a:t>
            </a:r>
            <a:r>
              <a:rPr lang="en-US" sz="1400" dirty="0" err="1"/>
              <a:t>popok</a:t>
            </a:r>
            <a:r>
              <a:rPr lang="en-US" sz="1400" dirty="0"/>
              <a:t> </a:t>
            </a:r>
            <a:r>
              <a:rPr lang="en-US" sz="1400" dirty="0" err="1"/>
              <a:t>untuk</a:t>
            </a:r>
            <a:r>
              <a:rPr lang="en-US" sz="1400" dirty="0"/>
              <a:t> </a:t>
            </a:r>
            <a:r>
              <a:rPr lang="en-US" sz="1400" dirty="0" err="1"/>
              <a:t>mengatasi</a:t>
            </a:r>
            <a:r>
              <a:rPr lang="en-US" sz="1400" dirty="0"/>
              <a:t> </a:t>
            </a:r>
            <a:r>
              <a:rPr lang="en-US" sz="1400" dirty="0" err="1"/>
              <a:t>ini</a:t>
            </a:r>
            <a:r>
              <a:rPr lang="en-US" sz="1400" dirty="0"/>
              <a:t>.</a:t>
            </a:r>
            <a:endParaRPr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sp>
        <p:nvSpPr>
          <p:cNvPr id="10" name="Subtitle 9"/>
          <p:cNvSpPr>
            <a:spLocks noGrp="1"/>
          </p:cNvSpPr>
          <p:nvPr>
            <p:ph type="subTitle" idx="1"/>
          </p:nvPr>
        </p:nvSpPr>
        <p:spPr>
          <a:xfrm>
            <a:off x="2351233" y="1014571"/>
            <a:ext cx="5851500" cy="2324100"/>
          </a:xfrm>
        </p:spPr>
        <p:txBody>
          <a:bodyPr/>
          <a:lstStyle/>
          <a:p>
            <a:pPr algn="l">
              <a:buClrTx/>
              <a:buFont typeface="Arial" panose="020B0604020202020204" pitchFamily="34" charset="0"/>
              <a:buChar char="•"/>
            </a:pPr>
            <a:r>
              <a:rPr lang="en-US" sz="1400" dirty="0" err="1">
                <a:solidFill>
                  <a:schemeClr val="tx1"/>
                </a:solidFill>
                <a:latin typeface="Fredoka One" panose="020B0604020202020204" charset="0"/>
              </a:rPr>
              <a:t>Siapkan</a:t>
            </a:r>
            <a:r>
              <a:rPr lang="en-US" sz="1400" dirty="0">
                <a:solidFill>
                  <a:schemeClr val="tx1"/>
                </a:solidFill>
                <a:latin typeface="Fredoka One" panose="020B0604020202020204" charset="0"/>
              </a:rPr>
              <a:t> air </a:t>
            </a:r>
            <a:r>
              <a:rPr lang="en-US" sz="1400" dirty="0" err="1">
                <a:solidFill>
                  <a:schemeClr val="tx1"/>
                </a:solidFill>
                <a:latin typeface="Fredoka One" panose="020B0604020202020204" charset="0"/>
              </a:rPr>
              <a:t>hangat</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dan</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cuci</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tangan</a:t>
            </a:r>
            <a:endParaRPr lang="en-US" sz="1400" dirty="0">
              <a:solidFill>
                <a:schemeClr val="tx1"/>
              </a:solidFill>
              <a:latin typeface="Fredoka One" panose="020B0604020202020204" charset="0"/>
            </a:endParaRPr>
          </a:p>
          <a:p>
            <a:pPr algn="l">
              <a:buClrTx/>
              <a:buFont typeface="Arial" panose="020B0604020202020204" pitchFamily="34" charset="0"/>
              <a:buChar char="•"/>
            </a:pPr>
            <a:r>
              <a:rPr lang="en-US" sz="1400" dirty="0" err="1">
                <a:solidFill>
                  <a:schemeClr val="tx1"/>
                </a:solidFill>
                <a:latin typeface="Fredoka One" panose="020B0604020202020204" charset="0"/>
              </a:rPr>
              <a:t>Buka</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kasa</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penutup</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secara</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perlahan</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bersihkan</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tali</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pusat</a:t>
            </a:r>
            <a:r>
              <a:rPr lang="en-US" sz="1400" dirty="0">
                <a:solidFill>
                  <a:schemeClr val="tx1"/>
                </a:solidFill>
                <a:latin typeface="Fredoka One" panose="020B0604020202020204" charset="0"/>
              </a:rPr>
              <a:t> :</a:t>
            </a:r>
          </a:p>
          <a:p>
            <a:pPr marL="127000" indent="0" algn="l"/>
            <a:r>
              <a:rPr lang="en-US" sz="1400" dirty="0" err="1">
                <a:solidFill>
                  <a:schemeClr val="tx1"/>
                </a:solidFill>
                <a:latin typeface="Fredoka One" panose="020B0604020202020204" charset="0"/>
              </a:rPr>
              <a:t>apabila</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masih</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terdapat</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sisa</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darah</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atau</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cairan</a:t>
            </a:r>
            <a:r>
              <a:rPr lang="en-US" sz="1400" dirty="0">
                <a:solidFill>
                  <a:schemeClr val="tx1"/>
                </a:solidFill>
                <a:latin typeface="Fredoka One" panose="020B0604020202020204" charset="0"/>
              </a:rPr>
              <a:t> yang </a:t>
            </a:r>
            <a:r>
              <a:rPr lang="en-US" sz="1400" dirty="0" err="1">
                <a:solidFill>
                  <a:schemeClr val="tx1"/>
                </a:solidFill>
                <a:latin typeface="Fredoka One" panose="020B0604020202020204" charset="0"/>
              </a:rPr>
              <a:t>mungkin</a:t>
            </a:r>
            <a:r>
              <a:rPr lang="en-US" sz="1400" dirty="0">
                <a:solidFill>
                  <a:schemeClr val="tx1"/>
                </a:solidFill>
                <a:latin typeface="Fredoka One" panose="020B0604020202020204" charset="0"/>
              </a:rPr>
              <a:t> mongering, </a:t>
            </a:r>
            <a:r>
              <a:rPr lang="en-US" sz="1400" dirty="0" err="1">
                <a:solidFill>
                  <a:schemeClr val="tx1"/>
                </a:solidFill>
                <a:latin typeface="Fredoka One" panose="020B0604020202020204" charset="0"/>
              </a:rPr>
              <a:t>maka</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bersihkan</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dengan</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menggunakan</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kasa</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steril</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dan</a:t>
            </a:r>
            <a:r>
              <a:rPr lang="en-US" sz="1400" dirty="0">
                <a:solidFill>
                  <a:schemeClr val="tx1"/>
                </a:solidFill>
                <a:latin typeface="Fredoka One" panose="020B0604020202020204" charset="0"/>
              </a:rPr>
              <a:t> air </a:t>
            </a:r>
            <a:r>
              <a:rPr lang="en-US" sz="1400" dirty="0" err="1">
                <a:solidFill>
                  <a:schemeClr val="tx1"/>
                </a:solidFill>
                <a:latin typeface="Fredoka One" panose="020B0604020202020204" charset="0"/>
              </a:rPr>
              <a:t>bersih</a:t>
            </a:r>
            <a:r>
              <a:rPr lang="en-US" sz="1400" dirty="0">
                <a:solidFill>
                  <a:schemeClr val="tx1"/>
                </a:solidFill>
                <a:latin typeface="Fredoka One" panose="020B0604020202020204" charset="0"/>
              </a:rPr>
              <a:t>.</a:t>
            </a:r>
          </a:p>
          <a:p>
            <a:pPr marL="412750" indent="-285750" algn="l">
              <a:buClrTx/>
              <a:buFont typeface="Arial" panose="020B0604020202020204" pitchFamily="34" charset="0"/>
              <a:buChar char="•"/>
            </a:pPr>
            <a:r>
              <a:rPr lang="en-US" sz="1400" dirty="0" err="1">
                <a:solidFill>
                  <a:schemeClr val="tx1"/>
                </a:solidFill>
                <a:latin typeface="Fredoka One" panose="020B0604020202020204" charset="0"/>
              </a:rPr>
              <a:t>Memandikan</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bayi</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lebih</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aman</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dengan</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cara</a:t>
            </a:r>
            <a:r>
              <a:rPr lang="en-US" sz="1400" dirty="0">
                <a:solidFill>
                  <a:schemeClr val="tx1"/>
                </a:solidFill>
                <a:latin typeface="Fredoka One" panose="020B0604020202020204" charset="0"/>
              </a:rPr>
              <a:t> sponge bath </a:t>
            </a:r>
            <a:r>
              <a:rPr lang="en-US" sz="1400" dirty="0" err="1">
                <a:solidFill>
                  <a:schemeClr val="tx1"/>
                </a:solidFill>
                <a:latin typeface="Fredoka One" panose="020B0604020202020204" charset="0"/>
              </a:rPr>
              <a:t>untuk</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meminimalisasi</a:t>
            </a:r>
            <a:r>
              <a:rPr lang="en-US" sz="1400" dirty="0">
                <a:solidFill>
                  <a:schemeClr val="tx1"/>
                </a:solidFill>
                <a:latin typeface="Fredoka One" panose="020B0604020202020204" charset="0"/>
              </a:rPr>
              <a:t> air </a:t>
            </a:r>
            <a:r>
              <a:rPr lang="en-US" sz="1400" dirty="0" err="1">
                <a:solidFill>
                  <a:schemeClr val="tx1"/>
                </a:solidFill>
                <a:latin typeface="Fredoka One" panose="020B0604020202020204" charset="0"/>
              </a:rPr>
              <a:t>masuk</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ke</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dalam</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tali</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pusat</a:t>
            </a:r>
            <a:r>
              <a:rPr lang="en-US" sz="1400" dirty="0">
                <a:solidFill>
                  <a:schemeClr val="tx1"/>
                </a:solidFill>
                <a:latin typeface="Fredoka One" panose="020B0604020202020204" charset="0"/>
              </a:rPr>
              <a:t>.</a:t>
            </a:r>
          </a:p>
          <a:p>
            <a:pPr marL="412750" indent="-285750" algn="l">
              <a:buClrTx/>
              <a:buFont typeface="Arial" panose="020B0604020202020204" pitchFamily="34" charset="0"/>
              <a:buChar char="•"/>
            </a:pPr>
            <a:r>
              <a:rPr lang="en-US" sz="1400" dirty="0" err="1">
                <a:solidFill>
                  <a:schemeClr val="tx1"/>
                </a:solidFill>
                <a:latin typeface="Fredoka One" panose="020B0604020202020204" charset="0"/>
              </a:rPr>
              <a:t>Keringkan</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tali</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pusat</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hingga</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kering</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bisa</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dilakukan</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pada</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saat</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menjermur</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setiap</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pagi</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hari</a:t>
            </a:r>
            <a:r>
              <a:rPr lang="en-US" sz="1400" dirty="0">
                <a:solidFill>
                  <a:schemeClr val="tx1"/>
                </a:solidFill>
                <a:latin typeface="Fredoka One" panose="020B0604020202020204" charset="0"/>
              </a:rPr>
              <a:t>.</a:t>
            </a:r>
          </a:p>
          <a:p>
            <a:pPr marL="127000" indent="0" algn="l"/>
            <a:r>
              <a:rPr lang="en-US" sz="1400" dirty="0" err="1">
                <a:solidFill>
                  <a:schemeClr val="tx1"/>
                </a:solidFill>
                <a:latin typeface="Fredoka One" panose="020B0604020202020204" charset="0"/>
              </a:rPr>
              <a:t>Lindungi</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dengan</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kasa</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steril</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kering</a:t>
            </a:r>
            <a:r>
              <a:rPr lang="en-US" sz="1400" dirty="0">
                <a:solidFill>
                  <a:schemeClr val="tx1"/>
                </a:solidFill>
                <a:latin typeface="Fredoka One" panose="020B0604020202020204" charset="0"/>
              </a:rPr>
              <a:t>, </a:t>
            </a:r>
            <a:r>
              <a:rPr lang="en-US" sz="1400" dirty="0" err="1">
                <a:solidFill>
                  <a:schemeClr val="tx1"/>
                </a:solidFill>
                <a:latin typeface="Fredoka One" panose="020B0604020202020204" charset="0"/>
              </a:rPr>
              <a:t>dan</a:t>
            </a:r>
            <a:r>
              <a:rPr lang="en-US" sz="1400" dirty="0">
                <a:solidFill>
                  <a:schemeClr val="tx1"/>
                </a:solidFill>
                <a:latin typeface="Fredoka One" panose="020B0604020202020204" charset="0"/>
              </a:rPr>
              <a:t> tipis.</a:t>
            </a:r>
          </a:p>
        </p:txBody>
      </p:sp>
      <p:sp>
        <p:nvSpPr>
          <p:cNvPr id="589" name="Google Shape;589;p40"/>
          <p:cNvSpPr txBox="1">
            <a:spLocks noGrp="1"/>
          </p:cNvSpPr>
          <p:nvPr>
            <p:ph type="ctrTitle"/>
          </p:nvPr>
        </p:nvSpPr>
        <p:spPr>
          <a:xfrm>
            <a:off x="774642" y="392878"/>
            <a:ext cx="7708500" cy="65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t>Merawat Tali Pusar Bayi agar Tidak Terinfeksi</a:t>
            </a:r>
            <a:endParaRPr sz="2400" dirty="0"/>
          </a:p>
        </p:txBody>
      </p:sp>
      <p:sp>
        <p:nvSpPr>
          <p:cNvPr id="595" name="Google Shape;595;p40"/>
          <p:cNvSpPr txBox="1">
            <a:spLocks noGrp="1"/>
          </p:cNvSpPr>
          <p:nvPr>
            <p:ph type="subTitle" idx="4294967295"/>
          </p:nvPr>
        </p:nvSpPr>
        <p:spPr>
          <a:xfrm>
            <a:off x="1552237" y="3253319"/>
            <a:ext cx="4505825" cy="1103841"/>
          </a:xfrm>
          <a:prstGeom prst="rect">
            <a:avLst/>
          </a:prstGeom>
        </p:spPr>
        <p:txBody>
          <a:bodyPr spcFirstLastPara="1" wrap="square" lIns="91425" tIns="91425" rIns="91425" bIns="91425" anchor="t" anchorCtr="0">
            <a:noAutofit/>
          </a:bodyPr>
          <a:lstStyle/>
          <a:p>
            <a:pPr marL="285750" indent="-285750">
              <a:lnSpc>
                <a:spcPct val="100000"/>
              </a:lnSpc>
            </a:pPr>
            <a:r>
              <a:rPr lang="en" sz="1400" dirty="0">
                <a:latin typeface="Fredoka One" panose="020B0604020202020204" charset="0"/>
              </a:rPr>
              <a:t>Jangan membubuhkan apapun pada tali pusar</a:t>
            </a:r>
          </a:p>
          <a:p>
            <a:pPr marL="285750" indent="-285750">
              <a:lnSpc>
                <a:spcPct val="100000"/>
              </a:lnSpc>
            </a:pPr>
            <a:r>
              <a:rPr lang="en" sz="1400" dirty="0">
                <a:latin typeface="Fredoka One" panose="020B0604020202020204" charset="0"/>
              </a:rPr>
              <a:t>Jangan tertimpa oleh popok yang terlalu ketat. </a:t>
            </a:r>
            <a:r>
              <a:rPr lang="en-US" sz="1400" dirty="0">
                <a:latin typeface="Fredoka One" panose="020B0604020202020204" charset="0"/>
              </a:rPr>
              <a:t>B</a:t>
            </a:r>
            <a:r>
              <a:rPr lang="en" sz="1400" dirty="0">
                <a:latin typeface="Fredoka One" panose="020B0604020202020204" charset="0"/>
              </a:rPr>
              <a:t>isa dilakukan dengan  melipat area popok hingga bawah tali pusar sebelum dilekatkan kertas penempel popoknya.</a:t>
            </a:r>
            <a:endParaRPr sz="1400" dirty="0">
              <a:latin typeface="Fredoka One" panose="020B0604020202020204" charset="0"/>
            </a:endParaRPr>
          </a:p>
        </p:txBody>
      </p:sp>
      <p:grpSp>
        <p:nvGrpSpPr>
          <p:cNvPr id="603" name="Google Shape;603;p40"/>
          <p:cNvGrpSpPr/>
          <p:nvPr/>
        </p:nvGrpSpPr>
        <p:grpSpPr>
          <a:xfrm>
            <a:off x="1985055" y="1160478"/>
            <a:ext cx="348600" cy="348600"/>
            <a:chOff x="3191072" y="2571383"/>
            <a:chExt cx="348600" cy="348600"/>
          </a:xfrm>
        </p:grpSpPr>
        <p:sp>
          <p:nvSpPr>
            <p:cNvPr id="604" name="Google Shape;604;p40"/>
            <p:cNvSpPr/>
            <p:nvPr/>
          </p:nvSpPr>
          <p:spPr>
            <a:xfrm>
              <a:off x="3191072" y="2571383"/>
              <a:ext cx="348600" cy="348600"/>
            </a:xfrm>
            <a:prstGeom prst="roundRect">
              <a:avLst>
                <a:gd name="adj" fmla="val 50000"/>
              </a:avLst>
            </a:prstGeom>
            <a:solidFill>
              <a:schemeClr val="accent1"/>
            </a:solidFill>
            <a:ln w="28575" cap="flat" cmpd="sng">
              <a:solidFill>
                <a:schemeClr val="accent1"/>
              </a:solidFill>
              <a:prstDash val="solid"/>
              <a:round/>
              <a:headEnd type="none" w="sm" len="sm"/>
              <a:tailEnd type="none" w="sm" len="sm"/>
            </a:ln>
          </p:spPr>
          <p:txBody>
            <a:bodyPr spcFirstLastPara="1" wrap="square" lIns="64000" tIns="91425" rIns="91425" bIns="91425" anchor="ctr" anchorCtr="0">
              <a:noAutofit/>
            </a:bodyPr>
            <a:lstStyle/>
            <a:p>
              <a:pPr marL="0" lvl="0" indent="0" algn="l" rtl="0">
                <a:spcBef>
                  <a:spcPts val="0"/>
                </a:spcBef>
                <a:spcAft>
                  <a:spcPts val="0"/>
                </a:spcAft>
                <a:buNone/>
              </a:pPr>
              <a:endParaRPr>
                <a:solidFill>
                  <a:schemeClr val="lt1"/>
                </a:solidFill>
                <a:latin typeface="Fredoka One"/>
                <a:ea typeface="Fredoka One"/>
                <a:cs typeface="Fredoka One"/>
                <a:sym typeface="Fredoka One"/>
              </a:endParaRPr>
            </a:p>
          </p:txBody>
        </p:sp>
        <p:sp>
          <p:nvSpPr>
            <p:cNvPr id="605" name="Google Shape;605;p40"/>
            <p:cNvSpPr/>
            <p:nvPr/>
          </p:nvSpPr>
          <p:spPr>
            <a:xfrm>
              <a:off x="3248076" y="2662896"/>
              <a:ext cx="234596" cy="165568"/>
            </a:xfrm>
            <a:custGeom>
              <a:avLst/>
              <a:gdLst/>
              <a:ahLst/>
              <a:cxnLst/>
              <a:rect l="l" t="t" r="r" b="b"/>
              <a:pathLst>
                <a:path w="13335" h="9986" extrusionOk="0">
                  <a:moveTo>
                    <a:pt x="11960" y="0"/>
                  </a:moveTo>
                  <a:cubicBezTo>
                    <a:pt x="11742" y="0"/>
                    <a:pt x="11517" y="88"/>
                    <a:pt x="11318" y="297"/>
                  </a:cubicBezTo>
                  <a:cubicBezTo>
                    <a:pt x="8973" y="2774"/>
                    <a:pt x="6615" y="5250"/>
                    <a:pt x="4270" y="7739"/>
                  </a:cubicBezTo>
                  <a:cubicBezTo>
                    <a:pt x="3448" y="7131"/>
                    <a:pt x="2615" y="6512"/>
                    <a:pt x="1793" y="5905"/>
                  </a:cubicBezTo>
                  <a:cubicBezTo>
                    <a:pt x="1620" y="5777"/>
                    <a:pt x="1447" y="5721"/>
                    <a:pt x="1285" y="5721"/>
                  </a:cubicBezTo>
                  <a:cubicBezTo>
                    <a:pt x="517" y="5721"/>
                    <a:pt x="0" y="6972"/>
                    <a:pt x="817" y="7572"/>
                  </a:cubicBezTo>
                  <a:cubicBezTo>
                    <a:pt x="1841" y="8334"/>
                    <a:pt x="2877" y="9084"/>
                    <a:pt x="3901" y="9846"/>
                  </a:cubicBezTo>
                  <a:cubicBezTo>
                    <a:pt x="4029" y="9942"/>
                    <a:pt x="4190" y="9985"/>
                    <a:pt x="4356" y="9985"/>
                  </a:cubicBezTo>
                  <a:cubicBezTo>
                    <a:pt x="4622" y="9985"/>
                    <a:pt x="4899" y="9874"/>
                    <a:pt x="5068" y="9691"/>
                  </a:cubicBezTo>
                  <a:cubicBezTo>
                    <a:pt x="7604" y="7012"/>
                    <a:pt x="10140" y="4333"/>
                    <a:pt x="12676" y="1654"/>
                  </a:cubicBezTo>
                  <a:cubicBezTo>
                    <a:pt x="13335" y="968"/>
                    <a:pt x="12685" y="0"/>
                    <a:pt x="11960"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Nunito"/>
                <a:ea typeface="Nunito"/>
                <a:cs typeface="Nunito"/>
                <a:sym typeface="Nunito"/>
              </a:endParaRPr>
            </a:p>
          </p:txBody>
        </p:sp>
      </p:grpSp>
      <p:grpSp>
        <p:nvGrpSpPr>
          <p:cNvPr id="612" name="Google Shape;612;p40"/>
          <p:cNvGrpSpPr/>
          <p:nvPr/>
        </p:nvGrpSpPr>
        <p:grpSpPr>
          <a:xfrm>
            <a:off x="1203637" y="3338671"/>
            <a:ext cx="348600" cy="348600"/>
            <a:chOff x="1629897" y="2079146"/>
            <a:chExt cx="348600" cy="348600"/>
          </a:xfrm>
        </p:grpSpPr>
        <p:sp>
          <p:nvSpPr>
            <p:cNvPr id="613" name="Google Shape;613;p40"/>
            <p:cNvSpPr/>
            <p:nvPr/>
          </p:nvSpPr>
          <p:spPr>
            <a:xfrm>
              <a:off x="1629897" y="2079146"/>
              <a:ext cx="348600" cy="348600"/>
            </a:xfrm>
            <a:prstGeom prst="roundRect">
              <a:avLst>
                <a:gd name="adj" fmla="val 50000"/>
              </a:avLst>
            </a:prstGeom>
            <a:solidFill>
              <a:schemeClr val="lt2"/>
            </a:solidFill>
            <a:ln w="28575" cap="flat" cmpd="sng">
              <a:solidFill>
                <a:schemeClr val="lt2"/>
              </a:solidFill>
              <a:prstDash val="solid"/>
              <a:round/>
              <a:headEnd type="none" w="sm" len="sm"/>
              <a:tailEnd type="none" w="sm" len="sm"/>
            </a:ln>
          </p:spPr>
          <p:txBody>
            <a:bodyPr spcFirstLastPara="1" wrap="square" lIns="64000" tIns="91425" rIns="91425" bIns="91425" anchor="ctr" anchorCtr="0">
              <a:noAutofit/>
            </a:bodyPr>
            <a:lstStyle/>
            <a:p>
              <a:pPr marL="0" lvl="0" indent="0" algn="l" rtl="0">
                <a:spcBef>
                  <a:spcPts val="0"/>
                </a:spcBef>
                <a:spcAft>
                  <a:spcPts val="0"/>
                </a:spcAft>
                <a:buNone/>
              </a:pPr>
              <a:endParaRPr>
                <a:solidFill>
                  <a:schemeClr val="lt1"/>
                </a:solidFill>
                <a:latin typeface="Fredoka One"/>
                <a:ea typeface="Fredoka One"/>
                <a:cs typeface="Fredoka One"/>
                <a:sym typeface="Fredoka One"/>
              </a:endParaRPr>
            </a:p>
          </p:txBody>
        </p:sp>
        <p:sp>
          <p:nvSpPr>
            <p:cNvPr id="614" name="Google Shape;614;p40"/>
            <p:cNvSpPr/>
            <p:nvPr/>
          </p:nvSpPr>
          <p:spPr>
            <a:xfrm>
              <a:off x="1697640" y="2158398"/>
              <a:ext cx="213105" cy="190096"/>
            </a:xfrm>
            <a:custGeom>
              <a:avLst/>
              <a:gdLst/>
              <a:ahLst/>
              <a:cxnLst/>
              <a:rect l="l" t="t" r="r" b="b"/>
              <a:pathLst>
                <a:path w="9313" h="8814" extrusionOk="0">
                  <a:moveTo>
                    <a:pt x="8434" y="1"/>
                  </a:moveTo>
                  <a:cubicBezTo>
                    <a:pt x="8298" y="1"/>
                    <a:pt x="8157" y="53"/>
                    <a:pt x="8032" y="178"/>
                  </a:cubicBezTo>
                  <a:cubicBezTo>
                    <a:pt x="6901" y="1297"/>
                    <a:pt x="5782" y="2428"/>
                    <a:pt x="4651" y="3547"/>
                  </a:cubicBezTo>
                  <a:cubicBezTo>
                    <a:pt x="3532" y="2428"/>
                    <a:pt x="2400" y="1297"/>
                    <a:pt x="1281" y="178"/>
                  </a:cubicBezTo>
                  <a:cubicBezTo>
                    <a:pt x="1157" y="54"/>
                    <a:pt x="1018" y="2"/>
                    <a:pt x="882" y="2"/>
                  </a:cubicBezTo>
                  <a:cubicBezTo>
                    <a:pt x="418" y="2"/>
                    <a:pt x="0" y="611"/>
                    <a:pt x="424" y="1035"/>
                  </a:cubicBezTo>
                  <a:cubicBezTo>
                    <a:pt x="1555" y="2154"/>
                    <a:pt x="2674" y="3286"/>
                    <a:pt x="3805" y="4405"/>
                  </a:cubicBezTo>
                  <a:cubicBezTo>
                    <a:pt x="2674" y="5536"/>
                    <a:pt x="1555" y="6655"/>
                    <a:pt x="424" y="7786"/>
                  </a:cubicBezTo>
                  <a:cubicBezTo>
                    <a:pt x="2" y="8208"/>
                    <a:pt x="414" y="8814"/>
                    <a:pt x="876" y="8814"/>
                  </a:cubicBezTo>
                  <a:cubicBezTo>
                    <a:pt x="1013" y="8814"/>
                    <a:pt x="1156" y="8760"/>
                    <a:pt x="1281" y="8631"/>
                  </a:cubicBezTo>
                  <a:cubicBezTo>
                    <a:pt x="2400" y="7512"/>
                    <a:pt x="3532" y="6381"/>
                    <a:pt x="4651" y="5262"/>
                  </a:cubicBezTo>
                  <a:cubicBezTo>
                    <a:pt x="5782" y="6381"/>
                    <a:pt x="6901" y="7512"/>
                    <a:pt x="8032" y="8631"/>
                  </a:cubicBezTo>
                  <a:cubicBezTo>
                    <a:pt x="8158" y="8760"/>
                    <a:pt x="8300" y="8814"/>
                    <a:pt x="8438" y="8814"/>
                  </a:cubicBezTo>
                  <a:cubicBezTo>
                    <a:pt x="8899" y="8814"/>
                    <a:pt x="9311" y="8208"/>
                    <a:pt x="8889" y="7786"/>
                  </a:cubicBezTo>
                  <a:cubicBezTo>
                    <a:pt x="7758" y="6655"/>
                    <a:pt x="6639" y="5536"/>
                    <a:pt x="5508" y="4405"/>
                  </a:cubicBezTo>
                  <a:lnTo>
                    <a:pt x="8889" y="1035"/>
                  </a:lnTo>
                  <a:cubicBezTo>
                    <a:pt x="9312" y="603"/>
                    <a:pt x="8898" y="1"/>
                    <a:pt x="8434" y="1"/>
                  </a:cubicBezTo>
                  <a:close/>
                </a:path>
              </a:pathLst>
            </a:custGeom>
            <a:solidFill>
              <a:schemeClr val="dk2"/>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Nunito"/>
                <a:ea typeface="Nunito"/>
                <a:cs typeface="Nunito"/>
                <a:sym typeface="Nunito"/>
              </a:endParaRPr>
            </a:p>
          </p:txBody>
        </p:sp>
      </p:grpSp>
      <p:grpSp>
        <p:nvGrpSpPr>
          <p:cNvPr id="615" name="Google Shape;615;p40"/>
          <p:cNvGrpSpPr/>
          <p:nvPr/>
        </p:nvGrpSpPr>
        <p:grpSpPr>
          <a:xfrm rot="-148811" flipH="1">
            <a:off x="617740" y="4411704"/>
            <a:ext cx="371396" cy="375435"/>
            <a:chOff x="2079900" y="3077638"/>
            <a:chExt cx="367775" cy="382800"/>
          </a:xfrm>
        </p:grpSpPr>
        <p:sp>
          <p:nvSpPr>
            <p:cNvPr id="616" name="Google Shape;616;p40"/>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40"/>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40"/>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40"/>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0" name="Google Shape;620;p40"/>
          <p:cNvGrpSpPr/>
          <p:nvPr/>
        </p:nvGrpSpPr>
        <p:grpSpPr>
          <a:xfrm rot="148811">
            <a:off x="8174552" y="998366"/>
            <a:ext cx="371396" cy="375435"/>
            <a:chOff x="2079900" y="3077638"/>
            <a:chExt cx="367775" cy="382800"/>
          </a:xfrm>
        </p:grpSpPr>
        <p:sp>
          <p:nvSpPr>
            <p:cNvPr id="621" name="Google Shape;621;p40"/>
            <p:cNvSpPr/>
            <p:nvPr/>
          </p:nvSpPr>
          <p:spPr>
            <a:xfrm>
              <a:off x="2079900" y="3077638"/>
              <a:ext cx="367775" cy="382800"/>
            </a:xfrm>
            <a:custGeom>
              <a:avLst/>
              <a:gdLst/>
              <a:ahLst/>
              <a:cxnLst/>
              <a:rect l="l" t="t" r="r" b="b"/>
              <a:pathLst>
                <a:path w="14711" h="15312" extrusionOk="0">
                  <a:moveTo>
                    <a:pt x="7739" y="1"/>
                  </a:moveTo>
                  <a:cubicBezTo>
                    <a:pt x="7305" y="34"/>
                    <a:pt x="6838" y="267"/>
                    <a:pt x="6505" y="534"/>
                  </a:cubicBezTo>
                  <a:cubicBezTo>
                    <a:pt x="5704" y="1101"/>
                    <a:pt x="5137" y="2035"/>
                    <a:pt x="4670" y="2869"/>
                  </a:cubicBezTo>
                  <a:cubicBezTo>
                    <a:pt x="4537" y="3069"/>
                    <a:pt x="4403" y="3336"/>
                    <a:pt x="4270" y="3570"/>
                  </a:cubicBezTo>
                  <a:cubicBezTo>
                    <a:pt x="4003" y="3536"/>
                    <a:pt x="3669" y="3536"/>
                    <a:pt x="3369" y="3536"/>
                  </a:cubicBezTo>
                  <a:cubicBezTo>
                    <a:pt x="3036" y="3536"/>
                    <a:pt x="2702" y="3536"/>
                    <a:pt x="2402" y="3570"/>
                  </a:cubicBezTo>
                  <a:cubicBezTo>
                    <a:pt x="1901" y="3603"/>
                    <a:pt x="1501" y="3737"/>
                    <a:pt x="1168" y="3903"/>
                  </a:cubicBezTo>
                  <a:cubicBezTo>
                    <a:pt x="934" y="4003"/>
                    <a:pt x="767" y="4104"/>
                    <a:pt x="601" y="4270"/>
                  </a:cubicBezTo>
                  <a:cubicBezTo>
                    <a:pt x="434" y="4437"/>
                    <a:pt x="300" y="4671"/>
                    <a:pt x="167" y="4904"/>
                  </a:cubicBezTo>
                  <a:cubicBezTo>
                    <a:pt x="67" y="5071"/>
                    <a:pt x="0" y="5338"/>
                    <a:pt x="0" y="5571"/>
                  </a:cubicBezTo>
                  <a:cubicBezTo>
                    <a:pt x="0" y="5771"/>
                    <a:pt x="0" y="6038"/>
                    <a:pt x="33" y="6238"/>
                  </a:cubicBezTo>
                  <a:cubicBezTo>
                    <a:pt x="167" y="6705"/>
                    <a:pt x="367" y="7139"/>
                    <a:pt x="734" y="7573"/>
                  </a:cubicBezTo>
                  <a:cubicBezTo>
                    <a:pt x="1001" y="7906"/>
                    <a:pt x="1334" y="8240"/>
                    <a:pt x="1768" y="8607"/>
                  </a:cubicBezTo>
                  <a:cubicBezTo>
                    <a:pt x="1868" y="8673"/>
                    <a:pt x="1901" y="8707"/>
                    <a:pt x="2002" y="8774"/>
                  </a:cubicBezTo>
                  <a:lnTo>
                    <a:pt x="1735" y="9674"/>
                  </a:lnTo>
                  <a:cubicBezTo>
                    <a:pt x="1635" y="10175"/>
                    <a:pt x="1501" y="10675"/>
                    <a:pt x="1401" y="11175"/>
                  </a:cubicBezTo>
                  <a:cubicBezTo>
                    <a:pt x="1301" y="12143"/>
                    <a:pt x="1301" y="13243"/>
                    <a:pt x="2068" y="13911"/>
                  </a:cubicBezTo>
                  <a:cubicBezTo>
                    <a:pt x="2235" y="14044"/>
                    <a:pt x="2402" y="14177"/>
                    <a:pt x="2602" y="14211"/>
                  </a:cubicBezTo>
                  <a:cubicBezTo>
                    <a:pt x="2791" y="14258"/>
                    <a:pt x="2946" y="14305"/>
                    <a:pt x="3127" y="14305"/>
                  </a:cubicBezTo>
                  <a:cubicBezTo>
                    <a:pt x="3202" y="14305"/>
                    <a:pt x="3281" y="14297"/>
                    <a:pt x="3369" y="14277"/>
                  </a:cubicBezTo>
                  <a:cubicBezTo>
                    <a:pt x="3569" y="14277"/>
                    <a:pt x="3769" y="14244"/>
                    <a:pt x="4003" y="14177"/>
                  </a:cubicBezTo>
                  <a:cubicBezTo>
                    <a:pt x="4203" y="14111"/>
                    <a:pt x="4403" y="14011"/>
                    <a:pt x="4603" y="13911"/>
                  </a:cubicBezTo>
                  <a:cubicBezTo>
                    <a:pt x="5437" y="13510"/>
                    <a:pt x="6205" y="12843"/>
                    <a:pt x="6872" y="12176"/>
                  </a:cubicBezTo>
                  <a:cubicBezTo>
                    <a:pt x="6905" y="12243"/>
                    <a:pt x="6972" y="12276"/>
                    <a:pt x="6972" y="12376"/>
                  </a:cubicBezTo>
                  <a:cubicBezTo>
                    <a:pt x="7205" y="12843"/>
                    <a:pt x="7472" y="13277"/>
                    <a:pt x="7806" y="13710"/>
                  </a:cubicBezTo>
                  <a:cubicBezTo>
                    <a:pt x="8073" y="14111"/>
                    <a:pt x="8439" y="14511"/>
                    <a:pt x="8873" y="14778"/>
                  </a:cubicBezTo>
                  <a:cubicBezTo>
                    <a:pt x="9073" y="14911"/>
                    <a:pt x="9240" y="15045"/>
                    <a:pt x="9507" y="15111"/>
                  </a:cubicBezTo>
                  <a:lnTo>
                    <a:pt x="9874" y="15245"/>
                  </a:lnTo>
                  <a:cubicBezTo>
                    <a:pt x="10007" y="15312"/>
                    <a:pt x="10174" y="15312"/>
                    <a:pt x="10307" y="15312"/>
                  </a:cubicBezTo>
                  <a:cubicBezTo>
                    <a:pt x="10508" y="15312"/>
                    <a:pt x="10708" y="15245"/>
                    <a:pt x="10908" y="15178"/>
                  </a:cubicBezTo>
                  <a:cubicBezTo>
                    <a:pt x="11141" y="15078"/>
                    <a:pt x="11342" y="14911"/>
                    <a:pt x="11508" y="14744"/>
                  </a:cubicBezTo>
                  <a:cubicBezTo>
                    <a:pt x="11809" y="14478"/>
                    <a:pt x="12009" y="14077"/>
                    <a:pt x="12142" y="13710"/>
                  </a:cubicBezTo>
                  <a:cubicBezTo>
                    <a:pt x="12476" y="12810"/>
                    <a:pt x="12509" y="11776"/>
                    <a:pt x="12509" y="10842"/>
                  </a:cubicBezTo>
                  <a:cubicBezTo>
                    <a:pt x="12509" y="10508"/>
                    <a:pt x="12509" y="10175"/>
                    <a:pt x="12476" y="9841"/>
                  </a:cubicBezTo>
                  <a:cubicBezTo>
                    <a:pt x="12909" y="9574"/>
                    <a:pt x="13343" y="9307"/>
                    <a:pt x="13710" y="8974"/>
                  </a:cubicBezTo>
                  <a:cubicBezTo>
                    <a:pt x="13877" y="8840"/>
                    <a:pt x="14010" y="8673"/>
                    <a:pt x="14177" y="8507"/>
                  </a:cubicBezTo>
                  <a:cubicBezTo>
                    <a:pt x="14310" y="8340"/>
                    <a:pt x="14410" y="8140"/>
                    <a:pt x="14510" y="7973"/>
                  </a:cubicBezTo>
                  <a:cubicBezTo>
                    <a:pt x="14644" y="7706"/>
                    <a:pt x="14711" y="7239"/>
                    <a:pt x="14644" y="6839"/>
                  </a:cubicBezTo>
                  <a:cubicBezTo>
                    <a:pt x="14510" y="6138"/>
                    <a:pt x="13977" y="5571"/>
                    <a:pt x="12976" y="5171"/>
                  </a:cubicBezTo>
                  <a:cubicBezTo>
                    <a:pt x="12376" y="4904"/>
                    <a:pt x="11708" y="4737"/>
                    <a:pt x="11041" y="4637"/>
                  </a:cubicBezTo>
                  <a:cubicBezTo>
                    <a:pt x="11041" y="4537"/>
                    <a:pt x="11041" y="4404"/>
                    <a:pt x="11008" y="4337"/>
                  </a:cubicBezTo>
                  <a:cubicBezTo>
                    <a:pt x="10908" y="3803"/>
                    <a:pt x="10841" y="3303"/>
                    <a:pt x="10708" y="2736"/>
                  </a:cubicBezTo>
                  <a:cubicBezTo>
                    <a:pt x="10574" y="2236"/>
                    <a:pt x="10408" y="1735"/>
                    <a:pt x="10174" y="1335"/>
                  </a:cubicBezTo>
                  <a:cubicBezTo>
                    <a:pt x="10041" y="1135"/>
                    <a:pt x="9907" y="968"/>
                    <a:pt x="9807" y="801"/>
                  </a:cubicBezTo>
                  <a:cubicBezTo>
                    <a:pt x="9707" y="701"/>
                    <a:pt x="9640" y="634"/>
                    <a:pt x="9507" y="534"/>
                  </a:cubicBezTo>
                  <a:lnTo>
                    <a:pt x="9140" y="267"/>
                  </a:lnTo>
                  <a:cubicBezTo>
                    <a:pt x="8906" y="167"/>
                    <a:pt x="8673" y="67"/>
                    <a:pt x="8473" y="34"/>
                  </a:cubicBezTo>
                  <a:cubicBezTo>
                    <a:pt x="8339" y="1"/>
                    <a:pt x="8173" y="1"/>
                    <a:pt x="8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40"/>
            <p:cNvSpPr/>
            <p:nvPr/>
          </p:nvSpPr>
          <p:spPr>
            <a:xfrm>
              <a:off x="2219150" y="3095988"/>
              <a:ext cx="65900" cy="75075"/>
            </a:xfrm>
            <a:custGeom>
              <a:avLst/>
              <a:gdLst/>
              <a:ahLst/>
              <a:cxnLst/>
              <a:rect l="l" t="t" r="r" b="b"/>
              <a:pathLst>
                <a:path w="2636" h="3003" extrusionOk="0">
                  <a:moveTo>
                    <a:pt x="2402" y="0"/>
                  </a:moveTo>
                  <a:cubicBezTo>
                    <a:pt x="2336" y="0"/>
                    <a:pt x="2302" y="0"/>
                    <a:pt x="2269" y="67"/>
                  </a:cubicBezTo>
                  <a:cubicBezTo>
                    <a:pt x="1802" y="334"/>
                    <a:pt x="1335" y="668"/>
                    <a:pt x="1001" y="1068"/>
                  </a:cubicBezTo>
                  <a:cubicBezTo>
                    <a:pt x="635" y="1468"/>
                    <a:pt x="334" y="1935"/>
                    <a:pt x="101" y="2436"/>
                  </a:cubicBezTo>
                  <a:cubicBezTo>
                    <a:pt x="1" y="2636"/>
                    <a:pt x="67" y="2903"/>
                    <a:pt x="268" y="2969"/>
                  </a:cubicBezTo>
                  <a:cubicBezTo>
                    <a:pt x="334" y="3003"/>
                    <a:pt x="468" y="3003"/>
                    <a:pt x="568" y="3003"/>
                  </a:cubicBezTo>
                  <a:cubicBezTo>
                    <a:pt x="635" y="2969"/>
                    <a:pt x="768" y="2903"/>
                    <a:pt x="801" y="2802"/>
                  </a:cubicBezTo>
                  <a:cubicBezTo>
                    <a:pt x="1001" y="2269"/>
                    <a:pt x="1268" y="1768"/>
                    <a:pt x="1602" y="1301"/>
                  </a:cubicBezTo>
                  <a:cubicBezTo>
                    <a:pt x="1769" y="1068"/>
                    <a:pt x="1969" y="801"/>
                    <a:pt x="2236" y="601"/>
                  </a:cubicBezTo>
                  <a:cubicBezTo>
                    <a:pt x="2302" y="501"/>
                    <a:pt x="2436" y="467"/>
                    <a:pt x="2503" y="401"/>
                  </a:cubicBezTo>
                  <a:cubicBezTo>
                    <a:pt x="2603" y="334"/>
                    <a:pt x="2636" y="167"/>
                    <a:pt x="2569" y="101"/>
                  </a:cubicBezTo>
                  <a:cubicBezTo>
                    <a:pt x="2503" y="0"/>
                    <a:pt x="2436" y="0"/>
                    <a:pt x="2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40"/>
            <p:cNvSpPr/>
            <p:nvPr/>
          </p:nvSpPr>
          <p:spPr>
            <a:xfrm>
              <a:off x="2105750" y="3184388"/>
              <a:ext cx="65900" cy="39225"/>
            </a:xfrm>
            <a:custGeom>
              <a:avLst/>
              <a:gdLst/>
              <a:ahLst/>
              <a:cxnLst/>
              <a:rect l="l" t="t" r="r" b="b"/>
              <a:pathLst>
                <a:path w="2636" h="1569" extrusionOk="0">
                  <a:moveTo>
                    <a:pt x="2002" y="0"/>
                  </a:moveTo>
                  <a:cubicBezTo>
                    <a:pt x="1701" y="0"/>
                    <a:pt x="1435" y="67"/>
                    <a:pt x="1134" y="167"/>
                  </a:cubicBezTo>
                  <a:cubicBezTo>
                    <a:pt x="701" y="334"/>
                    <a:pt x="334" y="634"/>
                    <a:pt x="100" y="968"/>
                  </a:cubicBezTo>
                  <a:cubicBezTo>
                    <a:pt x="34" y="1068"/>
                    <a:pt x="0" y="1134"/>
                    <a:pt x="0" y="1235"/>
                  </a:cubicBezTo>
                  <a:cubicBezTo>
                    <a:pt x="0" y="1301"/>
                    <a:pt x="34" y="1401"/>
                    <a:pt x="134" y="1468"/>
                  </a:cubicBezTo>
                  <a:cubicBezTo>
                    <a:pt x="200" y="1568"/>
                    <a:pt x="300" y="1568"/>
                    <a:pt x="367" y="1568"/>
                  </a:cubicBezTo>
                  <a:cubicBezTo>
                    <a:pt x="501" y="1568"/>
                    <a:pt x="634" y="1468"/>
                    <a:pt x="667" y="1335"/>
                  </a:cubicBezTo>
                  <a:cubicBezTo>
                    <a:pt x="701" y="1301"/>
                    <a:pt x="701" y="1268"/>
                    <a:pt x="767" y="1235"/>
                  </a:cubicBezTo>
                  <a:cubicBezTo>
                    <a:pt x="834" y="1101"/>
                    <a:pt x="968" y="1001"/>
                    <a:pt x="1034" y="901"/>
                  </a:cubicBezTo>
                  <a:cubicBezTo>
                    <a:pt x="1168" y="801"/>
                    <a:pt x="1301" y="667"/>
                    <a:pt x="1468" y="634"/>
                  </a:cubicBezTo>
                  <a:cubicBezTo>
                    <a:pt x="1601" y="601"/>
                    <a:pt x="1668" y="567"/>
                    <a:pt x="1801" y="501"/>
                  </a:cubicBezTo>
                  <a:cubicBezTo>
                    <a:pt x="1890" y="501"/>
                    <a:pt x="1965" y="486"/>
                    <a:pt x="2044" y="486"/>
                  </a:cubicBezTo>
                  <a:cubicBezTo>
                    <a:pt x="2083" y="486"/>
                    <a:pt x="2124" y="490"/>
                    <a:pt x="2168" y="501"/>
                  </a:cubicBezTo>
                  <a:lnTo>
                    <a:pt x="2268" y="501"/>
                  </a:lnTo>
                  <a:cubicBezTo>
                    <a:pt x="2369" y="501"/>
                    <a:pt x="2535" y="467"/>
                    <a:pt x="2535" y="301"/>
                  </a:cubicBezTo>
                  <a:cubicBezTo>
                    <a:pt x="2635" y="234"/>
                    <a:pt x="2535" y="67"/>
                    <a:pt x="2369" y="67"/>
                  </a:cubicBezTo>
                  <a:cubicBezTo>
                    <a:pt x="2268" y="67"/>
                    <a:pt x="2135" y="0"/>
                    <a:pt x="20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40"/>
            <p:cNvSpPr/>
            <p:nvPr/>
          </p:nvSpPr>
          <p:spPr>
            <a:xfrm>
              <a:off x="2130750" y="3327813"/>
              <a:ext cx="28400" cy="75925"/>
            </a:xfrm>
            <a:custGeom>
              <a:avLst/>
              <a:gdLst/>
              <a:ahLst/>
              <a:cxnLst/>
              <a:rect l="l" t="t" r="r" b="b"/>
              <a:pathLst>
                <a:path w="1136" h="3037" extrusionOk="0">
                  <a:moveTo>
                    <a:pt x="935" y="1"/>
                  </a:moveTo>
                  <a:cubicBezTo>
                    <a:pt x="835" y="1"/>
                    <a:pt x="768" y="34"/>
                    <a:pt x="701" y="101"/>
                  </a:cubicBezTo>
                  <a:cubicBezTo>
                    <a:pt x="468" y="501"/>
                    <a:pt x="301" y="901"/>
                    <a:pt x="134" y="1368"/>
                  </a:cubicBezTo>
                  <a:cubicBezTo>
                    <a:pt x="1" y="1835"/>
                    <a:pt x="1" y="2269"/>
                    <a:pt x="168" y="2736"/>
                  </a:cubicBezTo>
                  <a:cubicBezTo>
                    <a:pt x="201" y="2869"/>
                    <a:pt x="234" y="2970"/>
                    <a:pt x="368" y="3003"/>
                  </a:cubicBezTo>
                  <a:cubicBezTo>
                    <a:pt x="468" y="3036"/>
                    <a:pt x="568" y="3036"/>
                    <a:pt x="701" y="3036"/>
                  </a:cubicBezTo>
                  <a:cubicBezTo>
                    <a:pt x="968" y="2970"/>
                    <a:pt x="1068" y="2669"/>
                    <a:pt x="902" y="2402"/>
                  </a:cubicBezTo>
                  <a:cubicBezTo>
                    <a:pt x="868" y="2369"/>
                    <a:pt x="835" y="2302"/>
                    <a:pt x="835" y="2236"/>
                  </a:cubicBezTo>
                  <a:cubicBezTo>
                    <a:pt x="801" y="2136"/>
                    <a:pt x="735" y="2036"/>
                    <a:pt x="735" y="1902"/>
                  </a:cubicBezTo>
                  <a:cubicBezTo>
                    <a:pt x="701" y="1735"/>
                    <a:pt x="701" y="1569"/>
                    <a:pt x="701" y="1402"/>
                  </a:cubicBezTo>
                  <a:cubicBezTo>
                    <a:pt x="735" y="1202"/>
                    <a:pt x="801" y="1035"/>
                    <a:pt x="835" y="868"/>
                  </a:cubicBezTo>
                  <a:lnTo>
                    <a:pt x="1068" y="368"/>
                  </a:lnTo>
                  <a:cubicBezTo>
                    <a:pt x="1135" y="234"/>
                    <a:pt x="1102" y="101"/>
                    <a:pt x="1002" y="34"/>
                  </a:cubicBezTo>
                  <a:cubicBezTo>
                    <a:pt x="968" y="34"/>
                    <a:pt x="968" y="1"/>
                    <a:pt x="9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846;p47"/>
          <p:cNvSpPr/>
          <p:nvPr/>
        </p:nvSpPr>
        <p:spPr>
          <a:xfrm>
            <a:off x="5979747" y="3586959"/>
            <a:ext cx="2119225" cy="1208041"/>
          </a:xfrm>
          <a:custGeom>
            <a:avLst/>
            <a:gdLst/>
            <a:ahLst/>
            <a:cxnLst/>
            <a:rect l="l" t="t" r="r" b="b"/>
            <a:pathLst>
              <a:path w="19081" h="24216" extrusionOk="0">
                <a:moveTo>
                  <a:pt x="10782" y="1"/>
                </a:moveTo>
                <a:cubicBezTo>
                  <a:pt x="9663" y="1"/>
                  <a:pt x="8461" y="88"/>
                  <a:pt x="7205" y="217"/>
                </a:cubicBezTo>
                <a:cubicBezTo>
                  <a:pt x="5204" y="417"/>
                  <a:pt x="3136" y="1084"/>
                  <a:pt x="2168" y="3019"/>
                </a:cubicBezTo>
                <a:cubicBezTo>
                  <a:pt x="1234" y="4854"/>
                  <a:pt x="0" y="19598"/>
                  <a:pt x="2502" y="22133"/>
                </a:cubicBezTo>
                <a:cubicBezTo>
                  <a:pt x="3914" y="23561"/>
                  <a:pt x="7017" y="24216"/>
                  <a:pt x="10076" y="24216"/>
                </a:cubicBezTo>
                <a:cubicBezTo>
                  <a:pt x="13590" y="24216"/>
                  <a:pt x="17046" y="23351"/>
                  <a:pt x="17813" y="21799"/>
                </a:cubicBezTo>
                <a:cubicBezTo>
                  <a:pt x="19081" y="19231"/>
                  <a:pt x="18880" y="9223"/>
                  <a:pt x="18147" y="4887"/>
                </a:cubicBezTo>
                <a:cubicBezTo>
                  <a:pt x="17450" y="1018"/>
                  <a:pt x="14599" y="1"/>
                  <a:pt x="10782" y="1"/>
                </a:cubicBezTo>
                <a:close/>
              </a:path>
            </a:pathLst>
          </a:cu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100" dirty="0" err="1">
                <a:solidFill>
                  <a:schemeClr val="bg1"/>
                </a:solidFill>
                <a:latin typeface="Fredoka One" panose="020B0604020202020204" charset="0"/>
              </a:rPr>
              <a:t>Jika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pada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kulit</a:t>
            </a:r>
            <a:r>
              <a:rPr lang="en-US" sz="1100" dirty="0">
                <a:solidFill>
                  <a:schemeClr val="bg1"/>
                </a:solidFill>
                <a:latin typeface="Fredoka One" panose="020B0604020202020204" charset="0"/>
              </a:rPr>
              <a:t> di area </a:t>
            </a:r>
            <a:r>
              <a:rPr lang="en-US" sz="1100" dirty="0" err="1">
                <a:solidFill>
                  <a:schemeClr val="bg1"/>
                </a:solidFill>
                <a:latin typeface="Fredoka One" panose="020B0604020202020204" charset="0"/>
              </a:rPr>
              <a:t>pangkal</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tali</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pusar</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terlihat</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merah</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basah</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tercium</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bau</a:t>
            </a:r>
            <a:r>
              <a:rPr lang="en-US" sz="1100" dirty="0">
                <a:solidFill>
                  <a:schemeClr val="bg1"/>
                </a:solidFill>
                <a:latin typeface="Fredoka One" panose="020B0604020202020204" charset="0"/>
              </a:rPr>
              <a:t> yang </a:t>
            </a:r>
            <a:r>
              <a:rPr lang="en-US" sz="1100" dirty="0" err="1">
                <a:solidFill>
                  <a:schemeClr val="bg1"/>
                </a:solidFill>
                <a:latin typeface="Fredoka One" panose="020B0604020202020204" charset="0"/>
              </a:rPr>
              <a:t>tidak</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enak</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segera</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periksakan</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ke</a:t>
            </a:r>
            <a:r>
              <a:rPr lang="en-US" sz="1100" dirty="0">
                <a:solidFill>
                  <a:schemeClr val="bg1"/>
                </a:solidFill>
                <a:latin typeface="Fredoka One" panose="020B0604020202020204" charset="0"/>
              </a:rPr>
              <a:t> </a:t>
            </a:r>
            <a:r>
              <a:rPr lang="en-US" sz="1100" dirty="0" err="1">
                <a:solidFill>
                  <a:schemeClr val="bg1"/>
                </a:solidFill>
                <a:latin typeface="Fredoka One" panose="020B0604020202020204" charset="0"/>
              </a:rPr>
              <a:t>dokter</a:t>
            </a:r>
            <a:r>
              <a:rPr lang="en-US" sz="1100" dirty="0">
                <a:solidFill>
                  <a:schemeClr val="bg1"/>
                </a:solidFill>
                <a:latin typeface="Fredoka One" panose="020B0604020202020204" charset="0"/>
              </a:rPr>
              <a:t>.</a:t>
            </a:r>
            <a:endParaRPr sz="1100" dirty="0">
              <a:solidFill>
                <a:schemeClr val="bg1"/>
              </a:solidFill>
              <a:latin typeface="Fredoka One" panose="020B0604020202020204" charset="0"/>
            </a:endParaRPr>
          </a:p>
        </p:txBody>
      </p:sp>
      <p:grpSp>
        <p:nvGrpSpPr>
          <p:cNvPr id="22" name="Google Shape;929;p50"/>
          <p:cNvGrpSpPr/>
          <p:nvPr/>
        </p:nvGrpSpPr>
        <p:grpSpPr>
          <a:xfrm rot="4331188" flipH="1">
            <a:off x="7094797" y="3193387"/>
            <a:ext cx="429713" cy="544651"/>
            <a:chOff x="2279175" y="2462338"/>
            <a:chExt cx="376175" cy="449125"/>
          </a:xfrm>
        </p:grpSpPr>
        <p:sp>
          <p:nvSpPr>
            <p:cNvPr id="23" name="Google Shape;930;p50"/>
            <p:cNvSpPr/>
            <p:nvPr/>
          </p:nvSpPr>
          <p:spPr>
            <a:xfrm>
              <a:off x="2279175" y="2665988"/>
              <a:ext cx="210525" cy="245475"/>
            </a:xfrm>
            <a:custGeom>
              <a:avLst/>
              <a:gdLst/>
              <a:ahLst/>
              <a:cxnLst/>
              <a:rect l="l" t="t" r="r" b="b"/>
              <a:pathLst>
                <a:path w="8421" h="9819" extrusionOk="0">
                  <a:moveTo>
                    <a:pt x="6688" y="0"/>
                  </a:moveTo>
                  <a:cubicBezTo>
                    <a:pt x="183" y="8390"/>
                    <a:pt x="1" y="9818"/>
                    <a:pt x="1824" y="7843"/>
                  </a:cubicBezTo>
                  <a:cubicBezTo>
                    <a:pt x="3679" y="5867"/>
                    <a:pt x="8420" y="152"/>
                    <a:pt x="8420" y="15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31;p50"/>
            <p:cNvSpPr/>
            <p:nvPr/>
          </p:nvSpPr>
          <p:spPr>
            <a:xfrm>
              <a:off x="2342250" y="2564163"/>
              <a:ext cx="243200" cy="216600"/>
            </a:xfrm>
            <a:custGeom>
              <a:avLst/>
              <a:gdLst/>
              <a:ahLst/>
              <a:cxnLst/>
              <a:rect l="l" t="t" r="r" b="b"/>
              <a:pathLst>
                <a:path w="9728" h="8664" extrusionOk="0">
                  <a:moveTo>
                    <a:pt x="1064" y="1399"/>
                  </a:moveTo>
                  <a:cubicBezTo>
                    <a:pt x="2128" y="0"/>
                    <a:pt x="4712" y="183"/>
                    <a:pt x="6809" y="1794"/>
                  </a:cubicBezTo>
                  <a:cubicBezTo>
                    <a:pt x="8907" y="3374"/>
                    <a:pt x="9727" y="5836"/>
                    <a:pt x="8663" y="7265"/>
                  </a:cubicBezTo>
                  <a:cubicBezTo>
                    <a:pt x="7599" y="8663"/>
                    <a:pt x="5016" y="8481"/>
                    <a:pt x="2949" y="6870"/>
                  </a:cubicBezTo>
                  <a:cubicBezTo>
                    <a:pt x="852" y="5229"/>
                    <a:pt x="1" y="2797"/>
                    <a:pt x="1064" y="139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32;p50"/>
            <p:cNvSpPr/>
            <p:nvPr/>
          </p:nvSpPr>
          <p:spPr>
            <a:xfrm>
              <a:off x="2405325" y="2462338"/>
              <a:ext cx="250025" cy="260675"/>
            </a:xfrm>
            <a:custGeom>
              <a:avLst/>
              <a:gdLst/>
              <a:ahLst/>
              <a:cxnLst/>
              <a:rect l="l" t="t" r="r" b="b"/>
              <a:pathLst>
                <a:path w="10001" h="10427" extrusionOk="0">
                  <a:moveTo>
                    <a:pt x="578" y="6536"/>
                  </a:moveTo>
                  <a:cubicBezTo>
                    <a:pt x="1125" y="5776"/>
                    <a:pt x="4317" y="0"/>
                    <a:pt x="7143" y="2159"/>
                  </a:cubicBezTo>
                  <a:cubicBezTo>
                    <a:pt x="10001" y="4347"/>
                    <a:pt x="5198" y="8906"/>
                    <a:pt x="4590" y="9666"/>
                  </a:cubicBezTo>
                  <a:cubicBezTo>
                    <a:pt x="4013" y="10426"/>
                    <a:pt x="2645" y="10305"/>
                    <a:pt x="1520" y="9453"/>
                  </a:cubicBezTo>
                  <a:cubicBezTo>
                    <a:pt x="426" y="8602"/>
                    <a:pt x="0" y="7295"/>
                    <a:pt x="578" y="653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33;p50"/>
            <p:cNvSpPr/>
            <p:nvPr/>
          </p:nvSpPr>
          <p:spPr>
            <a:xfrm>
              <a:off x="2457750" y="2473738"/>
              <a:ext cx="188475" cy="167950"/>
            </a:xfrm>
            <a:custGeom>
              <a:avLst/>
              <a:gdLst/>
              <a:ahLst/>
              <a:cxnLst/>
              <a:rect l="l" t="t" r="r" b="b"/>
              <a:pathLst>
                <a:path w="7539" h="6718" extrusionOk="0">
                  <a:moveTo>
                    <a:pt x="821" y="1095"/>
                  </a:moveTo>
                  <a:cubicBezTo>
                    <a:pt x="1672" y="0"/>
                    <a:pt x="3679" y="152"/>
                    <a:pt x="5259" y="1399"/>
                  </a:cubicBezTo>
                  <a:cubicBezTo>
                    <a:pt x="6901" y="2675"/>
                    <a:pt x="7539" y="4560"/>
                    <a:pt x="6718" y="5624"/>
                  </a:cubicBezTo>
                  <a:cubicBezTo>
                    <a:pt x="5867" y="6718"/>
                    <a:pt x="3861" y="6566"/>
                    <a:pt x="2280" y="5320"/>
                  </a:cubicBezTo>
                  <a:cubicBezTo>
                    <a:pt x="639" y="4104"/>
                    <a:pt x="1" y="2219"/>
                    <a:pt x="821" y="109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34;p50"/>
            <p:cNvSpPr/>
            <p:nvPr/>
          </p:nvSpPr>
          <p:spPr>
            <a:xfrm>
              <a:off x="2451675" y="2614313"/>
              <a:ext cx="127700" cy="107175"/>
            </a:xfrm>
            <a:custGeom>
              <a:avLst/>
              <a:gdLst/>
              <a:ahLst/>
              <a:cxnLst/>
              <a:rect l="l" t="t" r="r" b="b"/>
              <a:pathLst>
                <a:path w="5108" h="4287" extrusionOk="0">
                  <a:moveTo>
                    <a:pt x="2827" y="92"/>
                  </a:moveTo>
                  <a:cubicBezTo>
                    <a:pt x="2371" y="882"/>
                    <a:pt x="1763" y="1612"/>
                    <a:pt x="1247" y="2219"/>
                  </a:cubicBezTo>
                  <a:cubicBezTo>
                    <a:pt x="760" y="2767"/>
                    <a:pt x="396" y="3192"/>
                    <a:pt x="244" y="3374"/>
                  </a:cubicBezTo>
                  <a:cubicBezTo>
                    <a:pt x="153" y="3466"/>
                    <a:pt x="92" y="3587"/>
                    <a:pt x="1" y="3618"/>
                  </a:cubicBezTo>
                  <a:cubicBezTo>
                    <a:pt x="92" y="3648"/>
                    <a:pt x="183" y="3739"/>
                    <a:pt x="274" y="3770"/>
                  </a:cubicBezTo>
                  <a:cubicBezTo>
                    <a:pt x="1247" y="4286"/>
                    <a:pt x="2280" y="4256"/>
                    <a:pt x="2767" y="3618"/>
                  </a:cubicBezTo>
                  <a:cubicBezTo>
                    <a:pt x="2979" y="3374"/>
                    <a:pt x="3618" y="2706"/>
                    <a:pt x="4286" y="1855"/>
                  </a:cubicBezTo>
                  <a:cubicBezTo>
                    <a:pt x="4560" y="1520"/>
                    <a:pt x="4864" y="1125"/>
                    <a:pt x="5107" y="760"/>
                  </a:cubicBezTo>
                  <a:cubicBezTo>
                    <a:pt x="4408" y="730"/>
                    <a:pt x="3618" y="457"/>
                    <a:pt x="2888" y="1"/>
                  </a:cubicBezTo>
                  <a:cubicBezTo>
                    <a:pt x="2858" y="1"/>
                    <a:pt x="2858" y="31"/>
                    <a:pt x="2827" y="9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35;p50"/>
            <p:cNvSpPr/>
            <p:nvPr/>
          </p:nvSpPr>
          <p:spPr>
            <a:xfrm>
              <a:off x="2493475" y="2495763"/>
              <a:ext cx="126150" cy="110975"/>
            </a:xfrm>
            <a:custGeom>
              <a:avLst/>
              <a:gdLst/>
              <a:ahLst/>
              <a:cxnLst/>
              <a:rect l="l" t="t" r="r" b="b"/>
              <a:pathLst>
                <a:path w="5046" h="4439" extrusionOk="0">
                  <a:moveTo>
                    <a:pt x="578" y="730"/>
                  </a:moveTo>
                  <a:cubicBezTo>
                    <a:pt x="1155" y="1"/>
                    <a:pt x="2462" y="62"/>
                    <a:pt x="3526" y="913"/>
                  </a:cubicBezTo>
                  <a:cubicBezTo>
                    <a:pt x="4651" y="1733"/>
                    <a:pt x="5046" y="3010"/>
                    <a:pt x="4499" y="3709"/>
                  </a:cubicBezTo>
                  <a:cubicBezTo>
                    <a:pt x="3921" y="4439"/>
                    <a:pt x="2584" y="4378"/>
                    <a:pt x="1520" y="3527"/>
                  </a:cubicBezTo>
                  <a:cubicBezTo>
                    <a:pt x="426" y="2706"/>
                    <a:pt x="0" y="1429"/>
                    <a:pt x="578" y="73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theme/theme1.xml><?xml version="1.0" encoding="utf-8"?>
<a:theme xmlns:a="http://schemas.openxmlformats.org/drawingml/2006/main" name="Elementary School Weekly Planner by Slidesgo">
  <a:themeElements>
    <a:clrScheme name="Simple Light">
      <a:dk1>
        <a:srgbClr val="00354E"/>
      </a:dk1>
      <a:lt1>
        <a:srgbClr val="FFFFFF"/>
      </a:lt1>
      <a:dk2>
        <a:srgbClr val="B8F2FF"/>
      </a:dk2>
      <a:lt2>
        <a:srgbClr val="7D9BFF"/>
      </a:lt2>
      <a:accent1>
        <a:srgbClr val="FF4A95"/>
      </a:accent1>
      <a:accent2>
        <a:srgbClr val="FFB428"/>
      </a:accent2>
      <a:accent3>
        <a:srgbClr val="E48700"/>
      </a:accent3>
      <a:accent4>
        <a:srgbClr val="FFFFFF"/>
      </a:accent4>
      <a:accent5>
        <a:srgbClr val="70C974"/>
      </a:accent5>
      <a:accent6>
        <a:srgbClr val="7D9BFF"/>
      </a:accent6>
      <a:hlink>
        <a:srgbClr val="FF4A9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4297</TotalTime>
  <Words>3784</Words>
  <Application>Microsoft Office PowerPoint</Application>
  <PresentationFormat>On-screen Show (16:9)</PresentationFormat>
  <Paragraphs>250</Paragraphs>
  <Slides>34</Slides>
  <Notes>32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34</vt:i4>
      </vt:variant>
    </vt:vector>
  </HeadingPairs>
  <TitlesOfParts>
    <vt:vector size="45" baseType="lpstr">
      <vt:lpstr>Nunito Black</vt:lpstr>
      <vt:lpstr>Fira Sans Extra Condensed</vt:lpstr>
      <vt:lpstr>Proxima Nova Semibold</vt:lpstr>
      <vt:lpstr>Fredoka One</vt:lpstr>
      <vt:lpstr>Nunito</vt:lpstr>
      <vt:lpstr>Arial</vt:lpstr>
      <vt:lpstr>Proxima Nova</vt:lpstr>
      <vt:lpstr>MV Boli</vt:lpstr>
      <vt:lpstr>Amiri</vt:lpstr>
      <vt:lpstr>Elementary School Weekly Planner by Slidesgo</vt:lpstr>
      <vt:lpstr>Slidesgo Final Pages</vt:lpstr>
      <vt:lpstr>Dasar Perawatan Bayi dan Pengasuhan Anak Bagi Calon Ibu</vt:lpstr>
      <vt:lpstr>PowerPoint Presentation</vt:lpstr>
      <vt:lpstr>PowerPoint Presentation</vt:lpstr>
      <vt:lpstr>Hal yang perlu dipersiapkan ketika kelahiran sang buah hati</vt:lpstr>
      <vt:lpstr>Pakaian Bayi</vt:lpstr>
      <vt:lpstr>Tahap – tahap yang Perlu disiapkan dalam Memandikan Bayi dan Perawatannya</vt:lpstr>
      <vt:lpstr>Membersihkan Hidung &amp; Telinga</vt:lpstr>
      <vt:lpstr>Memeriksa Popok</vt:lpstr>
      <vt:lpstr>Merawat Tali Pusar Bayi agar Tidak Terinfeksi</vt:lpstr>
      <vt:lpstr>Mengenal Pola Tidur Bayi </vt:lpstr>
      <vt:lpstr>Merawat Kuku dan Kebersihan Pada Anak </vt:lpstr>
      <vt:lpstr>Menangkal Biang Keringat </vt:lpstr>
      <vt:lpstr>Fakta dan Mitos Seputar ASI</vt:lpstr>
      <vt:lpstr>PowerPoint Presentation</vt:lpstr>
      <vt:lpstr>Manfaat ASI</vt:lpstr>
      <vt:lpstr>Penyebab Gumoh dan Muntah pada Bayi</vt:lpstr>
      <vt:lpstr>Manfaat Imunisasi</vt:lpstr>
      <vt:lpstr>Aktivitas Mengoptimalkan Perkembangan Otak Bayi</vt:lpstr>
      <vt:lpstr>PowerPoint Presentation</vt:lpstr>
      <vt:lpstr>Dasar Pengasuhan  dan Pendidikan Pada Anak</vt:lpstr>
      <vt:lpstr>Mengajarkan Anak Kesopanan  dan Berbakti kepada Orang Tua</vt:lpstr>
      <vt:lpstr>Anak-anak Suka Meniru &amp; Orang Tua Menjadi Pembentuk Karakter Anak</vt:lpstr>
      <vt:lpstr>Melatih si Kecil Mandiri dan Tanggung Jawab  </vt:lpstr>
      <vt:lpstr>Pola Asuh Anak Berbakat dan Upaya Meningkatkan Kecerdasan Anak</vt:lpstr>
      <vt:lpstr>Screen Time dan Pengaruh Gadget pada Anak</vt:lpstr>
      <vt:lpstr>PowerPoint Presentation</vt:lpstr>
      <vt:lpstr>   Imam Malik bin Anas rahimahullah berkata, "Tidak akan bagus akhir umat ini kecuali dengan cara yang telah membuat bagus umatnya sebelumnya."  Maka, metode pendidikannya pun harus mencontoh mentode pendidikan generasi terbaik pada masa lalu, yakni generasi Sahabat radhiyallahu'anhum. Metode yang telah diajarkan dan dicontohkan oleh Nabi Muhammad shallallahu 'alaihi wa sallam dalam mendidik para Sahabat tersebut. Karena beliau adalah pendidik terbaik, guru terbaik yang pernah ada dalam sejarah kehidupan manusia sejak Nabi Adam 'alaihissalam sampai hari kiamat kelak.  </vt:lpstr>
      <vt:lpstr>PowerPoint Presentation</vt:lpstr>
      <vt:lpstr>PowerPoint Presentation</vt:lpstr>
      <vt:lpstr>PowerPoint Presentation</vt:lpstr>
      <vt:lpstr>Contoh Karakter Para Teladan untuk Anak</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Dasar Perawatan Bayi dan Pengasuhan Anak Bagi Calon Ibu</dc:title>
  <dc:creator>Asus Pc</dc:creator>
  <cp:lastModifiedBy>Fithriani SM</cp:lastModifiedBy>
  <cp:revision>135</cp:revision>
  <dcterms:modified xsi:type="dcterms:W3CDTF">2020-11-08T11:52:31Z</dcterms:modified>
</cp:coreProperties>
</file>