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3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ada-visa-online.com/co/visa/" TargetMode="External"/><Relationship Id="rId2" Type="http://schemas.openxmlformats.org/officeDocument/2006/relationships/hyperlink" Target="mailto:info@canadavisaonline.or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4752927"/>
            <a:ext cx="5955030" cy="4274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54305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CANADA </a:t>
            </a:r>
            <a:r>
              <a:rPr sz="1100" spc="-10" dirty="0">
                <a:latin typeface="Arial MT"/>
                <a:cs typeface="Arial MT"/>
              </a:rPr>
              <a:t>Official</a:t>
            </a:r>
            <a:r>
              <a:rPr sz="1100" spc="-5" dirty="0">
                <a:latin typeface="Arial MT"/>
                <a:cs typeface="Arial MT"/>
              </a:rPr>
              <a:t> Government Immigration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Application Online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ITALIAN 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FRENCH CITIZENS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5" dirty="0">
                <a:latin typeface="Arial MT"/>
                <a:cs typeface="Arial MT"/>
              </a:rPr>
              <a:t> Applicazione di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Canada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Ufficiale</a:t>
            </a:r>
            <a:endParaRPr sz="1100">
              <a:latin typeface="Arial MT"/>
              <a:cs typeface="Arial MT"/>
            </a:endParaRPr>
          </a:p>
          <a:p>
            <a:pPr marL="12700" marR="1511300">
              <a:lnSpc>
                <a:spcPct val="220400"/>
              </a:lnSpc>
            </a:pPr>
            <a:r>
              <a:rPr sz="1100" spc="-5" dirty="0">
                <a:latin typeface="Arial MT"/>
                <a:cs typeface="Arial MT"/>
              </a:rPr>
              <a:t>Address </a:t>
            </a:r>
            <a:r>
              <a:rPr sz="1100" dirty="0">
                <a:latin typeface="Arial MT"/>
                <a:cs typeface="Arial MT"/>
              </a:rPr>
              <a:t>: </a:t>
            </a:r>
            <a:r>
              <a:rPr sz="1100" spc="-5" dirty="0">
                <a:latin typeface="Arial MT"/>
                <a:cs typeface="Arial MT"/>
              </a:rPr>
              <a:t>Palazzo Farnese, Piazza Farnese, 67, 00186 Roma RM, Italy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Phone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+39 06 </a:t>
            </a:r>
            <a:r>
              <a:rPr sz="1100" spc="-20" dirty="0">
                <a:latin typeface="Arial MT"/>
                <a:cs typeface="Arial MT"/>
              </a:rPr>
              <a:t>686011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Email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  <a:hlinkClick r:id="rId2"/>
              </a:rPr>
              <a:t>info@canadavisaonline.org</a:t>
            </a:r>
            <a:endParaRPr sz="1100">
              <a:latin typeface="Arial MT"/>
              <a:cs typeface="Arial MT"/>
            </a:endParaRPr>
          </a:p>
          <a:p>
            <a:pPr marL="12700" marR="2577465">
              <a:lnSpc>
                <a:spcPct val="220400"/>
              </a:lnSpc>
            </a:pPr>
            <a:r>
              <a:rPr sz="1100" spc="-10" dirty="0">
                <a:latin typeface="Arial MT"/>
                <a:cs typeface="Arial MT"/>
              </a:rPr>
              <a:t>Website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u="heavy" spc="-1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Arial MT"/>
                <a:cs typeface="Arial MT"/>
                <a:hlinkClick r:id="rId3"/>
              </a:rPr>
              <a:t>https://www.canada-visa-online.com/co/visa/ </a:t>
            </a:r>
            <a:r>
              <a:rPr sz="1100" spc="-290" dirty="0">
                <a:solidFill>
                  <a:srgbClr val="1154CC"/>
                </a:solidFill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Hours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24/7/365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Owner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/</a:t>
            </a:r>
            <a:r>
              <a:rPr sz="1100" spc="-10" dirty="0">
                <a:latin typeface="Arial MT"/>
                <a:cs typeface="Arial MT"/>
              </a:rPr>
              <a:t> Official </a:t>
            </a:r>
            <a:r>
              <a:rPr sz="1100" spc="-5" dirty="0">
                <a:latin typeface="Arial MT"/>
                <a:cs typeface="Arial MT"/>
              </a:rPr>
              <a:t>Contact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:Golattina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Thomas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Rainworth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Description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:L'eTA</a:t>
            </a:r>
            <a:r>
              <a:rPr sz="1100" spc="-5" dirty="0">
                <a:latin typeface="Arial MT"/>
                <a:cs typeface="Arial MT"/>
              </a:rPr>
              <a:t> Canada hè una autorizazione di viaghju elettronica </a:t>
            </a:r>
            <a:r>
              <a:rPr sz="1100" spc="-10" dirty="0">
                <a:latin typeface="Arial MT"/>
                <a:cs typeface="Arial MT"/>
              </a:rPr>
              <a:t>ufficiale</a:t>
            </a:r>
            <a:r>
              <a:rPr sz="1100" spc="-5" dirty="0">
                <a:latin typeface="Arial MT"/>
                <a:cs typeface="Arial MT"/>
              </a:rPr>
              <a:t> chì permette </a:t>
            </a:r>
            <a:r>
              <a:rPr sz="1100" dirty="0">
                <a:latin typeface="Arial MT"/>
                <a:cs typeface="Arial MT"/>
              </a:rPr>
              <a:t>à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viaghjatori di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paesi eligibili per visità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 per sughjorni di corta durazione. canada tourist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eta </a:t>
            </a:r>
            <a:r>
              <a:rPr sz="1100" spc="-20" dirty="0">
                <a:latin typeface="Arial MT"/>
                <a:cs typeface="Arial MT"/>
              </a:rPr>
              <a:t>L'eTA </a:t>
            </a:r>
            <a:r>
              <a:rPr sz="1100" spc="-5" dirty="0">
                <a:latin typeface="Arial MT"/>
                <a:cs typeface="Arial MT"/>
              </a:rPr>
              <a:t>canadese hè stata lanciata in Aostu 2015 da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Guvernu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 </a:t>
            </a:r>
            <a:r>
              <a:rPr sz="1100" dirty="0">
                <a:latin typeface="Arial MT"/>
                <a:cs typeface="Arial MT"/>
              </a:rPr>
              <a:t>è </a:t>
            </a:r>
            <a:r>
              <a:rPr sz="1100" spc="-5" dirty="0">
                <a:latin typeface="Arial MT"/>
                <a:cs typeface="Arial MT"/>
              </a:rPr>
              <a:t>hè un requisitu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ingressu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obligatoriu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viaghjà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Canada.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L'eTA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canadese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determina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l'elegibilità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persone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chì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volenu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entre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paese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turismu,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l'affari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transitu.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pudè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visità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 </a:t>
            </a:r>
            <a:r>
              <a:rPr sz="1100" spc="-29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visitatori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stranieri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devenu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avè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valida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 </a:t>
            </a:r>
            <a:r>
              <a:rPr sz="1100" spc="-5" dirty="0">
                <a:latin typeface="Arial MT"/>
                <a:cs typeface="Arial MT"/>
              </a:rPr>
              <a:t>una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valida.</a:t>
            </a:r>
            <a:r>
              <a:rPr sz="1100" dirty="0">
                <a:latin typeface="Arial MT"/>
                <a:cs typeface="Arial MT"/>
              </a:rPr>
              <a:t> 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53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paesi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sò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esenti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dumandà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Temporaneo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(TRV)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cunsulatu</a:t>
            </a:r>
            <a:r>
              <a:rPr sz="1100" dirty="0">
                <a:latin typeface="Arial MT"/>
                <a:cs typeface="Arial MT"/>
              </a:rPr>
              <a:t> o </a:t>
            </a:r>
            <a:r>
              <a:rPr sz="1100" spc="-5" dirty="0">
                <a:latin typeface="Arial MT"/>
                <a:cs typeface="Arial MT"/>
              </a:rPr>
              <a:t>ambasciata.</a:t>
            </a:r>
            <a:r>
              <a:rPr sz="1100" dirty="0">
                <a:latin typeface="Arial MT"/>
                <a:cs typeface="Arial MT"/>
              </a:rPr>
              <a:t> I </a:t>
            </a:r>
            <a:r>
              <a:rPr sz="1100" spc="-5" dirty="0">
                <a:latin typeface="Arial MT"/>
                <a:cs typeface="Arial MT"/>
              </a:rPr>
              <a:t>cittadini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questi paesi esenti da visa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sò tenuti </a:t>
            </a:r>
            <a:r>
              <a:rPr sz="1100" dirty="0">
                <a:latin typeface="Arial MT"/>
                <a:cs typeface="Arial MT"/>
              </a:rPr>
              <a:t>à</a:t>
            </a:r>
            <a:r>
              <a:rPr sz="1100" spc="-5" dirty="0">
                <a:latin typeface="Arial MT"/>
                <a:cs typeface="Arial MT"/>
              </a:rPr>
              <a:t> ottene </a:t>
            </a:r>
            <a:r>
              <a:rPr sz="1100" spc="-20" dirty="0">
                <a:latin typeface="Arial MT"/>
                <a:cs typeface="Arial MT"/>
              </a:rPr>
              <a:t>l'eTA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 linea prima di viaghjà in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Canada. </a:t>
            </a:r>
            <a:r>
              <a:rPr sz="1100" spc="-20" dirty="0">
                <a:latin typeface="Arial MT"/>
                <a:cs typeface="Arial MT"/>
              </a:rPr>
              <a:t>L'eTA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" y="933450"/>
            <a:ext cx="59436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4555" cy="7969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canadese in linea hè dispunibule solu per certe naziunalità. Un citatinu di un paese esente 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hè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eligibile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l'autorizazione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viaghju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elettronica,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eTA.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Tutti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l'altri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viaghjatori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anu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ottene una visa di viaghju in Canada per mezu di una Missione Canadiana.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turistica 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turistica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Canada,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spc="-10" dirty="0">
                <a:latin typeface="Arial MT"/>
                <a:cs typeface="Arial MT"/>
              </a:rPr>
              <a:t>d'affari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 </a:t>
            </a:r>
            <a:r>
              <a:rPr sz="1100" dirty="0">
                <a:latin typeface="Arial MT"/>
                <a:cs typeface="Arial MT"/>
              </a:rPr>
              <a:t>è a </a:t>
            </a:r>
            <a:r>
              <a:rPr sz="1100" spc="-5" dirty="0">
                <a:latin typeface="Arial MT"/>
                <a:cs typeface="Arial MT"/>
              </a:rPr>
              <a:t>visa medica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Canada.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mecanismu in linea sicuru, sicuru, simplice </a:t>
            </a:r>
            <a:r>
              <a:rPr sz="1100" dirty="0">
                <a:latin typeface="Arial MT"/>
                <a:cs typeface="Arial MT"/>
              </a:rPr>
              <a:t>è </a:t>
            </a:r>
            <a:r>
              <a:rPr sz="1100" spc="-5" dirty="0">
                <a:latin typeface="Arial MT"/>
                <a:cs typeface="Arial MT"/>
              </a:rPr>
              <a:t>di fiducia. uttene evisa Canada per email invece di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visità l'ambasciata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Canada.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modulu di candidatura in linea di visa di Canada hè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dispunibule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tutti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Stati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Uniti,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europei,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britannichi,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australiani,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Nova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Zelanda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è </a:t>
            </a:r>
            <a:r>
              <a:rPr sz="1100" spc="-29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residenti canadiani. Applicazione di visa di Canada in linea, Applicazione di visa di Canada 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 Applicazione di visa di Canada in linea, Applicazione di visa di Canada in linea, evisa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 Canada evisa, Canada visa </a:t>
            </a:r>
            <a:r>
              <a:rPr sz="1100" spc="-10" dirty="0">
                <a:latin typeface="Arial MT"/>
                <a:cs typeface="Arial MT"/>
              </a:rPr>
              <a:t>d'affari, </a:t>
            </a:r>
            <a:r>
              <a:rPr sz="1100" spc="-5" dirty="0">
                <a:latin typeface="Arial MT"/>
                <a:cs typeface="Arial MT"/>
              </a:rPr>
              <a:t>Canada visa medicale, Canada visa turistica,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visa, Canada visa, Canada visa online, Canada visa online, visa </a:t>
            </a:r>
            <a:r>
              <a:rPr sz="1100" dirty="0">
                <a:latin typeface="Arial MT"/>
                <a:cs typeface="Arial MT"/>
              </a:rPr>
              <a:t>à </a:t>
            </a:r>
            <a:r>
              <a:rPr sz="1100" spc="-5" dirty="0">
                <a:latin typeface="Arial MT"/>
                <a:cs typeface="Arial MT"/>
              </a:rPr>
              <a:t>Canada, visa per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 Canada evisa, evisa Canada, Canada visa </a:t>
            </a:r>
            <a:r>
              <a:rPr sz="1100" spc="-10" dirty="0">
                <a:latin typeface="Arial MT"/>
                <a:cs typeface="Arial MT"/>
              </a:rPr>
              <a:t>d'affari, </a:t>
            </a:r>
            <a:r>
              <a:rPr sz="1100" spc="-5" dirty="0">
                <a:latin typeface="Arial MT"/>
                <a:cs typeface="Arial MT"/>
              </a:rPr>
              <a:t>Canada visa turistica,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medicale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centru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dumanda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coreani,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da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Corea.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Canada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urgente,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Canada urgente.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di Canada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 </a:t>
            </a:r>
            <a:r>
              <a:rPr sz="1100" dirty="0">
                <a:latin typeface="Arial MT"/>
                <a:cs typeface="Arial MT"/>
              </a:rPr>
              <a:t>i  </a:t>
            </a:r>
            <a:r>
              <a:rPr sz="1100" spc="-5" dirty="0">
                <a:latin typeface="Arial MT"/>
                <a:cs typeface="Arial MT"/>
              </a:rPr>
              <a:t>citadini  tedeschi,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americani,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Nova Zelanda,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australiani. site ancu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eligibile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di Canada in linea da Danimarca, Svezia, Paesi Bassi, Norvegia, Francia,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Belgio, Finlandia, Germania, Italia, Grecia, Portugallu, Spagna, Messicu, Brasile, Balticu, Russia,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Giappone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è</a:t>
            </a:r>
            <a:r>
              <a:rPr sz="1100" spc="-5" dirty="0">
                <a:latin typeface="Arial MT"/>
                <a:cs typeface="Arial MT"/>
              </a:rPr>
              <a:t> parechji altri paesi. The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Canada is an </a:t>
            </a:r>
            <a:r>
              <a:rPr sz="1100" spc="-10" dirty="0">
                <a:latin typeface="Arial MT"/>
                <a:cs typeface="Arial MT"/>
              </a:rPr>
              <a:t>official </a:t>
            </a:r>
            <a:r>
              <a:rPr sz="1100" spc="-5" dirty="0">
                <a:latin typeface="Arial MT"/>
                <a:cs typeface="Arial MT"/>
              </a:rPr>
              <a:t>electronic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travel authorization that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allows travelers of eligible countries to visit Canada for short-term stays. canada tourist eta The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Canadian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was launched on August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2015 by the Government of Canada and it is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mandatory entry requirement to travel to Canada. The Canadian </a:t>
            </a:r>
            <a:r>
              <a:rPr sz="1100" spc="-30" dirty="0">
                <a:latin typeface="Arial MT"/>
                <a:cs typeface="Arial MT"/>
              </a:rPr>
              <a:t>eTA </a:t>
            </a:r>
            <a:r>
              <a:rPr sz="1100" spc="-5" dirty="0">
                <a:latin typeface="Arial MT"/>
                <a:cs typeface="Arial MT"/>
              </a:rPr>
              <a:t>determines the eligibility of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people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who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wish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enter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country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tourism,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transit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purposes.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To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able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visit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foreign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visitors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must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have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either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</a:t>
            </a:r>
            <a:r>
              <a:rPr sz="1100" spc="3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visa.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of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53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countries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are exempt from applying for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Temporary</a:t>
            </a:r>
            <a:r>
              <a:rPr sz="1100" spc="-5" dirty="0">
                <a:latin typeface="Arial MT"/>
                <a:cs typeface="Arial MT"/>
              </a:rPr>
              <a:t> Resident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(TRV)</a:t>
            </a:r>
            <a:r>
              <a:rPr sz="1100" spc="-5" dirty="0">
                <a:latin typeface="Arial MT"/>
                <a:cs typeface="Arial MT"/>
              </a:rPr>
              <a:t> at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consulate 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embassy.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Nationals of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these visa-exempt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countries are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required to obtain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online before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traveling to Canada. The online Canadian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is only available to certain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nationalities.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citizen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of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visa-exempt country is eligible for the electronic travel authorization, </a:t>
            </a:r>
            <a:r>
              <a:rPr sz="1100" spc="-25" dirty="0">
                <a:latin typeface="Arial MT"/>
                <a:cs typeface="Arial MT"/>
              </a:rPr>
              <a:t>eTA. </a:t>
            </a:r>
            <a:r>
              <a:rPr sz="1100" spc="-5" dirty="0">
                <a:latin typeface="Arial MT"/>
                <a:cs typeface="Arial MT"/>
              </a:rPr>
              <a:t>All other travelers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must get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Canada travel visa through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Canadian Mission.The online tourist visa for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 visa, Canada business visa and Canada medical visa. secure, safe, simple and trusted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mechanism. get Canada evisa by email instead of visiting Canada </a:t>
            </a:r>
            <a:r>
              <a:rPr sz="1100" spc="-15" dirty="0">
                <a:latin typeface="Arial MT"/>
                <a:cs typeface="Arial MT"/>
              </a:rPr>
              <a:t>embassy. </a:t>
            </a:r>
            <a:r>
              <a:rPr sz="1100" spc="-5" dirty="0">
                <a:latin typeface="Arial MT"/>
                <a:cs typeface="Arial MT"/>
              </a:rPr>
              <a:t>Canada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application form is available for all usa citizens,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european, uk, australia, new zealand and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canadian residents.Canada visa online application, Canada visa online application, Canada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online, Canada visa application online, evisa Canada, Canada evisa,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 visa, Canada medical visa, Canada tourist visa, Canada visa, Canada visa,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online, Canada visa online, visa to Canada, visa for Canada, Canada evisa, evisa Canada,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business visa, Canada tourist visa, Canada medical visa, Canada visa application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centre, Canada visa for korean citizens, Canada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from korea. urgent Canada visa,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emergency.</a:t>
            </a:r>
            <a:r>
              <a:rPr sz="1100" spc="-5" dirty="0">
                <a:latin typeface="Arial MT"/>
                <a:cs typeface="Arial MT"/>
              </a:rPr>
              <a:t> Canada visa for german citizens,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visa for us citizens, Canada 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citizens, Canada visa for new zealand citizens, Canada visa for australian citizens. you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also eligible for Canada visa online from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denmark, sweden, netherlands,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norway,</a:t>
            </a:r>
            <a:r>
              <a:rPr sz="1100" spc="-5" dirty="0">
                <a:latin typeface="Arial MT"/>
                <a:cs typeface="Arial MT"/>
              </a:rPr>
              <a:t> france,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belgium,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finland, </a:t>
            </a:r>
            <a:r>
              <a:rPr sz="1100" spc="-15" dirty="0">
                <a:latin typeface="Arial MT"/>
                <a:cs typeface="Arial MT"/>
              </a:rPr>
              <a:t>germany,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italy,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greece,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portugal, spain,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mexico, brazil, baltic,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russia, japan and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many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more countries.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2015" cy="5382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Keywords </a:t>
            </a:r>
            <a:r>
              <a:rPr sz="1100" spc="-10" dirty="0">
                <a:latin typeface="Arial MT"/>
                <a:cs typeface="Arial MT"/>
              </a:rPr>
              <a:t>:Visa </a:t>
            </a:r>
            <a:r>
              <a:rPr sz="1100" spc="-5" dirty="0">
                <a:latin typeface="Arial MT"/>
                <a:cs typeface="Arial MT"/>
              </a:rPr>
              <a:t>Canada in linea,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in linea per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Canada, Evisa in linea Canada, Evisa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in linea,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Canada in linea in linea, Applicazione in linea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Canada,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Applicazione in linea in Canada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visa, Applicazione in linea in Canada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Applicazione in linea in Canada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in linea, Applicazione in linea in Canada per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visa 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 Online evisa Canada, Online Canada evisa, Canada Business </a:t>
            </a:r>
            <a:r>
              <a:rPr sz="1100" spc="-10" dirty="0">
                <a:latin typeface="Arial MT"/>
                <a:cs typeface="Arial MT"/>
              </a:rPr>
              <a:t>Visa, </a:t>
            </a:r>
            <a:r>
              <a:rPr sz="1100" spc="-5" dirty="0">
                <a:latin typeface="Arial MT"/>
                <a:cs typeface="Arial MT"/>
              </a:rPr>
              <a:t>Online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 visa, Canada tourist visa, Online Canada visa, Canada visa, Canada visa online, Online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visa online, Online visa Canada, visa per Canada, Online Canada evisa, Online evisa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d'affari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turistica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Centru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dumanda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linea,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linea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cittadini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 noi,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Canada in linea da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Stati Uniti,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Canada in linea per l'americani.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urgente in linea, emergenza visa Canada.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-5" dirty="0">
                <a:latin typeface="Arial MT"/>
                <a:cs typeface="Arial MT"/>
              </a:rPr>
              <a:t>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Nova Zelanda,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u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australiani,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Regnu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Unitu.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giapponesi,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di Corea,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citadini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 </a:t>
            </a:r>
            <a:r>
              <a:rPr sz="1100" spc="-25" dirty="0">
                <a:latin typeface="Arial MT"/>
                <a:cs typeface="Arial MT"/>
              </a:rPr>
              <a:t>Taiwan,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di Canada per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-5" dirty="0">
                <a:latin typeface="Arial MT"/>
                <a:cs typeface="Arial MT"/>
              </a:rPr>
              <a:t> citadini di Danimarca,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di Canada per </a:t>
            </a:r>
            <a:r>
              <a:rPr sz="1100" dirty="0">
                <a:latin typeface="Arial MT"/>
                <a:cs typeface="Arial MT"/>
              </a:rPr>
              <a:t>i</a:t>
            </a:r>
            <a:r>
              <a:rPr sz="1100" spc="-5" dirty="0">
                <a:latin typeface="Arial MT"/>
                <a:cs typeface="Arial MT"/>
              </a:rPr>
              <a:t> citadini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tedeschi,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di Canada per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citadini olandesi. Online Canada visa,Online visa for Canada,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evisa Canada, Online Canada evisa, Online Canada visa online, Online Canada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application, Online Canada visa application, Online Canada visa</a:t>
            </a:r>
            <a:r>
              <a:rPr sz="1100" spc="5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application, Online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application online, Online Canada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online, Online evisa Canada, Online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evisa, Canada business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Online Canada medical visa, Canada tourist visa, Online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 visa, Canada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Canada visa online, Online Canada visa online,Online visa to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Canada, Online Canada evisa, Online evisa Canada, Online Canada business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Canada tourist visa, Online Canada medical visa, Online Canada visa application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centre,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from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3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americans.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emergency.</a:t>
            </a:r>
            <a:r>
              <a:rPr sz="1100" spc="3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</a:t>
            </a:r>
            <a:r>
              <a:rPr sz="1100" spc="3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new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zealand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australian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for uk citizens. Canada visa for japan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korea citizens, Canada visa for taiwan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for denmark citizens,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german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for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netherlands citizens.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1511</Words>
  <Application>Microsoft Office PowerPoint</Application>
  <PresentationFormat>Custom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 MT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CANADA Official Government Immigration Visa Application Online</dc:title>
  <dc:creator>sanim</dc:creator>
  <cp:lastModifiedBy>Sanim Md Jubaer</cp:lastModifiedBy>
  <cp:revision>1</cp:revision>
  <dcterms:created xsi:type="dcterms:W3CDTF">2023-10-03T16:39:57Z</dcterms:created>
  <dcterms:modified xsi:type="dcterms:W3CDTF">2023-10-03T16:43:00Z</dcterms:modified>
</cp:coreProperties>
</file>