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E27D78-FEBC-4117-B260-5F6F45AE4F1A}" type="datetimeFigureOut">
              <a:rPr lang="en-US" smtClean="0"/>
              <a:t>3/10/2022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27D78-FEBC-4117-B260-5F6F45AE4F1A}" type="datetimeFigureOut">
              <a:rPr lang="en-US" smtClean="0"/>
              <a:t>3/10/2022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27D78-FEBC-4117-B260-5F6F45AE4F1A}" type="datetimeFigureOut">
              <a:rPr lang="en-US" smtClean="0"/>
              <a:t>3/10/2022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E27D78-FEBC-4117-B260-5F6F45AE4F1A}" type="datetimeFigureOut">
              <a:rPr lang="en-US" smtClean="0"/>
              <a:t>3/10/2022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E27D78-FEBC-4117-B260-5F6F45AE4F1A}" type="datetimeFigureOut">
              <a:rPr lang="en-US" smtClean="0"/>
              <a:t>3/10/2022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E27D78-FEBC-4117-B260-5F6F45AE4F1A}" type="datetimeFigureOut">
              <a:rPr lang="en-US" smtClean="0"/>
              <a:t>3/10/2022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E27D78-FEBC-4117-B260-5F6F45AE4F1A}" type="datetimeFigureOut">
              <a:rPr lang="en-US" smtClean="0"/>
              <a:t>3/10/2022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E27D78-FEBC-4117-B260-5F6F45AE4F1A}" type="datetimeFigureOut">
              <a:rPr lang="en-US" smtClean="0"/>
              <a:t>3/10/2022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E27D78-FEBC-4117-B260-5F6F45AE4F1A}" type="datetimeFigureOut">
              <a:rPr lang="en-US" smtClean="0"/>
              <a:t>3/10/2022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E27D78-FEBC-4117-B260-5F6F45AE4F1A}" type="datetimeFigureOut">
              <a:rPr lang="en-US" smtClean="0"/>
              <a:t>3/10/2022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E27D78-FEBC-4117-B260-5F6F45AE4F1A}" type="datetimeFigureOut">
              <a:rPr lang="en-US" smtClean="0"/>
              <a:t>3/10/2022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94A29-B021-42DC-80A8-FBA8AF28EF1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E27D78-FEBC-4117-B260-5F6F45AE4F1A}" type="datetimeFigureOut">
              <a:rPr lang="en-US" smtClean="0"/>
              <a:t>3/10/2022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394A29-B021-42DC-80A8-FBA8AF28EF1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desertsafaris-uae.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desertsafaris-uae.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What is desert safari Dubai? The ultimate guide about this: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a:t>Have you ever been on a safari? If not, then you're missing out on one of the most exhilarating experiences imaginable. And if you have the opportunity to go on a safari in Dubai, then you don't want to miss out. Desert safari Dubai becoming increasingly popular among tourists, and for a good reason. Not only do they provide an opportunity to see some of the most beautiful landscapes in the world, but they also offer an up-close and personal look at some of the most stunning wildlife.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a:t>A morning desert safari is a great way to start your day. It usually begins early in the morning; this safari contains different activities like dune bashing, camel riding, and many more. </a:t>
            </a:r>
          </a:p>
          <a:p>
            <a:r>
              <a:rPr lang="en-US" dirty="0"/>
              <a:t>It starts with a pickup from your hotel, and it usually ends around lunchtime. The timing of the morning desert safari is perfect for those who want to get an early start on their day. It is from 8: 00 AM to 1:00 PM.</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desert safari Dubai?</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A </a:t>
            </a:r>
            <a:r>
              <a:rPr lang="en-US" b="1" u="sng" dirty="0">
                <a:hlinkClick r:id="rId2"/>
              </a:rPr>
              <a:t>Best desert safari Dubai</a:t>
            </a:r>
            <a:r>
              <a:rPr lang="en-US" dirty="0"/>
              <a:t> is a guided tour of the Dubai desert. The tour usually lasts for a few hours. Desert safari Dubai includes too many special activities; details are given below.</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Activities included in the desert safari Dubai?</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a:t>So, what can you expect on your desert safari? Here is a breakdown of the different activities that are usually included in a desert safari:</a:t>
            </a:r>
          </a:p>
          <a:p>
            <a:pPr lvl="0"/>
            <a:r>
              <a:rPr lang="en-US" b="1" dirty="0"/>
              <a:t>Driving through the desert:</a:t>
            </a:r>
            <a:r>
              <a:rPr lang="en-US" dirty="0"/>
              <a:t> This is a great way to experience the beauty of the desert.</a:t>
            </a:r>
          </a:p>
          <a:p>
            <a:pPr lvl="0"/>
            <a:r>
              <a:rPr lang="en-US" b="1" dirty="0" err="1"/>
              <a:t>Sandboarding</a:t>
            </a:r>
            <a:r>
              <a:rPr lang="en-US" b="1" dirty="0"/>
              <a:t>:</a:t>
            </a:r>
            <a:r>
              <a:rPr lang="en-US" dirty="0"/>
              <a:t> This is a fun activity that allows you to slide down the </a:t>
            </a:r>
            <a:r>
              <a:rPr lang="en-US" dirty="0" err="1"/>
              <a:t>sandhills</a:t>
            </a:r>
            <a:r>
              <a:rPr lang="en-US" dirty="0"/>
              <a:t> on a board.</a:t>
            </a:r>
          </a:p>
          <a:p>
            <a:pPr lvl="0"/>
            <a:r>
              <a:rPr lang="en-US" b="1" dirty="0"/>
              <a:t>Camel riding:</a:t>
            </a:r>
            <a:r>
              <a:rPr lang="en-US" dirty="0"/>
              <a:t> This is a fun and relaxing way to experience the desert.</a:t>
            </a:r>
          </a:p>
          <a:p>
            <a:pPr lvl="0"/>
            <a:r>
              <a:rPr lang="en-US" b="1" dirty="0"/>
              <a:t>Dinner and a belly dancing show:</a:t>
            </a:r>
            <a:r>
              <a:rPr lang="en-US" dirty="0"/>
              <a:t> This is a great way to end your safari.</a:t>
            </a:r>
          </a:p>
          <a:p>
            <a:pPr lvl="0"/>
            <a:r>
              <a:rPr lang="en-US" b="1" dirty="0"/>
              <a:t>Sleeping out in the desert under the stars:</a:t>
            </a:r>
            <a:r>
              <a:rPr lang="en-US" dirty="0"/>
              <a:t> This unique experience allows you to experience the desert in a more relaxed setting.</a:t>
            </a:r>
          </a:p>
          <a:p>
            <a:r>
              <a:rPr lang="en-US"/>
              <a:t>Click here: </a:t>
            </a:r>
            <a:r>
              <a:rPr lang="en-US" u="sng">
                <a:hlinkClick r:id="rId2"/>
              </a:rPr>
              <a:t>https://www.desertsafaris-uae.com/</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374</Words>
  <Application>Microsoft Office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What is desert safari Dubai? The ultimate guide about this: </vt:lpstr>
      <vt:lpstr>Slide 2</vt:lpstr>
      <vt:lpstr>Slide 3</vt:lpstr>
      <vt:lpstr>Slide 4</vt:lpstr>
      <vt:lpstr>What is desert safari Dubai? </vt:lpstr>
      <vt:lpstr>Activities included in the desert safari Dubai?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desert safari Dubai? The ultimate guide about this: </dc:title>
  <dc:creator>Cyber</dc:creator>
  <cp:lastModifiedBy>Cyber</cp:lastModifiedBy>
  <cp:revision>1</cp:revision>
  <dcterms:created xsi:type="dcterms:W3CDTF">2022-03-10T10:41:40Z</dcterms:created>
  <dcterms:modified xsi:type="dcterms:W3CDTF">2022-03-10T10:43:04Z</dcterms:modified>
</cp:coreProperties>
</file>