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7" r:id="rId2"/>
    <p:sldId id="265" r:id="rId3"/>
    <p:sldId id="276" r:id="rId4"/>
    <p:sldId id="277" r:id="rId5"/>
    <p:sldId id="278" r:id="rId6"/>
    <p:sldId id="279" r:id="rId7"/>
    <p:sldId id="262" r:id="rId8"/>
    <p:sldId id="269" r:id="rId9"/>
    <p:sldId id="260" r:id="rId10"/>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15" autoAdjust="0"/>
    <p:restoredTop sz="94660"/>
  </p:normalViewPr>
  <p:slideViewPr>
    <p:cSldViewPr snapToGrid="0">
      <p:cViewPr>
        <p:scale>
          <a:sx n="66" d="100"/>
          <a:sy n="66" d="100"/>
        </p:scale>
        <p:origin x="-900" y="-258"/>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03A45BA1-980A-4507-BE5A-5C1E7C2FFD8F}">
              <a:rPr lang="en-US"/>
              <a:pPr rtl="0"/>
              <a:t>24/8/2016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7E03411-58E2-43FD-AE1D-AD77DFF8CB20}" type="slidenum">
              <a:rPr/>
              <a:pPr rtl="0"/>
              <a:t>‹#›</a:t>
            </a:fld>
            <a:endParaRPr/>
          </a:p>
        </p:txBody>
      </p:sp>
    </p:spTree>
    <p:extLst>
      <p:ext uri="{BB962C8B-B14F-4D97-AF65-F5344CB8AC3E}">
        <p14:creationId xmlns=""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5A3416D-7FED-43BC-AA7C-D92DBA01ED64}">
              <a:rPr lang="en-US"/>
              <a:pPr rtl="0"/>
              <a:t>24/8/2016</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t>Click to edit Master text styles</a:t>
            </a:r>
          </a:p>
          <a:p>
            <a:pPr lvl="1" rtl="0"/>
            <a:r>
              <a:t>Second level</a:t>
            </a:r>
          </a:p>
          <a:p>
            <a:pPr lvl="2" rtl="0"/>
            <a:r>
              <a:t>Third level</a:t>
            </a:r>
          </a:p>
          <a:p>
            <a:pPr lvl="3" rtl="0"/>
            <a:r>
              <a:t>Fourth level</a:t>
            </a:r>
          </a:p>
          <a:p>
            <a:pPr lvl="4" rtl="0"/>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8DC57A8-AE18-4654-B6AF-04B3577165BE}" type="slidenum">
              <a:rPr/>
              <a:pPr rtl="0"/>
              <a:t>‹#›</a:t>
            </a:fld>
            <a:endParaRPr/>
          </a:p>
        </p:txBody>
      </p:sp>
    </p:spTree>
    <p:extLst>
      <p:ext uri="{BB962C8B-B14F-4D97-AF65-F5344CB8AC3E}">
        <p14:creationId xmlns=""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rtlCol="0" anchor="b">
            <a:normAutofit/>
          </a:bodyPr>
          <a:lstStyle>
            <a:lvl1pPr algn="l">
              <a:defRPr sz="5400"/>
            </a:lvl1pPr>
          </a:lstStyle>
          <a:p>
            <a:pPr rtl="0"/>
            <a:r>
              <a:rPr lang="en-US" smtClean="0"/>
              <a:t>Click to edit Master title style</a:t>
            </a:r>
            <a:endParaRPr/>
          </a:p>
        </p:txBody>
      </p:sp>
      <p:sp>
        <p:nvSpPr>
          <p:cNvPr id="3" name="Subtitle 2"/>
          <p:cNvSpPr>
            <a:spLocks noGrp="1"/>
          </p:cNvSpPr>
          <p:nvPr>
            <p:ph type="subTitle" idx="1"/>
          </p:nvPr>
        </p:nvSpPr>
        <p:spPr>
          <a:xfrm>
            <a:off x="4265610" y="3733800"/>
            <a:ext cx="6858002" cy="914400"/>
          </a:xfrm>
        </p:spPr>
        <p:txBody>
          <a:bodyPr rtlCol="0"/>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smtClean="0"/>
              <a:t>Click to edit Master subtitle style</a:t>
            </a:r>
            <a:endParaRPr/>
          </a:p>
        </p:txBody>
      </p:sp>
    </p:spTree>
    <p:extLst>
      <p:ext uri="{BB962C8B-B14F-4D97-AF65-F5344CB8AC3E}">
        <p14:creationId xmlns="" xmlns:p14="http://schemas.microsoft.com/office/powerpoint/2010/main" val="298120363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66214" y="421594"/>
            <a:ext cx="2286000" cy="1885508"/>
          </a:xfrm>
        </p:spPr>
        <p:txBody>
          <a:bodyPr rtlCol="0">
            <a:normAutofit/>
          </a:bodyPr>
          <a:lstStyle>
            <a:lvl1pPr>
              <a:defRPr sz="2400"/>
            </a:lvl1pPr>
          </a:lstStyle>
          <a:p>
            <a:pPr rtl="0"/>
            <a:r>
              <a:rPr lang="en-US" smtClean="0"/>
              <a:t>Click to edit Master title style</a:t>
            </a:r>
            <a:endParaRPr lang="en-GB"/>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97" name="Picture Placeholder 33" descr="An empty placeholder to add an image. Click on the placeholder and select the image that you wish to add."/>
          <p:cNvSpPr>
            <a:spLocks noGrp="1"/>
          </p:cNvSpPr>
          <p:nvPr>
            <p:ph type="pic" sz="quarter" idx="17"/>
          </p:nvPr>
        </p:nvSpPr>
        <p:spPr>
          <a:xfrm>
            <a:off x="840795" y="1020193"/>
            <a:ext cx="3886200" cy="4572000"/>
          </a:xfrm>
          <a:solidFill>
            <a:schemeClr val="bg2"/>
          </a:solidFill>
          <a:ln w="38100">
            <a:solidFill>
              <a:schemeClr val="bg1"/>
            </a:solidFill>
          </a:ln>
        </p:spPr>
        <p:txBody>
          <a:bodyPr rtlCol="0"/>
          <a:lstStyle>
            <a:lvl1pPr marL="0" indent="0" algn="ctr">
              <a:buNone/>
              <a:defRPr/>
            </a:lvl1pPr>
          </a:lstStyle>
          <a:p>
            <a:pPr rtl="0"/>
            <a:r>
              <a:rPr lang="en-US" smtClean="0"/>
              <a:t>Click icon to add picture</a:t>
            </a:r>
            <a:endParaRPr dirty="0"/>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111" name="Picture Placeholder 33" descr="An empty placeholder to add an image. Click on the placeholder and select the image that you wish to add."/>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rtlCol="0"/>
          <a:lstStyle>
            <a:lvl1pPr marL="0" indent="0" algn="ctr">
              <a:buNone/>
              <a:defRPr/>
            </a:lvl1pPr>
          </a:lstStyle>
          <a:p>
            <a:pPr rtl="0"/>
            <a:r>
              <a:rPr lang="en-US" smtClean="0"/>
              <a:t>Click icon to add picture</a:t>
            </a:r>
            <a:endParaRPr dirty="0"/>
          </a:p>
        </p:txBody>
      </p:sp>
      <p:grpSp>
        <p:nvGrpSpPr>
          <p:cNvPr id="112" name="Group 111"/>
          <p:cNvGrpSpPr/>
          <p:nvPr/>
        </p:nvGrpSpPr>
        <p:grpSpPr>
          <a:xfrm>
            <a:off x="5322489" y="32456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125" name="Picture Placeholder 33" descr="An empty placeholder to add an image. Click on the placeholder and select the image that you wish to add."/>
          <p:cNvSpPr>
            <a:spLocks noGrp="1" noChangeAspect="1"/>
          </p:cNvSpPr>
          <p:nvPr>
            <p:ph type="pic" sz="quarter" idx="19"/>
          </p:nvPr>
        </p:nvSpPr>
        <p:spPr>
          <a:xfrm>
            <a:off x="5546780" y="3456066"/>
            <a:ext cx="2993366" cy="2305338"/>
          </a:xfrm>
          <a:solidFill>
            <a:schemeClr val="bg2"/>
          </a:solidFill>
          <a:ln w="38100">
            <a:solidFill>
              <a:schemeClr val="bg1"/>
            </a:solidFill>
          </a:ln>
        </p:spPr>
        <p:txBody>
          <a:bodyPr rtlCol="0"/>
          <a:lstStyle>
            <a:lvl1pPr marL="0" indent="0" algn="ctr">
              <a:buNone/>
              <a:defRPr/>
            </a:lvl1pPr>
          </a:lstStyle>
          <a:p>
            <a:pPr rtl="0"/>
            <a:r>
              <a:rPr lang="en-US" smtClean="0"/>
              <a:t>Click icon to add picture</a:t>
            </a:r>
            <a:endParaRPr dirty="0"/>
          </a:p>
        </p:txBody>
      </p:sp>
      <p:sp>
        <p:nvSpPr>
          <p:cNvPr id="126" name="Text Placeholder 3"/>
          <p:cNvSpPr>
            <a:spLocks noGrp="1"/>
          </p:cNvSpPr>
          <p:nvPr>
            <p:ph type="body" sz="half" idx="21"/>
          </p:nvPr>
        </p:nvSpPr>
        <p:spPr>
          <a:xfrm>
            <a:off x="9066214" y="2484992"/>
            <a:ext cx="2286000" cy="3248729"/>
          </a:xfrm>
        </p:spPr>
        <p:txBody>
          <a:bodyPr rtlCol="0" anchor="t" anchorCtr="0">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smtClean="0"/>
              <a:t>Click to edit Master text styles</a:t>
            </a:r>
          </a:p>
        </p:txBody>
      </p:sp>
      <p:sp>
        <p:nvSpPr>
          <p:cNvPr id="8" name="Slide Number Placeholder 7"/>
          <p:cNvSpPr>
            <a:spLocks noGrp="1"/>
          </p:cNvSpPr>
          <p:nvPr>
            <p:ph type="sldNum" sz="quarter" idx="12"/>
          </p:nvPr>
        </p:nvSpPr>
        <p:spPr/>
        <p:txBody>
          <a:bodyPr rtlCol="0"/>
          <a:lstStyle/>
          <a:p>
            <a:pPr rtl="0"/>
            <a:fld id="{022B156B-59AE-415F-B24B-8756D48BB977}" type="slidenum">
              <a:rPr/>
              <a:pPr rtl="0"/>
              <a:t>‹#›</a:t>
            </a:fld>
            <a:endParaRPr/>
          </a:p>
        </p:txBody>
      </p:sp>
      <p:sp>
        <p:nvSpPr>
          <p:cNvPr id="7" name="Footer Placeholder 6"/>
          <p:cNvSpPr>
            <a:spLocks noGrp="1"/>
          </p:cNvSpPr>
          <p:nvPr>
            <p:ph type="ftr" sz="quarter" idx="11"/>
          </p:nvPr>
        </p:nvSpPr>
        <p:spPr/>
        <p:txBody>
          <a:bodyPr rtlCol="0"/>
          <a:lstStyle/>
          <a:p>
            <a:pPr rtl="0"/>
            <a:endParaRPr/>
          </a:p>
        </p:txBody>
      </p:sp>
      <p:sp>
        <p:nvSpPr>
          <p:cNvPr id="6" name="Date Placeholder 5"/>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78742514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rtlCol="0" anchor="b">
            <a:normAutofit/>
          </a:bodyPr>
          <a:lstStyle>
            <a:lvl1pPr>
              <a:defRPr sz="3600"/>
            </a:lvl1pPr>
          </a:lstStyle>
          <a:p>
            <a:pPr rtl="0"/>
            <a:r>
              <a:rPr lang="en-US" smtClean="0"/>
              <a:t>Click to edit Master title style</a:t>
            </a:r>
            <a:endParaRPr dirty="0"/>
          </a:p>
        </p:txBody>
      </p:sp>
      <p:sp>
        <p:nvSpPr>
          <p:cNvPr id="3" name="Content Placeholder 2"/>
          <p:cNvSpPr>
            <a:spLocks noGrp="1"/>
          </p:cNvSpPr>
          <p:nvPr>
            <p:ph idx="1"/>
          </p:nvPr>
        </p:nvSpPr>
        <p:spPr>
          <a:xfrm>
            <a:off x="836613" y="914400"/>
            <a:ext cx="6172201" cy="5029200"/>
          </a:xfrm>
        </p:spPr>
        <p:txBody>
          <a:bodyPr rtlCol="0">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rtl="0"/>
            <a:r>
              <a:rPr lang="en-US" smtClean="0"/>
              <a:t>Click to edit Master text styles</a:t>
            </a:r>
          </a:p>
          <a:p>
            <a:pPr lvl="1" rtl="0"/>
            <a:r>
              <a:rPr lang="en-US" smtClean="0"/>
              <a:t>Second level</a:t>
            </a:r>
          </a:p>
          <a:p>
            <a:pPr lvl="2" rtl="0"/>
            <a:r>
              <a:rPr lang="en-US" smtClean="0"/>
              <a:t>Third level</a:t>
            </a:r>
          </a:p>
          <a:p>
            <a:pPr lvl="3" rtl="0"/>
            <a:r>
              <a:rPr lang="en-US" smtClean="0"/>
              <a:t>Fourth level</a:t>
            </a:r>
          </a:p>
          <a:p>
            <a:pPr lvl="4" rtl="0"/>
            <a:r>
              <a:rPr lang="en-US" smtClean="0"/>
              <a:t>Fifth level</a:t>
            </a:r>
            <a:endParaRPr dirty="0"/>
          </a:p>
        </p:txBody>
      </p:sp>
      <p:sp>
        <p:nvSpPr>
          <p:cNvPr id="4" name="Text Placeholder 3"/>
          <p:cNvSpPr>
            <a:spLocks noGrp="1"/>
          </p:cNvSpPr>
          <p:nvPr>
            <p:ph type="body" sz="half" idx="2"/>
          </p:nvPr>
        </p:nvSpPr>
        <p:spPr>
          <a:xfrm>
            <a:off x="7511732" y="3555523"/>
            <a:ext cx="3840480" cy="2388077"/>
          </a:xfrm>
        </p:spPr>
        <p:txBody>
          <a:bodyPr rtlCol="0">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smtClean="0"/>
              <a:t>Click to edit Master text styles</a:t>
            </a:r>
          </a:p>
        </p:txBody>
      </p:sp>
      <p:sp>
        <p:nvSpPr>
          <p:cNvPr id="7" name="Slide Number Placeholder 6"/>
          <p:cNvSpPr>
            <a:spLocks noGrp="1"/>
          </p:cNvSpPr>
          <p:nvPr>
            <p:ph type="sldNum" sz="quarter" idx="12"/>
          </p:nvPr>
        </p:nvSpPr>
        <p:spPr>
          <a:xfrm>
            <a:off x="1065213" y="6019801"/>
            <a:ext cx="762000" cy="228600"/>
          </a:xfrm>
        </p:spPr>
        <p:txBody>
          <a:bodyPr rtlCol="0"/>
          <a:lstStyle>
            <a:lvl1pPr algn="l">
              <a:defRPr/>
            </a:lvl1pPr>
          </a:lstStyle>
          <a:p>
            <a:pPr rtl="0"/>
            <a:fld id="{022B156B-59AE-415F-B24B-8756D48BB977}" type="slidenum">
              <a:rPr/>
              <a:pPr rtl="0"/>
              <a:t>‹#›</a:t>
            </a:fld>
            <a:endParaRPr/>
          </a:p>
        </p:txBody>
      </p:sp>
      <p:sp>
        <p:nvSpPr>
          <p:cNvPr id="6" name="Footer Placeholder 5"/>
          <p:cNvSpPr>
            <a:spLocks noGrp="1"/>
          </p:cNvSpPr>
          <p:nvPr>
            <p:ph type="ftr" sz="quarter" idx="11"/>
          </p:nvPr>
        </p:nvSpPr>
        <p:spPr/>
        <p:txBody>
          <a:bodyPr rtlCol="0"/>
          <a:lstStyle/>
          <a:p>
            <a:pPr rtl="0"/>
            <a:endParaRPr/>
          </a:p>
        </p:txBody>
      </p:sp>
      <p:sp>
        <p:nvSpPr>
          <p:cNvPr id="5" name="Date Placeholder 4"/>
          <p:cNvSpPr>
            <a:spLocks noGrp="1"/>
          </p:cNvSpPr>
          <p:nvPr>
            <p:ph type="dt" sz="half" idx="10"/>
          </p:nvPr>
        </p:nvSpPr>
        <p:spPr>
          <a:xfrm>
            <a:off x="8075611" y="6019801"/>
            <a:ext cx="1396260" cy="228600"/>
          </a:xfrm>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123976265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92891" y="1330347"/>
            <a:ext cx="3840480" cy="2103120"/>
          </a:xfrm>
        </p:spPr>
        <p:txBody>
          <a:bodyPr rtlCol="0" anchor="b">
            <a:normAutofit/>
          </a:bodyPr>
          <a:lstStyle>
            <a:lvl1pPr>
              <a:defRPr sz="3600"/>
            </a:lvl1pPr>
          </a:lstStyle>
          <a:p>
            <a:pPr rtl="0"/>
            <a:r>
              <a:rPr lang="en-US" smtClean="0"/>
              <a:t>Click to edit Master title style</a:t>
            </a:r>
            <a:endParaRPr dirty="0"/>
          </a:p>
        </p:txBody>
      </p:sp>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3" name="Picture Placeholder 2" descr="An empty placeholder to add an image. Click on the placeholder and select the image that you wish to add."/>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n-US" smtClean="0"/>
              <a:t>Click icon to add picture</a:t>
            </a:r>
            <a:endParaRPr dirty="0"/>
          </a:p>
        </p:txBody>
      </p:sp>
      <p:sp>
        <p:nvSpPr>
          <p:cNvPr id="4" name="Text Placeholder 3"/>
          <p:cNvSpPr>
            <a:spLocks noGrp="1"/>
          </p:cNvSpPr>
          <p:nvPr>
            <p:ph type="body" sz="half" idx="2"/>
          </p:nvPr>
        </p:nvSpPr>
        <p:spPr>
          <a:xfrm>
            <a:off x="7492891" y="3555521"/>
            <a:ext cx="3840480" cy="2168517"/>
          </a:xfrm>
        </p:spPr>
        <p:txBody>
          <a:bodyPr rtlCol="0">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smtClean="0"/>
              <a:t>Click to edit Master text styles</a:t>
            </a:r>
          </a:p>
        </p:txBody>
      </p:sp>
      <p:sp>
        <p:nvSpPr>
          <p:cNvPr id="7" name="Slide Number Placeholder 6"/>
          <p:cNvSpPr>
            <a:spLocks noGrp="1"/>
          </p:cNvSpPr>
          <p:nvPr>
            <p:ph type="sldNum" sz="quarter" idx="12"/>
          </p:nvPr>
        </p:nvSpPr>
        <p:spPr/>
        <p:txBody>
          <a:bodyPr rtlCol="0"/>
          <a:lstStyle/>
          <a:p>
            <a:pPr rtl="0"/>
            <a:fld id="{022B156B-59AE-415F-B24B-8756D48BB977}" type="slidenum">
              <a:rPr/>
              <a:pPr rtl="0"/>
              <a:t>‹#›</a:t>
            </a:fld>
            <a:endParaRPr/>
          </a:p>
        </p:txBody>
      </p:sp>
      <p:sp>
        <p:nvSpPr>
          <p:cNvPr id="6" name="Footer Placeholder 5"/>
          <p:cNvSpPr>
            <a:spLocks noGrp="1"/>
          </p:cNvSpPr>
          <p:nvPr>
            <p:ph type="ftr" sz="quarter" idx="11"/>
          </p:nvPr>
        </p:nvSpPr>
        <p:spPr/>
        <p:txBody>
          <a:bodyPr rtlCol="0"/>
          <a:lstStyle/>
          <a:p>
            <a:pPr rtl="0"/>
            <a:endParaRPr/>
          </a:p>
        </p:txBody>
      </p:sp>
      <p:sp>
        <p:nvSpPr>
          <p:cNvPr id="5" name="Date Placeholder 4"/>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26595758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smtClean="0"/>
              <a:t>Click to edit Master title style</a:t>
            </a:r>
            <a:endParaRPr/>
          </a:p>
        </p:txBody>
      </p:sp>
      <p:sp>
        <p:nvSpPr>
          <p:cNvPr id="3" name="Vertical Text Placeholder 2"/>
          <p:cNvSpPr>
            <a:spLocks noGrp="1"/>
          </p:cNvSpPr>
          <p:nvPr>
            <p:ph type="body" orient="vert" idx="1"/>
          </p:nvPr>
        </p:nvSpPr>
        <p:spPr/>
        <p:txBody>
          <a:bodyPr vert="eaVert" rtlCol="0"/>
          <a:lstStyle/>
          <a:p>
            <a:pPr lvl="0" rtl="0"/>
            <a:r>
              <a:rPr lang="en-US" smtClean="0"/>
              <a:t>Click to edit Master text styles</a:t>
            </a:r>
          </a:p>
          <a:p>
            <a:pPr lvl="1" rtl="0"/>
            <a:r>
              <a:rPr lang="en-US" smtClean="0"/>
              <a:t>Second level</a:t>
            </a:r>
          </a:p>
          <a:p>
            <a:pPr lvl="2" rtl="0"/>
            <a:r>
              <a:rPr lang="en-US" smtClean="0"/>
              <a:t>Third level</a:t>
            </a:r>
          </a:p>
          <a:p>
            <a:pPr lvl="3" rtl="0"/>
            <a:r>
              <a:rPr lang="en-US" smtClean="0"/>
              <a:t>Fourth level</a:t>
            </a:r>
          </a:p>
          <a:p>
            <a:pPr lvl="4" rtl="0"/>
            <a:r>
              <a:rPr lang="en-US" smtClean="0"/>
              <a:t>Fifth level</a:t>
            </a:r>
            <a:endParaRPr/>
          </a:p>
        </p:txBody>
      </p:sp>
      <p:sp>
        <p:nvSpPr>
          <p:cNvPr id="6" name="Slide Number Placeholder 5"/>
          <p:cNvSpPr>
            <a:spLocks noGrp="1"/>
          </p:cNvSpPr>
          <p:nvPr>
            <p:ph type="sldNum" sz="quarter" idx="12"/>
          </p:nvPr>
        </p:nvSpPr>
        <p:spPr/>
        <p:txBody>
          <a:bodyPr rtlCol="0"/>
          <a:lstStyle/>
          <a:p>
            <a:pPr rtl="0"/>
            <a:fld id="{022B156B-59AE-415F-B24B-8756D48BB977}" type="slidenum">
              <a:rPr/>
              <a:pPr rtl="0"/>
              <a:t>‹#›</a:t>
            </a:fld>
            <a:endParaRPr/>
          </a:p>
        </p:txBody>
      </p:sp>
      <p:sp>
        <p:nvSpPr>
          <p:cNvPr id="5" name="Footer Placeholder 4"/>
          <p:cNvSpPr>
            <a:spLocks noGrp="1"/>
          </p:cNvSpPr>
          <p:nvPr>
            <p:ph type="ftr" sz="quarter" idx="11"/>
          </p:nvPr>
        </p:nvSpPr>
        <p:spPr/>
        <p:txBody>
          <a:bodyPr rtlCol="0"/>
          <a:lstStyle/>
          <a:p>
            <a:pPr rtl="0"/>
            <a:endParaRPr/>
          </a:p>
        </p:txBody>
      </p:sp>
      <p:sp>
        <p:nvSpPr>
          <p:cNvPr id="4" name="Date Placeholder 3"/>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244793621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extLst mod="1">
    <p:ext uri="{DCECCB84-F9BA-43D5-87BE-67443E8EF086}">
      <p15:sldGuideLst xmlns=""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rtlCol="0"/>
          <a:lstStyle/>
          <a:p>
            <a:pPr rtl="0"/>
            <a:r>
              <a:rPr lang="en-US" smtClean="0"/>
              <a:t>Click to edit Master title style</a:t>
            </a:r>
            <a:endParaRPr/>
          </a:p>
        </p:txBody>
      </p:sp>
      <p:sp>
        <p:nvSpPr>
          <p:cNvPr id="3" name="Vertical Text Placeholder 2"/>
          <p:cNvSpPr>
            <a:spLocks noGrp="1"/>
          </p:cNvSpPr>
          <p:nvPr>
            <p:ph type="body" orient="vert" idx="1"/>
          </p:nvPr>
        </p:nvSpPr>
        <p:spPr>
          <a:xfrm>
            <a:off x="838199" y="304800"/>
            <a:ext cx="8633671" cy="5676900"/>
          </a:xfrm>
        </p:spPr>
        <p:txBody>
          <a:bodyPr vert="eaVert" rtlCol="0"/>
          <a:lstStyle/>
          <a:p>
            <a:pPr lvl="0" rtl="0"/>
            <a:r>
              <a:rPr lang="en-US" smtClean="0"/>
              <a:t>Click to edit Master text styles</a:t>
            </a:r>
          </a:p>
          <a:p>
            <a:pPr lvl="1" rtl="0"/>
            <a:r>
              <a:rPr lang="en-US" smtClean="0"/>
              <a:t>Second level</a:t>
            </a:r>
          </a:p>
          <a:p>
            <a:pPr lvl="2" rtl="0"/>
            <a:r>
              <a:rPr lang="en-US" smtClean="0"/>
              <a:t>Third level</a:t>
            </a:r>
          </a:p>
          <a:p>
            <a:pPr lvl="3" rtl="0"/>
            <a:r>
              <a:rPr lang="en-US" smtClean="0"/>
              <a:t>Fourth level</a:t>
            </a:r>
          </a:p>
          <a:p>
            <a:pPr lvl="4" rtl="0"/>
            <a:r>
              <a:rPr lang="en-US" smtClean="0"/>
              <a:t>Fifth level</a:t>
            </a:r>
            <a:endParaRPr/>
          </a:p>
        </p:txBody>
      </p:sp>
      <p:sp>
        <p:nvSpPr>
          <p:cNvPr id="6" name="Slide Number Placeholder 5"/>
          <p:cNvSpPr>
            <a:spLocks noGrp="1"/>
          </p:cNvSpPr>
          <p:nvPr>
            <p:ph type="sldNum" sz="quarter" idx="12"/>
          </p:nvPr>
        </p:nvSpPr>
        <p:spPr/>
        <p:txBody>
          <a:bodyPr rtlCol="0"/>
          <a:lstStyle/>
          <a:p>
            <a:pPr rtl="0"/>
            <a:fld id="{022B156B-59AE-415F-B24B-8756D48BB977}" type="slidenum">
              <a:rPr/>
              <a:pPr rtl="0"/>
              <a:t>‹#›</a:t>
            </a:fld>
            <a:endParaRPr/>
          </a:p>
        </p:txBody>
      </p:sp>
      <p:sp>
        <p:nvSpPr>
          <p:cNvPr id="5" name="Footer Placeholder 4"/>
          <p:cNvSpPr>
            <a:spLocks noGrp="1"/>
          </p:cNvSpPr>
          <p:nvPr>
            <p:ph type="ftr" sz="quarter" idx="11"/>
          </p:nvPr>
        </p:nvSpPr>
        <p:spPr/>
        <p:txBody>
          <a:bodyPr rtlCol="0"/>
          <a:lstStyle/>
          <a:p>
            <a:pPr rtl="0"/>
            <a:endParaRPr/>
          </a:p>
        </p:txBody>
      </p:sp>
      <p:sp>
        <p:nvSpPr>
          <p:cNvPr id="4" name="Date Placeholder 3"/>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42058033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smtClean="0"/>
              <a:t>Click to edit Master title style</a:t>
            </a:r>
            <a:endParaRPr/>
          </a:p>
        </p:txBody>
      </p:sp>
      <p:sp>
        <p:nvSpPr>
          <p:cNvPr id="3" name="Content Placeholder 2"/>
          <p:cNvSpPr>
            <a:spLocks noGrp="1"/>
          </p:cNvSpPr>
          <p:nvPr>
            <p:ph idx="1"/>
          </p:nvPr>
        </p:nvSpPr>
        <p:spPr/>
        <p:txBody>
          <a:bodyPr rtlCol="0"/>
          <a:lstStyle/>
          <a:p>
            <a:pPr lvl="0" rtl="0"/>
            <a:r>
              <a:rPr lang="en-US" smtClean="0"/>
              <a:t>Click to edit Master text styles</a:t>
            </a:r>
          </a:p>
          <a:p>
            <a:pPr lvl="1" rtl="0"/>
            <a:r>
              <a:rPr lang="en-US" smtClean="0"/>
              <a:t>Second level</a:t>
            </a:r>
          </a:p>
          <a:p>
            <a:pPr lvl="2" rtl="0"/>
            <a:r>
              <a:rPr lang="en-US" smtClean="0"/>
              <a:t>Third level</a:t>
            </a:r>
          </a:p>
          <a:p>
            <a:pPr lvl="3" rtl="0"/>
            <a:r>
              <a:rPr lang="en-US" smtClean="0"/>
              <a:t>Fourth level</a:t>
            </a:r>
          </a:p>
          <a:p>
            <a:pPr lvl="4" rtl="0"/>
            <a:r>
              <a:rPr lang="en-US" smtClean="0"/>
              <a:t>Fifth level</a:t>
            </a:r>
            <a:endParaRPr/>
          </a:p>
        </p:txBody>
      </p:sp>
      <p:sp>
        <p:nvSpPr>
          <p:cNvPr id="6" name="Slide Number Placeholder 5"/>
          <p:cNvSpPr>
            <a:spLocks noGrp="1"/>
          </p:cNvSpPr>
          <p:nvPr>
            <p:ph type="sldNum" sz="quarter" idx="12"/>
          </p:nvPr>
        </p:nvSpPr>
        <p:spPr/>
        <p:txBody>
          <a:bodyPr rtlCol="0"/>
          <a:lstStyle/>
          <a:p>
            <a:pPr rtl="0"/>
            <a:fld id="{022B156B-59AE-415F-B24B-8756D48BB977}" type="slidenum">
              <a:rPr/>
              <a:pPr rtl="0"/>
              <a:t>‹#›</a:t>
            </a:fld>
            <a:endParaRPr dirty="0"/>
          </a:p>
        </p:txBody>
      </p:sp>
      <p:sp>
        <p:nvSpPr>
          <p:cNvPr id="5" name="Footer Placeholder 4"/>
          <p:cNvSpPr>
            <a:spLocks noGrp="1"/>
          </p:cNvSpPr>
          <p:nvPr>
            <p:ph type="ftr" sz="quarter" idx="11"/>
          </p:nvPr>
        </p:nvSpPr>
        <p:spPr/>
        <p:txBody>
          <a:bodyPr rtlCol="0"/>
          <a:lstStyle/>
          <a:p>
            <a:pPr rtl="0"/>
            <a:endParaRPr/>
          </a:p>
        </p:txBody>
      </p:sp>
      <p:sp>
        <p:nvSpPr>
          <p:cNvPr id="4" name="Date Placeholder 3"/>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33963095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rtlCol="0" anchor="b">
            <a:normAutofit/>
          </a:bodyPr>
          <a:lstStyle>
            <a:lvl1pPr>
              <a:defRPr sz="4400"/>
            </a:lvl1pPr>
          </a:lstStyle>
          <a:p>
            <a:pPr rtl="0"/>
            <a:r>
              <a:rPr lang="en-US" smtClean="0"/>
              <a:t>Click to edit Master title style</a:t>
            </a:r>
            <a:endParaRPr/>
          </a:p>
        </p:txBody>
      </p:sp>
      <p:sp>
        <p:nvSpPr>
          <p:cNvPr id="3" name="Text Placeholder 2"/>
          <p:cNvSpPr>
            <a:spLocks noGrp="1"/>
          </p:cNvSpPr>
          <p:nvPr>
            <p:ph type="body" idx="1"/>
          </p:nvPr>
        </p:nvSpPr>
        <p:spPr>
          <a:xfrm>
            <a:off x="4265610" y="3733800"/>
            <a:ext cx="6858002" cy="914400"/>
          </a:xfrm>
        </p:spPr>
        <p:txBody>
          <a:bodyPr rtlCol="0"/>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US" smtClean="0"/>
              <a:t>Click to edit Master text styles</a:t>
            </a:r>
          </a:p>
        </p:txBody>
      </p:sp>
    </p:spTree>
    <p:extLst>
      <p:ext uri="{BB962C8B-B14F-4D97-AF65-F5344CB8AC3E}">
        <p14:creationId xmlns="" xmlns:p14="http://schemas.microsoft.com/office/powerpoint/2010/main" val="122925791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smtClean="0"/>
              <a:t>Click to edit Master title style</a:t>
            </a:r>
            <a:endParaRPr/>
          </a:p>
        </p:txBody>
      </p:sp>
      <p:sp>
        <p:nvSpPr>
          <p:cNvPr id="3" name="Content Placeholder 2"/>
          <p:cNvSpPr>
            <a:spLocks noGrp="1"/>
          </p:cNvSpPr>
          <p:nvPr>
            <p:ph sz="half" idx="1"/>
          </p:nvPr>
        </p:nvSpPr>
        <p:spPr>
          <a:xfrm>
            <a:off x="1065212" y="1825625"/>
            <a:ext cx="4954588" cy="4187952"/>
          </a:xfrm>
        </p:spPr>
        <p:txBody>
          <a:bodyPr rtlCol="0"/>
          <a:lstStyle/>
          <a:p>
            <a:pPr lvl="0" rtl="0"/>
            <a:r>
              <a:rPr lang="en-US" smtClean="0"/>
              <a:t>Click to edit Master text styles</a:t>
            </a:r>
          </a:p>
          <a:p>
            <a:pPr lvl="1" rtl="0"/>
            <a:r>
              <a:rPr lang="en-US" smtClean="0"/>
              <a:t>Second level</a:t>
            </a:r>
          </a:p>
          <a:p>
            <a:pPr lvl="2" rtl="0"/>
            <a:r>
              <a:rPr lang="en-US" smtClean="0"/>
              <a:t>Third level</a:t>
            </a:r>
          </a:p>
          <a:p>
            <a:pPr lvl="3" rtl="0"/>
            <a:r>
              <a:rPr lang="en-US" smtClean="0"/>
              <a:t>Fourth level</a:t>
            </a:r>
          </a:p>
          <a:p>
            <a:pPr lvl="4" rtl="0"/>
            <a:r>
              <a:rPr lang="en-US" smtClean="0"/>
              <a:t>Fifth level</a:t>
            </a:r>
            <a:endParaRPr/>
          </a:p>
        </p:txBody>
      </p:sp>
      <p:sp>
        <p:nvSpPr>
          <p:cNvPr id="4" name="Content Placeholder 3"/>
          <p:cNvSpPr>
            <a:spLocks noGrp="1"/>
          </p:cNvSpPr>
          <p:nvPr>
            <p:ph sz="half" idx="2"/>
          </p:nvPr>
        </p:nvSpPr>
        <p:spPr>
          <a:xfrm>
            <a:off x="6172200" y="1825625"/>
            <a:ext cx="4951414" cy="4187952"/>
          </a:xfrm>
        </p:spPr>
        <p:txBody>
          <a:bodyPr rtlCol="0"/>
          <a:lstStyle/>
          <a:p>
            <a:pPr lvl="0" rtl="0"/>
            <a:r>
              <a:rPr lang="en-US" smtClean="0"/>
              <a:t>Click to edit Master text styles</a:t>
            </a:r>
          </a:p>
          <a:p>
            <a:pPr lvl="1" rtl="0"/>
            <a:r>
              <a:rPr lang="en-US" smtClean="0"/>
              <a:t>Second level</a:t>
            </a:r>
          </a:p>
          <a:p>
            <a:pPr lvl="2" rtl="0"/>
            <a:r>
              <a:rPr lang="en-US" smtClean="0"/>
              <a:t>Third level</a:t>
            </a:r>
          </a:p>
          <a:p>
            <a:pPr lvl="3" rtl="0"/>
            <a:r>
              <a:rPr lang="en-US" smtClean="0"/>
              <a:t>Fourth level</a:t>
            </a:r>
          </a:p>
          <a:p>
            <a:pPr lvl="4" rtl="0"/>
            <a:r>
              <a:rPr lang="en-US" smtClean="0"/>
              <a:t>Fifth level</a:t>
            </a:r>
            <a:endParaRPr/>
          </a:p>
        </p:txBody>
      </p:sp>
      <p:sp>
        <p:nvSpPr>
          <p:cNvPr id="7" name="Slide Number Placeholder 6"/>
          <p:cNvSpPr>
            <a:spLocks noGrp="1"/>
          </p:cNvSpPr>
          <p:nvPr>
            <p:ph type="sldNum" sz="quarter" idx="12"/>
          </p:nvPr>
        </p:nvSpPr>
        <p:spPr/>
        <p:txBody>
          <a:bodyPr rtlCol="0"/>
          <a:lstStyle/>
          <a:p>
            <a:pPr rtl="0"/>
            <a:fld id="{022B156B-59AE-415F-B24B-8756D48BB977}" type="slidenum">
              <a:rPr/>
              <a:pPr rtl="0"/>
              <a:t>‹#›</a:t>
            </a:fld>
            <a:endParaRPr/>
          </a:p>
        </p:txBody>
      </p:sp>
      <p:sp>
        <p:nvSpPr>
          <p:cNvPr id="6" name="Footer Placeholder 5"/>
          <p:cNvSpPr>
            <a:spLocks noGrp="1"/>
          </p:cNvSpPr>
          <p:nvPr>
            <p:ph type="ftr" sz="quarter" idx="11"/>
          </p:nvPr>
        </p:nvSpPr>
        <p:spPr/>
        <p:txBody>
          <a:bodyPr rtlCol="0"/>
          <a:lstStyle/>
          <a:p>
            <a:pPr rtl="0"/>
            <a:endParaRPr/>
          </a:p>
        </p:txBody>
      </p:sp>
      <p:sp>
        <p:nvSpPr>
          <p:cNvPr id="5" name="Date Placeholder 4"/>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297275519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smtClean="0"/>
              <a:t>Click to edit Master title style</a:t>
            </a:r>
            <a:endParaRPr/>
          </a:p>
        </p:txBody>
      </p:sp>
      <p:sp>
        <p:nvSpPr>
          <p:cNvPr id="3" name="Text Placeholder 2"/>
          <p:cNvSpPr>
            <a:spLocks noGrp="1"/>
          </p:cNvSpPr>
          <p:nvPr>
            <p:ph type="body" idx="1"/>
          </p:nvPr>
        </p:nvSpPr>
        <p:spPr>
          <a:xfrm>
            <a:off x="1069848" y="1681163"/>
            <a:ext cx="4956048" cy="823912"/>
          </a:xfrm>
        </p:spPr>
        <p:txBody>
          <a:bodyPr rtlCol="0"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smtClean="0"/>
              <a:t>Click to edit Master text styles</a:t>
            </a:r>
          </a:p>
        </p:txBody>
      </p:sp>
      <p:sp>
        <p:nvSpPr>
          <p:cNvPr id="4" name="Content Placeholder 3"/>
          <p:cNvSpPr>
            <a:spLocks noGrp="1"/>
          </p:cNvSpPr>
          <p:nvPr>
            <p:ph sz="half" idx="2"/>
          </p:nvPr>
        </p:nvSpPr>
        <p:spPr>
          <a:xfrm>
            <a:off x="1069848" y="2505075"/>
            <a:ext cx="4956048" cy="3476625"/>
          </a:xfrm>
        </p:spPr>
        <p:txBody>
          <a:bodyPr rtlCol="0"/>
          <a:lstStyle/>
          <a:p>
            <a:pPr lvl="0" rtl="0"/>
            <a:r>
              <a:rPr lang="en-US" smtClean="0"/>
              <a:t>Click to edit Master text styles</a:t>
            </a:r>
          </a:p>
          <a:p>
            <a:pPr lvl="1" rtl="0"/>
            <a:r>
              <a:rPr lang="en-US" smtClean="0"/>
              <a:t>Second level</a:t>
            </a:r>
          </a:p>
          <a:p>
            <a:pPr lvl="2" rtl="0"/>
            <a:r>
              <a:rPr lang="en-US" smtClean="0"/>
              <a:t>Third level</a:t>
            </a:r>
          </a:p>
          <a:p>
            <a:pPr lvl="3" rtl="0"/>
            <a:r>
              <a:rPr lang="en-US" smtClean="0"/>
              <a:t>Fourth level</a:t>
            </a:r>
          </a:p>
          <a:p>
            <a:pPr lvl="4" rtl="0"/>
            <a:r>
              <a:rPr lang="en-US" smtClean="0"/>
              <a:t>Fifth level</a:t>
            </a:r>
            <a:endParaRPr/>
          </a:p>
        </p:txBody>
      </p:sp>
      <p:sp>
        <p:nvSpPr>
          <p:cNvPr id="5" name="Text Placeholder 4"/>
          <p:cNvSpPr>
            <a:spLocks noGrp="1"/>
          </p:cNvSpPr>
          <p:nvPr>
            <p:ph type="body" sz="quarter" idx="3"/>
          </p:nvPr>
        </p:nvSpPr>
        <p:spPr>
          <a:xfrm>
            <a:off x="6172200" y="1681163"/>
            <a:ext cx="4956048" cy="823912"/>
          </a:xfrm>
        </p:spPr>
        <p:txBody>
          <a:bodyPr rtlCol="0"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smtClean="0"/>
              <a:t>Click to edit Master text styles</a:t>
            </a:r>
          </a:p>
        </p:txBody>
      </p:sp>
      <p:sp>
        <p:nvSpPr>
          <p:cNvPr id="6" name="Content Placeholder 5"/>
          <p:cNvSpPr>
            <a:spLocks noGrp="1"/>
          </p:cNvSpPr>
          <p:nvPr>
            <p:ph sz="quarter" idx="4"/>
          </p:nvPr>
        </p:nvSpPr>
        <p:spPr>
          <a:xfrm>
            <a:off x="6172200" y="2505075"/>
            <a:ext cx="4956048" cy="3476625"/>
          </a:xfrm>
        </p:spPr>
        <p:txBody>
          <a:bodyPr rtlCol="0"/>
          <a:lstStyle/>
          <a:p>
            <a:pPr lvl="0" rtl="0"/>
            <a:r>
              <a:rPr lang="en-US" smtClean="0"/>
              <a:t>Click to edit Master text styles</a:t>
            </a:r>
          </a:p>
          <a:p>
            <a:pPr lvl="1" rtl="0"/>
            <a:r>
              <a:rPr lang="en-US" smtClean="0"/>
              <a:t>Second level</a:t>
            </a:r>
          </a:p>
          <a:p>
            <a:pPr lvl="2" rtl="0"/>
            <a:r>
              <a:rPr lang="en-US" smtClean="0"/>
              <a:t>Third level</a:t>
            </a:r>
          </a:p>
          <a:p>
            <a:pPr lvl="3" rtl="0"/>
            <a:r>
              <a:rPr lang="en-US" smtClean="0"/>
              <a:t>Fourth level</a:t>
            </a:r>
          </a:p>
          <a:p>
            <a:pPr lvl="4" rtl="0"/>
            <a:r>
              <a:rPr lang="en-US" smtClean="0"/>
              <a:t>Fifth level</a:t>
            </a:r>
            <a:endParaRPr/>
          </a:p>
        </p:txBody>
      </p:sp>
      <p:sp>
        <p:nvSpPr>
          <p:cNvPr id="9" name="Slide Number Placeholder 8"/>
          <p:cNvSpPr>
            <a:spLocks noGrp="1"/>
          </p:cNvSpPr>
          <p:nvPr>
            <p:ph type="sldNum" sz="quarter" idx="12"/>
          </p:nvPr>
        </p:nvSpPr>
        <p:spPr/>
        <p:txBody>
          <a:bodyPr rtlCol="0"/>
          <a:lstStyle/>
          <a:p>
            <a:pPr rtl="0"/>
            <a:fld id="{022B156B-59AE-415F-B24B-8756D48BB977}" type="slidenum">
              <a:rPr/>
              <a:pPr rtl="0"/>
              <a:t>‹#›</a:t>
            </a:fld>
            <a:endParaRPr/>
          </a:p>
        </p:txBody>
      </p:sp>
      <p:sp>
        <p:nvSpPr>
          <p:cNvPr id="8" name="Footer Placeholder 7"/>
          <p:cNvSpPr>
            <a:spLocks noGrp="1"/>
          </p:cNvSpPr>
          <p:nvPr>
            <p:ph type="ftr" sz="quarter" idx="11"/>
          </p:nvPr>
        </p:nvSpPr>
        <p:spPr/>
        <p:txBody>
          <a:bodyPr rtlCol="0"/>
          <a:lstStyle/>
          <a:p>
            <a:pPr rtl="0"/>
            <a:endParaRPr/>
          </a:p>
        </p:txBody>
      </p:sp>
      <p:sp>
        <p:nvSpPr>
          <p:cNvPr id="7" name="Date Placeholder 6"/>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231857164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smtClean="0"/>
              <a:t>Click to edit Master title style</a:t>
            </a:r>
            <a:endParaRPr/>
          </a:p>
        </p:txBody>
      </p:sp>
      <p:sp>
        <p:nvSpPr>
          <p:cNvPr id="5" name="Slide Number Placeholder 4"/>
          <p:cNvSpPr>
            <a:spLocks noGrp="1"/>
          </p:cNvSpPr>
          <p:nvPr>
            <p:ph type="sldNum" sz="quarter" idx="12"/>
          </p:nvPr>
        </p:nvSpPr>
        <p:spPr/>
        <p:txBody>
          <a:bodyPr rtlCol="0"/>
          <a:lstStyle/>
          <a:p>
            <a:pPr rtl="0"/>
            <a:fld id="{022B156B-59AE-415F-B24B-8756D48BB977}" type="slidenum">
              <a:rPr/>
              <a:pPr rtl="0"/>
              <a:t>‹#›</a:t>
            </a:fld>
            <a:endParaRPr/>
          </a:p>
        </p:txBody>
      </p:sp>
      <p:sp>
        <p:nvSpPr>
          <p:cNvPr id="4" name="Footer Placeholder 3"/>
          <p:cNvSpPr>
            <a:spLocks noGrp="1"/>
          </p:cNvSpPr>
          <p:nvPr>
            <p:ph type="ftr" sz="quarter" idx="11"/>
          </p:nvPr>
        </p:nvSpPr>
        <p:spPr/>
        <p:txBody>
          <a:bodyPr rtlCol="0"/>
          <a:lstStyle/>
          <a:p>
            <a:pPr rtl="0"/>
            <a:endParaRPr/>
          </a:p>
        </p:txBody>
      </p:sp>
      <p:sp>
        <p:nvSpPr>
          <p:cNvPr id="3" name="Date Placeholder 2"/>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35128164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rtlCol="0"/>
          <a:lstStyle/>
          <a:p>
            <a:pPr rtl="0"/>
            <a:fld id="{022B156B-59AE-415F-B24B-8756D48BB977}" type="slidenum">
              <a:rPr/>
              <a:pPr rtl="0"/>
              <a:t>‹#›</a:t>
            </a:fld>
            <a:endParaRPr/>
          </a:p>
        </p:txBody>
      </p:sp>
      <p:sp>
        <p:nvSpPr>
          <p:cNvPr id="3" name="Footer Placeholder 2"/>
          <p:cNvSpPr>
            <a:spLocks noGrp="1"/>
          </p:cNvSpPr>
          <p:nvPr>
            <p:ph type="ftr" sz="quarter" idx="11"/>
          </p:nvPr>
        </p:nvSpPr>
        <p:spPr/>
        <p:txBody>
          <a:bodyPr rtlCol="0"/>
          <a:lstStyle/>
          <a:p>
            <a:pPr rtl="0"/>
            <a:endParaRPr/>
          </a:p>
        </p:txBody>
      </p:sp>
      <p:sp>
        <p:nvSpPr>
          <p:cNvPr id="2" name="Date Placeholder 1"/>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84787487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1065212" y="304799"/>
            <a:ext cx="10058402" cy="1216152"/>
          </a:xfrm>
        </p:spPr>
        <p:txBody>
          <a:bodyPr rtlCol="0"/>
          <a:lstStyle>
            <a:lvl1pPr>
              <a:defRPr/>
            </a:lvl1pPr>
          </a:lstStyle>
          <a:p>
            <a:pPr rtl="0"/>
            <a:r>
              <a:rPr lang="en-US" smtClean="0"/>
              <a:t>Click to edit Master title style</a:t>
            </a:r>
            <a:endParaRPr lang="en-GB"/>
          </a:p>
        </p:txBody>
      </p:sp>
      <p:grpSp>
        <p:nvGrpSpPr>
          <p:cNvPr id="9" name="Group 8"/>
          <p:cNvGrpSpPr/>
          <p:nvPr/>
        </p:nvGrpSpPr>
        <p:grpSpPr>
          <a:xfrm>
            <a:off x="1052422" y="1733550"/>
            <a:ext cx="4360503" cy="3050038"/>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36" name="Picture Placeholder 33" descr="An empty placeholder to add an image. Click on the placeholder and select the image that you wish to add."/>
          <p:cNvSpPr>
            <a:spLocks noGrp="1" noChangeAspect="1"/>
          </p:cNvSpPr>
          <p:nvPr>
            <p:ph type="pic" sz="quarter" idx="17"/>
          </p:nvPr>
        </p:nvSpPr>
        <p:spPr>
          <a:xfrm>
            <a:off x="1265028" y="1900210"/>
            <a:ext cx="3935536" cy="2571736"/>
          </a:xfrm>
          <a:solidFill>
            <a:schemeClr val="bg2"/>
          </a:solidFill>
          <a:ln w="38100">
            <a:solidFill>
              <a:schemeClr val="bg1"/>
            </a:solidFill>
          </a:ln>
        </p:spPr>
        <p:txBody>
          <a:bodyPr rtlCol="0"/>
          <a:lstStyle>
            <a:lvl1pPr marL="0" indent="0" algn="ctr">
              <a:buNone/>
              <a:defRPr/>
            </a:lvl1pPr>
          </a:lstStyle>
          <a:p>
            <a:pPr rtl="0"/>
            <a:r>
              <a:rPr lang="en-US" smtClean="0"/>
              <a:t>Click icon to add picture</a:t>
            </a:r>
            <a:endParaRPr dirty="0"/>
          </a:p>
        </p:txBody>
      </p:sp>
      <p:sp>
        <p:nvSpPr>
          <p:cNvPr id="39" name="Text Placeholder 3"/>
          <p:cNvSpPr>
            <a:spLocks noGrp="1"/>
          </p:cNvSpPr>
          <p:nvPr>
            <p:ph type="body" sz="half" idx="2"/>
          </p:nvPr>
        </p:nvSpPr>
        <p:spPr>
          <a:xfrm>
            <a:off x="1052423" y="4935990"/>
            <a:ext cx="4368980" cy="1007610"/>
          </a:xfrm>
        </p:spPr>
        <p:txBody>
          <a:bodyPr rtlCol="0">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smtClean="0"/>
              <a:t>Click to edit Master text styles</a:t>
            </a:r>
          </a:p>
        </p:txBody>
      </p:sp>
      <p:grpSp>
        <p:nvGrpSpPr>
          <p:cNvPr id="22" name="Group 21"/>
          <p:cNvGrpSpPr/>
          <p:nvPr/>
        </p:nvGrpSpPr>
        <p:grpSpPr>
          <a:xfrm>
            <a:off x="6763111" y="1733550"/>
            <a:ext cx="4360503" cy="3050038"/>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37" name="Picture Placeholder 33" descr="An empty placeholder to add an image. Click on the placeholder and select the image that you wish to add."/>
          <p:cNvSpPr>
            <a:spLocks noGrp="1" noChangeAspect="1"/>
          </p:cNvSpPr>
          <p:nvPr>
            <p:ph type="pic" sz="quarter" idx="18"/>
          </p:nvPr>
        </p:nvSpPr>
        <p:spPr>
          <a:xfrm>
            <a:off x="6975717" y="1900210"/>
            <a:ext cx="3935536" cy="2571736"/>
          </a:xfrm>
          <a:solidFill>
            <a:schemeClr val="bg2"/>
          </a:solidFill>
          <a:ln w="38100">
            <a:solidFill>
              <a:schemeClr val="bg1"/>
            </a:solidFill>
          </a:ln>
        </p:spPr>
        <p:txBody>
          <a:bodyPr rtlCol="0"/>
          <a:lstStyle>
            <a:lvl1pPr marL="0" indent="0" algn="ctr">
              <a:buNone/>
              <a:defRPr/>
            </a:lvl1pPr>
          </a:lstStyle>
          <a:p>
            <a:pPr rtl="0"/>
            <a:r>
              <a:rPr lang="en-US" smtClean="0"/>
              <a:t>Click icon to add picture</a:t>
            </a:r>
            <a:endParaRPr dirty="0"/>
          </a:p>
        </p:txBody>
      </p:sp>
      <p:sp>
        <p:nvSpPr>
          <p:cNvPr id="40" name="Text Placeholder 3"/>
          <p:cNvSpPr>
            <a:spLocks noGrp="1"/>
          </p:cNvSpPr>
          <p:nvPr>
            <p:ph type="body" sz="half" idx="19"/>
          </p:nvPr>
        </p:nvSpPr>
        <p:spPr>
          <a:xfrm>
            <a:off x="6742908" y="4935990"/>
            <a:ext cx="4368980" cy="1007610"/>
          </a:xfrm>
        </p:spPr>
        <p:txBody>
          <a:bodyPr rtlCol="0">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smtClean="0"/>
              <a:t>Click to edit Master text styles</a:t>
            </a:r>
          </a:p>
        </p:txBody>
      </p:sp>
      <p:sp>
        <p:nvSpPr>
          <p:cNvPr id="8" name="Slide Number Placeholder 7"/>
          <p:cNvSpPr>
            <a:spLocks noGrp="1"/>
          </p:cNvSpPr>
          <p:nvPr>
            <p:ph type="sldNum" sz="quarter" idx="12"/>
          </p:nvPr>
        </p:nvSpPr>
        <p:spPr/>
        <p:txBody>
          <a:bodyPr rtlCol="0"/>
          <a:lstStyle/>
          <a:p>
            <a:pPr rtl="0"/>
            <a:fld id="{022B156B-59AE-415F-B24B-8756D48BB977}" type="slidenum">
              <a:rPr/>
              <a:pPr rtl="0"/>
              <a:t>‹#›</a:t>
            </a:fld>
            <a:endParaRPr/>
          </a:p>
        </p:txBody>
      </p:sp>
      <p:sp>
        <p:nvSpPr>
          <p:cNvPr id="7" name="Footer Placeholder 6"/>
          <p:cNvSpPr>
            <a:spLocks noGrp="1"/>
          </p:cNvSpPr>
          <p:nvPr>
            <p:ph type="ftr" sz="quarter" idx="11"/>
          </p:nvPr>
        </p:nvSpPr>
        <p:spPr/>
        <p:txBody>
          <a:bodyPr rtlCol="0"/>
          <a:lstStyle/>
          <a:p>
            <a:pPr rtl="0"/>
            <a:endParaRPr/>
          </a:p>
        </p:txBody>
      </p:sp>
      <p:sp>
        <p:nvSpPr>
          <p:cNvPr id="6" name="Date Placeholder 5"/>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116827480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smtClean="0"/>
              <a:t>Click to edit Master title style</a:t>
            </a:r>
            <a:endParaRPr lang="en-GB"/>
          </a:p>
        </p:txBody>
      </p:sp>
      <p:grpSp>
        <p:nvGrpSpPr>
          <p:cNvPr id="52" name="Group 51"/>
          <p:cNvGrpSpPr>
            <a:grpSpLocks noChangeAspect="1"/>
          </p:cNvGrpSpPr>
          <p:nvPr/>
        </p:nvGrpSpPr>
        <p:grpSpPr>
          <a:xfrm rot="5400000">
            <a:off x="1045139" y="1678105"/>
            <a:ext cx="3123347" cy="3089730"/>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79" name="Picture Placeholder 33" descr="An empty placeholder to add an image. Click on the placeholder and select the image that you wish to add."/>
          <p:cNvSpPr>
            <a:spLocks noGrp="1"/>
          </p:cNvSpPr>
          <p:nvPr>
            <p:ph type="pic" sz="quarter" idx="19"/>
          </p:nvPr>
        </p:nvSpPr>
        <p:spPr>
          <a:xfrm>
            <a:off x="1249168" y="1824285"/>
            <a:ext cx="2715289" cy="2776308"/>
          </a:xfrm>
          <a:solidFill>
            <a:schemeClr val="bg2"/>
          </a:solidFill>
          <a:ln w="38100">
            <a:solidFill>
              <a:schemeClr val="bg1"/>
            </a:solidFill>
          </a:ln>
        </p:spPr>
        <p:txBody>
          <a:bodyPr rtlCol="0"/>
          <a:lstStyle>
            <a:lvl1pPr marL="0" indent="0" algn="ctr">
              <a:buNone/>
              <a:defRPr/>
            </a:lvl1pPr>
          </a:lstStyle>
          <a:p>
            <a:pPr rtl="0"/>
            <a:r>
              <a:rPr lang="en-US" smtClean="0"/>
              <a:t>Click icon to add picture</a:t>
            </a:r>
            <a:endParaRPr dirty="0"/>
          </a:p>
        </p:txBody>
      </p:sp>
      <p:sp>
        <p:nvSpPr>
          <p:cNvPr id="81" name="Text Placeholder 3"/>
          <p:cNvSpPr>
            <a:spLocks noGrp="1"/>
          </p:cNvSpPr>
          <p:nvPr>
            <p:ph type="body" sz="half" idx="2"/>
          </p:nvPr>
        </p:nvSpPr>
        <p:spPr>
          <a:xfrm>
            <a:off x="1235212" y="4947405"/>
            <a:ext cx="2743200" cy="914400"/>
          </a:xfrm>
        </p:spPr>
        <p:txBody>
          <a:bodyPr rtlCol="0">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smtClean="0"/>
              <a:t>Click to edit Master text styles</a:t>
            </a:r>
          </a:p>
        </p:txBody>
      </p:sp>
      <p:grpSp>
        <p:nvGrpSpPr>
          <p:cNvPr id="84" name="Group 83"/>
          <p:cNvGrpSpPr>
            <a:grpSpLocks noChangeAspect="1"/>
          </p:cNvGrpSpPr>
          <p:nvPr userDrawn="1"/>
        </p:nvGrpSpPr>
        <p:grpSpPr>
          <a:xfrm rot="5400000">
            <a:off x="4517135" y="1678105"/>
            <a:ext cx="3123347" cy="3089730"/>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78" name="Picture Placeholder 33" descr="An empty placeholder to add an image. Click on the placeholder and select the image that you wish to add."/>
          <p:cNvSpPr>
            <a:spLocks noGrp="1"/>
          </p:cNvSpPr>
          <p:nvPr>
            <p:ph type="pic" sz="quarter" idx="18"/>
          </p:nvPr>
        </p:nvSpPr>
        <p:spPr>
          <a:xfrm>
            <a:off x="4720924" y="1824285"/>
            <a:ext cx="2715768" cy="2776308"/>
          </a:xfrm>
          <a:solidFill>
            <a:schemeClr val="bg2"/>
          </a:solidFill>
          <a:ln w="38100">
            <a:solidFill>
              <a:schemeClr val="bg1"/>
            </a:solidFill>
          </a:ln>
        </p:spPr>
        <p:txBody>
          <a:bodyPr rtlCol="0"/>
          <a:lstStyle>
            <a:lvl1pPr marL="0" indent="0" algn="ctr">
              <a:buNone/>
              <a:defRPr/>
            </a:lvl1pPr>
          </a:lstStyle>
          <a:p>
            <a:pPr rtl="0"/>
            <a:r>
              <a:rPr lang="en-US" smtClean="0"/>
              <a:t>Click icon to add picture</a:t>
            </a:r>
            <a:endParaRPr dirty="0"/>
          </a:p>
        </p:txBody>
      </p:sp>
      <p:sp>
        <p:nvSpPr>
          <p:cNvPr id="82" name="Text Placeholder 3"/>
          <p:cNvSpPr>
            <a:spLocks noGrp="1"/>
          </p:cNvSpPr>
          <p:nvPr>
            <p:ph type="body" sz="half" idx="21"/>
          </p:nvPr>
        </p:nvSpPr>
        <p:spPr>
          <a:xfrm>
            <a:off x="4707208" y="4947405"/>
            <a:ext cx="2743200" cy="914400"/>
          </a:xfrm>
        </p:spPr>
        <p:txBody>
          <a:bodyPr rtlCol="0">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smtClean="0"/>
              <a:t>Click to edit Master text styles</a:t>
            </a:r>
          </a:p>
        </p:txBody>
      </p:sp>
      <p:grpSp>
        <p:nvGrpSpPr>
          <p:cNvPr id="97" name="Group 96"/>
          <p:cNvGrpSpPr>
            <a:grpSpLocks noChangeAspect="1"/>
          </p:cNvGrpSpPr>
          <p:nvPr userDrawn="1"/>
        </p:nvGrpSpPr>
        <p:grpSpPr>
          <a:xfrm rot="5400000">
            <a:off x="8019009" y="1678105"/>
            <a:ext cx="3123347" cy="3089730"/>
            <a:chOff x="895350" y="3313113"/>
            <a:chExt cx="3613151" cy="2790825"/>
          </a:xfrm>
          <a:solidFill>
            <a:schemeClr val="tx1">
              <a:lumMod val="50000"/>
            </a:schemeClr>
          </a:solidFill>
        </p:grpSpPr>
        <p:sp>
          <p:nvSpPr>
            <p:cNvPr id="9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9"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0"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1"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2"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3"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4"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5"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6"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7"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8"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9"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80" name="Picture Placeholder 33" descr="An empty placeholder to add an image. Click on the placeholder and select the image that you wish to add."/>
          <p:cNvSpPr>
            <a:spLocks noGrp="1"/>
          </p:cNvSpPr>
          <p:nvPr>
            <p:ph type="pic" sz="quarter" idx="20"/>
          </p:nvPr>
        </p:nvSpPr>
        <p:spPr>
          <a:xfrm>
            <a:off x="8222798" y="1824285"/>
            <a:ext cx="2715768" cy="2776308"/>
          </a:xfrm>
          <a:solidFill>
            <a:schemeClr val="bg2"/>
          </a:solidFill>
          <a:ln w="38100">
            <a:solidFill>
              <a:schemeClr val="bg1"/>
            </a:solidFill>
          </a:ln>
        </p:spPr>
        <p:txBody>
          <a:bodyPr rtlCol="0"/>
          <a:lstStyle>
            <a:lvl1pPr marL="0" indent="0" algn="ctr">
              <a:buNone/>
              <a:defRPr/>
            </a:lvl1pPr>
          </a:lstStyle>
          <a:p>
            <a:pPr rtl="0"/>
            <a:r>
              <a:rPr lang="en-US" smtClean="0"/>
              <a:t>Click icon to add picture</a:t>
            </a:r>
            <a:endParaRPr dirty="0"/>
          </a:p>
        </p:txBody>
      </p:sp>
      <p:sp>
        <p:nvSpPr>
          <p:cNvPr id="83" name="Text Placeholder 3"/>
          <p:cNvSpPr>
            <a:spLocks noGrp="1"/>
          </p:cNvSpPr>
          <p:nvPr>
            <p:ph type="body" sz="half" idx="22"/>
          </p:nvPr>
        </p:nvSpPr>
        <p:spPr>
          <a:xfrm>
            <a:off x="8209082" y="4947405"/>
            <a:ext cx="2743200" cy="914400"/>
          </a:xfrm>
        </p:spPr>
        <p:txBody>
          <a:bodyPr rtlCol="0">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smtClean="0"/>
              <a:t>Click to edit Master text styles</a:t>
            </a:r>
          </a:p>
        </p:txBody>
      </p:sp>
      <p:sp>
        <p:nvSpPr>
          <p:cNvPr id="8" name="Slide Number Placeholder 7"/>
          <p:cNvSpPr>
            <a:spLocks noGrp="1"/>
          </p:cNvSpPr>
          <p:nvPr>
            <p:ph type="sldNum" sz="quarter" idx="12"/>
          </p:nvPr>
        </p:nvSpPr>
        <p:spPr/>
        <p:txBody>
          <a:bodyPr rtlCol="0"/>
          <a:lstStyle/>
          <a:p>
            <a:pPr rtl="0"/>
            <a:fld id="{022B156B-59AE-415F-B24B-8756D48BB977}" type="slidenum">
              <a:rPr/>
              <a:pPr rtl="0"/>
              <a:t>‹#›</a:t>
            </a:fld>
            <a:endParaRPr/>
          </a:p>
        </p:txBody>
      </p:sp>
      <p:sp>
        <p:nvSpPr>
          <p:cNvPr id="7" name="Footer Placeholder 6"/>
          <p:cNvSpPr>
            <a:spLocks noGrp="1"/>
          </p:cNvSpPr>
          <p:nvPr>
            <p:ph type="ftr" sz="quarter" idx="11"/>
          </p:nvPr>
        </p:nvSpPr>
        <p:spPr/>
        <p:txBody>
          <a:bodyPr rtlCol="0"/>
          <a:lstStyle/>
          <a:p>
            <a:pPr rtl="0"/>
            <a:endParaRPr/>
          </a:p>
        </p:txBody>
      </p:sp>
      <p:sp>
        <p:nvSpPr>
          <p:cNvPr id="6" name="Date Placeholder 5"/>
          <p:cNvSpPr>
            <a:spLocks noGrp="1"/>
          </p:cNvSpPr>
          <p:nvPr>
            <p:ph type="dt" sz="half" idx="10"/>
          </p:nvPr>
        </p:nvSpPr>
        <p:spPr/>
        <p:txBody>
          <a:bodyPr rtlCol="0"/>
          <a:lstStyle/>
          <a:p>
            <a:pPr rtl="0"/>
            <a:fld id="{4CF99945-0A15-4715-AB6C-F5E56CF20F70}">
              <a:rPr lang="en-US"/>
              <a:pPr rtl="0"/>
              <a:t>24/8/2016</a:t>
            </a:fld>
            <a:endParaRPr/>
          </a:p>
        </p:txBody>
      </p:sp>
    </p:spTree>
    <p:extLst>
      <p:ext uri="{BB962C8B-B14F-4D97-AF65-F5344CB8AC3E}">
        <p14:creationId xmlns="" xmlns:p14="http://schemas.microsoft.com/office/powerpoint/2010/main" val="16819350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pPr rtl="0"/>
            <a:r>
              <a:rPr lang="en-US" smtClean="0"/>
              <a:t>Click to edit Master title style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rtl="0"/>
            <a:r>
              <a:rPr lang="en-GB"/>
              <a:t>Edit Master text styles</a:t>
            </a:r>
          </a:p>
          <a:p>
            <a:pPr lvl="1" rtl="0"/>
            <a:r>
              <a:rPr lang="en-GB"/>
              <a:t>Second level</a:t>
            </a:r>
          </a:p>
          <a:p>
            <a:pPr lvl="2" rtl="0"/>
            <a:r>
              <a:rPr lang="en-GB"/>
              <a:t>Third level</a:t>
            </a:r>
          </a:p>
          <a:p>
            <a:pPr lvl="3" rtl="0"/>
            <a:r>
              <a:rPr lang="en-GB"/>
              <a:t>Fourth level</a:t>
            </a:r>
          </a:p>
          <a:p>
            <a:pPr lvl="4" rtl="0"/>
            <a:r>
              <a:rPr lang="en-GB"/>
              <a:t>Fifth level</a:t>
            </a:r>
            <a:endParaRPr/>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100">
                <a:solidFill>
                  <a:schemeClr val="tx1"/>
                </a:solidFill>
              </a:defRPr>
            </a:lvl1pPr>
          </a:lstStyle>
          <a:p>
            <a:pPr rtl="0"/>
            <a:fld id="{022B156B-59AE-415F-B24B-8756D48BB977}" type="slidenum">
              <a:rPr lang="en-US" smtClean="0"/>
              <a:pPr rtl="0"/>
              <a:t>‹#›</a:t>
            </a:fld>
            <a:endParaRPr lang="en-US"/>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100">
                <a:solidFill>
                  <a:schemeClr val="tx1"/>
                </a:solidFill>
              </a:defRPr>
            </a:lvl1pPr>
          </a:lstStyle>
          <a:p>
            <a:pPr rtl="0"/>
            <a:endParaRPr lang="en-US"/>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100">
                <a:solidFill>
                  <a:schemeClr val="tx1"/>
                </a:solidFill>
              </a:defRPr>
            </a:lvl1pPr>
          </a:lstStyle>
          <a:p>
            <a:pPr rtl="0"/>
            <a:fld id="{4CF99945-0A15-4715-AB6C-F5E56CF20F70}">
              <a:rPr lang="en-US" smtClean="0"/>
              <a:pPr rtl="0"/>
              <a:t>24/8/2016</a:t>
            </a:fld>
            <a:endParaRPr lang="en-US"/>
          </a:p>
        </p:txBody>
      </p:sp>
    </p:spTree>
    <p:extLst>
      <p:ext uri="{BB962C8B-B14F-4D97-AF65-F5344CB8AC3E}">
        <p14:creationId xmlns=""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deliciousslots.com/promotions/fluffy-fridays1"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deliciousslots.com/promotions/sham-rocking-giveaway"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deliciousslots.com/promotions/free-spins-of-the-month"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deliciousslots.com/promotions/visit-live-casino"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www.deliciousslots.com/" TargetMode="External"/><Relationship Id="rId2" Type="http://schemas.openxmlformats.org/officeDocument/2006/relationships/hyperlink" Target="https://www.deliciousslots.com/promotions/welcome-offer1" TargetMode="Externa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deliciousslots.com/all-games/slots/fluffy-favourites"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hyperlink" Target="https://www.deliciousslots.com/promotions/welcome-offer" TargetMode="External"/><Relationship Id="rId1" Type="http://schemas.openxmlformats.org/officeDocument/2006/relationships/slideLayout" Target="../slideLayouts/slideLayout10.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12913" y="812075"/>
            <a:ext cx="6858002" cy="1828800"/>
          </a:xfrm>
        </p:spPr>
        <p:txBody>
          <a:bodyPr rtlCol="0">
            <a:noAutofit/>
          </a:bodyPr>
          <a:lstStyle/>
          <a:p>
            <a:pPr algn="ctr"/>
            <a:r>
              <a:rPr lang="en-US" sz="4400" b="1" u="sng" dirty="0" smtClean="0"/>
              <a:t>The popular promotions offered by Delicious Slots Site</a:t>
            </a:r>
            <a:endParaRPr lang="en-US" sz="4400" b="1" u="sng" dirty="0"/>
          </a:p>
        </p:txBody>
      </p:sp>
      <p:sp>
        <p:nvSpPr>
          <p:cNvPr id="3" name="Subtitle 2"/>
          <p:cNvSpPr>
            <a:spLocks noGrp="1"/>
          </p:cNvSpPr>
          <p:nvPr>
            <p:ph type="subTitle" idx="1"/>
          </p:nvPr>
        </p:nvSpPr>
        <p:spPr>
          <a:xfrm>
            <a:off x="3808409" y="2871652"/>
            <a:ext cx="7072951" cy="2876006"/>
          </a:xfrm>
        </p:spPr>
        <p:txBody>
          <a:bodyPr rtlCol="0">
            <a:noAutofit/>
          </a:bodyPr>
          <a:lstStyle/>
          <a:p>
            <a:pPr algn="just"/>
            <a:r>
              <a:rPr lang="en-US" sz="2000" dirty="0" smtClean="0">
                <a:solidFill>
                  <a:schemeClr val="tx2"/>
                </a:solidFill>
                <a:latin typeface="Calibri Light" pitchFamily="34" charset="0"/>
                <a:cs typeface="Calibri Light" pitchFamily="34" charset="0"/>
              </a:rPr>
              <a:t>Delicious Slots has scooped the online casino charts for yet another year in a row. With it’s incredible offerings, the site has maintained it’s top positions at various popular online casino portals and continues to be the most popular online casino site. One of the stunning features of the site is it’s Promotions. The site has a very rewarding range of promotions to give players a sheer amount of joy in participating them. Let’s take a quick look at some of the popular promotions offered by the site that have made it on top for yet another year in a row.</a:t>
            </a:r>
            <a:endParaRPr lang="en-GB" sz="2000" dirty="0">
              <a:solidFill>
                <a:schemeClr val="tx2"/>
              </a:solidFill>
              <a:latin typeface="Calibri Light" pitchFamily="34" charset="0"/>
              <a:cs typeface="Calibri Light" pitchFamily="34" charset="0"/>
            </a:endParaRPr>
          </a:p>
        </p:txBody>
      </p:sp>
      <p:pic>
        <p:nvPicPr>
          <p:cNvPr id="6146" name="Picture 2" descr="E:\New folder\Deliciousslotes\logo.png"/>
          <p:cNvPicPr>
            <a:picLocks noChangeAspect="1" noChangeArrowheads="1"/>
          </p:cNvPicPr>
          <p:nvPr/>
        </p:nvPicPr>
        <p:blipFill>
          <a:blip r:embed="rId2"/>
          <a:srcRect/>
          <a:stretch>
            <a:fillRect/>
          </a:stretch>
        </p:blipFill>
        <p:spPr bwMode="auto">
          <a:xfrm>
            <a:off x="2025515" y="209369"/>
            <a:ext cx="1905000" cy="1095375"/>
          </a:xfrm>
          <a:prstGeom prst="rect">
            <a:avLst/>
          </a:prstGeom>
          <a:noFill/>
        </p:spPr>
      </p:pic>
    </p:spTree>
    <p:extLst>
      <p:ext uri="{BB962C8B-B14F-4D97-AF65-F5344CB8AC3E}">
        <p14:creationId xmlns="" xmlns:p14="http://schemas.microsoft.com/office/powerpoint/2010/main" val="7696750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541314" y="0"/>
            <a:ext cx="6858002" cy="1164771"/>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accent4">
                    <a:lumMod val="50000"/>
                  </a:schemeClr>
                </a:solidFill>
                <a:effectLst/>
                <a:uLnTx/>
                <a:uFillTx/>
                <a:latin typeface="+mj-lt"/>
                <a:ea typeface="+mj-ea"/>
                <a:cs typeface="+mj-cs"/>
              </a:rPr>
              <a:t>£1,250 FLUFFY FRIDAY TOURNAMENT</a:t>
            </a:r>
            <a:endParaRPr kumimoji="0" lang="en-US" sz="3200" b="0" i="0" u="none" strike="noStrike" kern="1200" cap="none" spc="0" normalizeH="0" baseline="0" noProof="0" dirty="0">
              <a:ln>
                <a:noFill/>
              </a:ln>
              <a:solidFill>
                <a:schemeClr val="accent4">
                  <a:lumMod val="50000"/>
                </a:schemeClr>
              </a:solidFill>
              <a:effectLst/>
              <a:uLnTx/>
              <a:uFillTx/>
              <a:latin typeface="+mj-lt"/>
              <a:ea typeface="+mj-ea"/>
              <a:cs typeface="+mj-cs"/>
            </a:endParaRPr>
          </a:p>
        </p:txBody>
      </p:sp>
      <p:sp>
        <p:nvSpPr>
          <p:cNvPr id="5" name="Subtitle 2"/>
          <p:cNvSpPr txBox="1">
            <a:spLocks/>
          </p:cNvSpPr>
          <p:nvPr/>
        </p:nvSpPr>
        <p:spPr>
          <a:xfrm>
            <a:off x="1698171" y="1240969"/>
            <a:ext cx="8804365" cy="3409407"/>
          </a:xfrm>
          <a:prstGeom prst="rect">
            <a:avLst/>
          </a:prstGeom>
        </p:spPr>
        <p:txBody>
          <a:bodyPr>
            <a:noAutofit/>
          </a:bodyPr>
          <a:lstStyle/>
          <a:p>
            <a:pPr marL="347472" marR="0" lvl="0" indent="-347472"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rPr>
              <a:t>This is not a drill – our Fluffy Fridays promotion is back this March! Giving you the</a:t>
            </a:r>
            <a:r>
              <a:rPr kumimoji="0" lang="en-US" sz="1900" b="0" i="0" u="none" strike="noStrike" kern="1200" cap="none" spc="0" normalizeH="0" noProof="0" dirty="0" smtClean="0">
                <a:ln>
                  <a:noFill/>
                </a:ln>
                <a:solidFill>
                  <a:schemeClr val="tx2"/>
                </a:solidFill>
                <a:effectLst/>
                <a:uLnTx/>
                <a:uFillTx/>
                <a:latin typeface="Calibri Light" pitchFamily="34" charset="0"/>
                <a:ea typeface="Verdana" pitchFamily="34" charset="0"/>
                <a:cs typeface="Calibri Light" pitchFamily="34" charset="0"/>
              </a:rPr>
              <a:t> </a:t>
            </a: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rPr>
              <a:t>chance to win a share of £250 in Real Cash prizes every Friday in March!</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rPr>
              <a:t>To join the fun, simply play your </a:t>
            </a:r>
            <a:r>
              <a:rPr kumimoji="0" lang="en-US" sz="1900" b="0" i="0" u="none" strike="noStrike" kern="1200" cap="none" spc="0" normalizeH="0" baseline="0" noProof="0" dirty="0" err="1" smtClean="0">
                <a:ln>
                  <a:noFill/>
                </a:ln>
                <a:solidFill>
                  <a:schemeClr val="tx2"/>
                </a:solidFill>
                <a:effectLst/>
                <a:uLnTx/>
                <a:uFillTx/>
                <a:latin typeface="Calibri Light" pitchFamily="34" charset="0"/>
                <a:ea typeface="Verdana" pitchFamily="34" charset="0"/>
                <a:cs typeface="Calibri Light" pitchFamily="34" charset="0"/>
              </a:rPr>
              <a:t>favourite</a:t>
            </a: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rPr>
              <a:t> Fluffy games between 7PM – 10PM every Friday in March to climb the in-game </a:t>
            </a:r>
            <a:r>
              <a:rPr kumimoji="0" lang="en-US" sz="1900" b="0" i="0" u="none" strike="noStrike" kern="1200" cap="none" spc="0" normalizeH="0" baseline="0" noProof="0" dirty="0" err="1" smtClean="0">
                <a:ln>
                  <a:noFill/>
                </a:ln>
                <a:solidFill>
                  <a:schemeClr val="tx2"/>
                </a:solidFill>
                <a:effectLst/>
                <a:uLnTx/>
                <a:uFillTx/>
                <a:latin typeface="Calibri Light" pitchFamily="34" charset="0"/>
                <a:ea typeface="Verdana" pitchFamily="34" charset="0"/>
                <a:cs typeface="Calibri Light" pitchFamily="34" charset="0"/>
              </a:rPr>
              <a:t>leaderboard</a:t>
            </a: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rPr>
              <a:t> by collecting points based on your wins: the bigger the win, the more points you’ll get.</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rPr>
              <a:t>Plus, remember that there will be a </a:t>
            </a: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hlinkClick r:id="rId2"/>
              </a:rPr>
              <a:t>£250 Fluffy Friday Tournament</a:t>
            </a: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rPr>
              <a:t> running every Friday this month, which means you can win a share of £1,250 by playing Fluffy </a:t>
            </a:r>
            <a:r>
              <a:rPr kumimoji="0" lang="en-US" sz="1900" b="0" i="0" u="none" strike="noStrike" kern="1200" cap="none" spc="0" normalizeH="0" baseline="0" noProof="0" dirty="0" err="1" smtClean="0">
                <a:ln>
                  <a:noFill/>
                </a:ln>
                <a:solidFill>
                  <a:schemeClr val="tx2"/>
                </a:solidFill>
                <a:effectLst/>
                <a:uLnTx/>
                <a:uFillTx/>
                <a:latin typeface="Calibri Light" pitchFamily="34" charset="0"/>
                <a:ea typeface="Verdana" pitchFamily="34" charset="0"/>
                <a:cs typeface="Calibri Light" pitchFamily="34" charset="0"/>
              </a:rPr>
              <a:t>Favourites</a:t>
            </a: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rPr>
              <a:t>, Fluffy Too, Fluffy Fairground and Fluffy in Space.</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ea typeface="Verdana" pitchFamily="34" charset="0"/>
                <a:cs typeface="Calibri Light" pitchFamily="34" charset="0"/>
              </a:rPr>
              <a:t>Celebrate Friday in style!</a:t>
            </a:r>
            <a:endParaRPr kumimoji="0" lang="en-US" sz="1900" b="0" i="0" u="none" strike="noStrike" kern="1200" cap="none" spc="0" normalizeH="0" baseline="0" noProof="0" dirty="0">
              <a:ln>
                <a:noFill/>
              </a:ln>
              <a:solidFill>
                <a:schemeClr val="tx2"/>
              </a:solidFill>
              <a:effectLst/>
              <a:uLnTx/>
              <a:uFillTx/>
              <a:latin typeface="Calibri Light" pitchFamily="34" charset="0"/>
              <a:ea typeface="Verdana" pitchFamily="34" charset="0"/>
              <a:cs typeface="Calibri Light" pitchFamily="34" charset="0"/>
            </a:endParaRPr>
          </a:p>
        </p:txBody>
      </p:sp>
      <p:pic>
        <p:nvPicPr>
          <p:cNvPr id="6" name="Picture 2" descr="F:\Wordpress\FLUFFY-FRIDAY-TOURNAMENT.png"/>
          <p:cNvPicPr>
            <a:picLocks noChangeAspect="1" noChangeArrowheads="1"/>
          </p:cNvPicPr>
          <p:nvPr/>
        </p:nvPicPr>
        <p:blipFill>
          <a:blip r:embed="rId3"/>
          <a:srcRect/>
          <a:stretch>
            <a:fillRect/>
          </a:stretch>
        </p:blipFill>
        <p:spPr bwMode="auto">
          <a:xfrm>
            <a:off x="3448987" y="4768672"/>
            <a:ext cx="5538243" cy="1940044"/>
          </a:xfrm>
          <a:prstGeom prst="rect">
            <a:avLst/>
          </a:prstGeom>
          <a:noFill/>
        </p:spPr>
      </p:pic>
    </p:spTree>
    <p:extLst>
      <p:ext uri="{BB962C8B-B14F-4D97-AF65-F5344CB8AC3E}">
        <p14:creationId xmlns="" xmlns:p14="http://schemas.microsoft.com/office/powerpoint/2010/main" val="34275225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841744" y="0"/>
            <a:ext cx="6858002" cy="1164771"/>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accent4">
                    <a:lumMod val="50000"/>
                  </a:schemeClr>
                </a:solidFill>
                <a:effectLst/>
                <a:uLnTx/>
                <a:uFillTx/>
                <a:latin typeface="+mj-lt"/>
                <a:ea typeface="+mj-ea"/>
                <a:cs typeface="+mj-cs"/>
              </a:rPr>
              <a:t>SHAM-ROCKING GIVEAWAY</a:t>
            </a:r>
            <a:endParaRPr kumimoji="0" lang="en-US" sz="3200" b="0" i="0" u="none" strike="noStrike" kern="1200" cap="none" spc="0" normalizeH="0" baseline="0" noProof="0" dirty="0">
              <a:ln>
                <a:noFill/>
              </a:ln>
              <a:solidFill>
                <a:schemeClr val="accent4">
                  <a:lumMod val="50000"/>
                </a:schemeClr>
              </a:solidFill>
              <a:effectLst/>
              <a:uLnTx/>
              <a:uFillTx/>
              <a:latin typeface="+mj-lt"/>
              <a:ea typeface="+mj-ea"/>
              <a:cs typeface="+mj-cs"/>
            </a:endParaRPr>
          </a:p>
        </p:txBody>
      </p:sp>
      <p:sp>
        <p:nvSpPr>
          <p:cNvPr id="11" name="Subtitle 2"/>
          <p:cNvSpPr txBox="1">
            <a:spLocks/>
          </p:cNvSpPr>
          <p:nvPr/>
        </p:nvSpPr>
        <p:spPr>
          <a:xfrm>
            <a:off x="1776533" y="1240969"/>
            <a:ext cx="8804365" cy="3239591"/>
          </a:xfrm>
          <a:prstGeom prst="rect">
            <a:avLst/>
          </a:prstGeom>
        </p:spPr>
        <p:txBody>
          <a:bodyPr>
            <a:noAutofit/>
          </a:bodyPr>
          <a:lstStyle/>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What time is it? It’s time you take part in this month’s Giveaway! Enter our </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hlinkClick r:id="rId2"/>
              </a:rPr>
              <a:t>Sham–rocking Giveaway</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today to win His &amp; Hers TAG </a:t>
            </a:r>
            <a:r>
              <a:rPr kumimoji="0" lang="en-US" sz="1900" b="0" i="0" u="none" strike="noStrike" kern="1200" cap="none" spc="0" normalizeH="0" baseline="0" noProof="0" dirty="0" err="1" smtClean="0">
                <a:ln>
                  <a:noFill/>
                </a:ln>
                <a:solidFill>
                  <a:schemeClr val="tx2"/>
                </a:solidFill>
                <a:effectLst/>
                <a:uLnTx/>
                <a:uFillTx/>
                <a:latin typeface="Calibri Light" pitchFamily="34" charset="0"/>
                <a:cs typeface="Calibri Light" pitchFamily="34" charset="0"/>
              </a:rPr>
              <a:t>Heuer</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watches worth £2,000!</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To be in with the chance of winning both TAG </a:t>
            </a:r>
            <a:r>
              <a:rPr kumimoji="0" lang="en-US" sz="1900" b="0" i="0" u="none" strike="noStrike" kern="1200" cap="none" spc="0" normalizeH="0" baseline="0" noProof="0" dirty="0" err="1" smtClean="0">
                <a:ln>
                  <a:noFill/>
                </a:ln>
                <a:solidFill>
                  <a:schemeClr val="tx2"/>
                </a:solidFill>
                <a:effectLst/>
                <a:uLnTx/>
                <a:uFillTx/>
                <a:latin typeface="Calibri Light" pitchFamily="34" charset="0"/>
                <a:cs typeface="Calibri Light" pitchFamily="34" charset="0"/>
              </a:rPr>
              <a:t>Heuer</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watches above simply wager a </a:t>
            </a:r>
            <a:r>
              <a:rPr kumimoji="0" lang="en-US" sz="1900" b="0" i="0" u="none" strike="noStrike" kern="1200" cap="none" spc="0" normalizeH="0" baseline="0" noProof="0" dirty="0" err="1" smtClean="0">
                <a:ln>
                  <a:noFill/>
                </a:ln>
                <a:solidFill>
                  <a:schemeClr val="tx2"/>
                </a:solidFill>
                <a:effectLst/>
                <a:uLnTx/>
                <a:uFillTx/>
                <a:latin typeface="Calibri Light" pitchFamily="34" charset="0"/>
                <a:cs typeface="Calibri Light" pitchFamily="34" charset="0"/>
              </a:rPr>
              <a:t>tenner</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or more on a selection of games between the 1st – 31st March.</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Plus, every extra £10 wagered on Rainbow </a:t>
            </a:r>
            <a:r>
              <a:rPr kumimoji="0" lang="en-US" sz="1900" b="0" i="0" u="none" strike="noStrike" kern="1200" cap="none" spc="0" normalizeH="0" baseline="0" noProof="0" dirty="0" err="1" smtClean="0">
                <a:ln>
                  <a:noFill/>
                </a:ln>
                <a:solidFill>
                  <a:schemeClr val="tx2"/>
                </a:solidFill>
                <a:effectLst/>
                <a:uLnTx/>
                <a:uFillTx/>
                <a:latin typeface="Calibri Light" pitchFamily="34" charset="0"/>
                <a:cs typeface="Calibri Light" pitchFamily="34" charset="0"/>
              </a:rPr>
              <a:t>Cashpots</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Reel Lucky King </a:t>
            </a:r>
            <a:r>
              <a:rPr kumimoji="0" lang="en-US" sz="1900" b="0" i="0" u="none" strike="noStrike" kern="1200" cap="none" spc="0" normalizeH="0" baseline="0" noProof="0" dirty="0" err="1" smtClean="0">
                <a:ln>
                  <a:noFill/>
                </a:ln>
                <a:solidFill>
                  <a:schemeClr val="tx2"/>
                </a:solidFill>
                <a:effectLst/>
                <a:uLnTx/>
                <a:uFillTx/>
                <a:latin typeface="Calibri Light" pitchFamily="34" charset="0"/>
                <a:cs typeface="Calibri Light" pitchFamily="34" charset="0"/>
              </a:rPr>
              <a:t>Megaways</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Book of the Irish, Irish Fortune OR Shamrock Lock during the promotional dates will gain you one more entry into the draw.</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WATCH this space!</a:t>
            </a:r>
            <a:endParaRPr kumimoji="0" lang="en-US" sz="1900" b="0" i="0" u="none" strike="noStrike" kern="1200" cap="none" spc="0" normalizeH="0" baseline="0" noProof="0" dirty="0">
              <a:ln>
                <a:noFill/>
              </a:ln>
              <a:solidFill>
                <a:schemeClr val="tx2"/>
              </a:solidFill>
              <a:effectLst/>
              <a:uLnTx/>
              <a:uFillTx/>
              <a:latin typeface="Calibri Light" pitchFamily="34" charset="0"/>
              <a:ea typeface="Verdana" pitchFamily="34" charset="0"/>
              <a:cs typeface="Calibri Light" pitchFamily="34" charset="0"/>
            </a:endParaRPr>
          </a:p>
        </p:txBody>
      </p:sp>
      <p:pic>
        <p:nvPicPr>
          <p:cNvPr id="12" name="Picture 2" descr="F:\Wordpress\SHAM-ROCKING-GIVEAWAY.png"/>
          <p:cNvPicPr>
            <a:picLocks noChangeAspect="1" noChangeArrowheads="1"/>
          </p:cNvPicPr>
          <p:nvPr/>
        </p:nvPicPr>
        <p:blipFill>
          <a:blip r:embed="rId3"/>
          <a:srcRect/>
          <a:stretch>
            <a:fillRect/>
          </a:stretch>
        </p:blipFill>
        <p:spPr bwMode="auto">
          <a:xfrm>
            <a:off x="3157565" y="4613360"/>
            <a:ext cx="5960291" cy="2087886"/>
          </a:xfrm>
          <a:prstGeom prst="rect">
            <a:avLst/>
          </a:prstGeom>
          <a:noFill/>
        </p:spPr>
      </p:pic>
    </p:spTree>
    <p:extLst>
      <p:ext uri="{BB962C8B-B14F-4D97-AF65-F5344CB8AC3E}">
        <p14:creationId xmlns="" xmlns:p14="http://schemas.microsoft.com/office/powerpoint/2010/main" val="34275225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854807" y="0"/>
            <a:ext cx="6858002" cy="1164771"/>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lumMod val="50000"/>
                  </a:schemeClr>
                </a:solidFill>
                <a:effectLst/>
                <a:uLnTx/>
                <a:uFillTx/>
                <a:latin typeface="+mj-lt"/>
                <a:ea typeface="+mj-ea"/>
                <a:cs typeface="+mj-cs"/>
              </a:rPr>
              <a:t>FREE SPINS OF THE MONTH</a:t>
            </a:r>
            <a:endParaRPr kumimoji="0" lang="en-US" sz="3200" b="0" i="0" u="none" strike="noStrike" kern="1200" cap="none" spc="0" normalizeH="0" baseline="0" noProof="0" dirty="0">
              <a:ln>
                <a:noFill/>
              </a:ln>
              <a:solidFill>
                <a:schemeClr val="tx1">
                  <a:lumMod val="50000"/>
                </a:schemeClr>
              </a:solidFill>
              <a:effectLst/>
              <a:uLnTx/>
              <a:uFillTx/>
              <a:latin typeface="+mj-lt"/>
              <a:ea typeface="+mj-ea"/>
              <a:cs typeface="+mj-cs"/>
            </a:endParaRPr>
          </a:p>
        </p:txBody>
      </p:sp>
      <p:sp>
        <p:nvSpPr>
          <p:cNvPr id="6" name="Subtitle 2"/>
          <p:cNvSpPr txBox="1">
            <a:spLocks/>
          </p:cNvSpPr>
          <p:nvPr/>
        </p:nvSpPr>
        <p:spPr>
          <a:xfrm>
            <a:off x="1789596" y="1240969"/>
            <a:ext cx="8804365" cy="3148151"/>
          </a:xfrm>
          <a:prstGeom prst="rect">
            <a:avLst/>
          </a:prstGeom>
        </p:spPr>
        <p:txBody>
          <a:bodyPr>
            <a:noAutofit/>
          </a:bodyPr>
          <a:lstStyle/>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Free Spins of the Month is your chance to win 20-500 Free Spins on Irish Pot Luck or Clover Rollover 2 with every qualifying £20+ fund this month.</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Additionally, the two Slot Games in this promotion will change every month, providing you with the opportunity to try out more amazing games than ever – watch this space!</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We hope you enjoy our </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hlinkClick r:id="rId2"/>
              </a:rPr>
              <a:t>Free Spins of the month</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a:t>
            </a:r>
            <a:endParaRPr kumimoji="0" lang="en-US" sz="1900" b="0" i="0" u="none" strike="noStrike" kern="1200" cap="none" spc="0" normalizeH="0" baseline="0" noProof="0" dirty="0">
              <a:ln>
                <a:noFill/>
              </a:ln>
              <a:solidFill>
                <a:schemeClr val="tx2"/>
              </a:solidFill>
              <a:effectLst/>
              <a:uLnTx/>
              <a:uFillTx/>
              <a:latin typeface="Calibri Light" pitchFamily="34" charset="0"/>
              <a:cs typeface="Calibri Light" pitchFamily="34" charset="0"/>
            </a:endParaRPr>
          </a:p>
        </p:txBody>
      </p:sp>
      <p:pic>
        <p:nvPicPr>
          <p:cNvPr id="7" name="Picture 2" descr="F:\Wordpress\FREE-SPINS-OF-THE-MONTH.png"/>
          <p:cNvPicPr>
            <a:picLocks noChangeAspect="1" noChangeArrowheads="1"/>
          </p:cNvPicPr>
          <p:nvPr/>
        </p:nvPicPr>
        <p:blipFill>
          <a:blip r:embed="rId3"/>
          <a:srcRect/>
          <a:stretch>
            <a:fillRect/>
          </a:stretch>
        </p:blipFill>
        <p:spPr bwMode="auto">
          <a:xfrm>
            <a:off x="2857191" y="4519747"/>
            <a:ext cx="6264811" cy="2194560"/>
          </a:xfrm>
          <a:prstGeom prst="rect">
            <a:avLst/>
          </a:prstGeom>
          <a:noFill/>
        </p:spPr>
      </p:pic>
    </p:spTree>
    <p:extLst>
      <p:ext uri="{BB962C8B-B14F-4D97-AF65-F5344CB8AC3E}">
        <p14:creationId xmlns="" xmlns:p14="http://schemas.microsoft.com/office/powerpoint/2010/main" val="34275225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815618" y="0"/>
            <a:ext cx="6858002" cy="1164771"/>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1">
                    <a:lumMod val="50000"/>
                  </a:schemeClr>
                </a:solidFill>
                <a:effectLst/>
                <a:uLnTx/>
                <a:uFillTx/>
                <a:latin typeface="+mj-lt"/>
                <a:ea typeface="+mj-ea"/>
                <a:cs typeface="+mj-cs"/>
              </a:rPr>
              <a:t>JOIN LIVE CASINO TODAY</a:t>
            </a:r>
            <a:endParaRPr kumimoji="0" lang="en-US" sz="3200" b="0" i="0" u="none" strike="noStrike" kern="1200" cap="none" spc="0" normalizeH="0" baseline="0" noProof="0" dirty="0">
              <a:ln>
                <a:noFill/>
              </a:ln>
              <a:solidFill>
                <a:schemeClr val="tx1">
                  <a:lumMod val="50000"/>
                </a:schemeClr>
              </a:solidFill>
              <a:effectLst/>
              <a:uLnTx/>
              <a:uFillTx/>
              <a:latin typeface="+mj-lt"/>
              <a:ea typeface="+mj-ea"/>
              <a:cs typeface="+mj-cs"/>
            </a:endParaRPr>
          </a:p>
        </p:txBody>
      </p:sp>
      <p:sp>
        <p:nvSpPr>
          <p:cNvPr id="9" name="Subtitle 2"/>
          <p:cNvSpPr txBox="1">
            <a:spLocks/>
          </p:cNvSpPr>
          <p:nvPr/>
        </p:nvSpPr>
        <p:spPr>
          <a:xfrm>
            <a:off x="1750407" y="1240970"/>
            <a:ext cx="8804365" cy="3069774"/>
          </a:xfrm>
          <a:prstGeom prst="rect">
            <a:avLst/>
          </a:prstGeom>
        </p:spPr>
        <p:txBody>
          <a:bodyPr>
            <a:noAutofit/>
          </a:bodyPr>
          <a:lstStyle/>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It’s time to meet the dealer, compete against rivals, and immerse yourself in the action when you play our Live Casino Games.</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Enjoy the live action of Live Casino. A casino experience like no other, from the comfort of your own home! With Live Blackjack, Live Roulette, and much more.</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If you’d like to discover our live games, you can find the entire selection of </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hlinkClick r:id="rId2"/>
              </a:rPr>
              <a:t>Live Casino Games</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available by visiting the Table Games tab.</a:t>
            </a:r>
            <a:endParaRPr kumimoji="0" lang="en-US" sz="1900" b="0" i="0" u="none" strike="noStrike" kern="1200" cap="none" spc="0" normalizeH="0" baseline="0" noProof="0" dirty="0">
              <a:ln>
                <a:noFill/>
              </a:ln>
              <a:solidFill>
                <a:schemeClr val="tx2"/>
              </a:solidFill>
              <a:effectLst/>
              <a:uLnTx/>
              <a:uFillTx/>
              <a:latin typeface="Calibri Light" pitchFamily="34" charset="0"/>
              <a:cs typeface="Calibri Light" pitchFamily="34" charset="0"/>
            </a:endParaRPr>
          </a:p>
        </p:txBody>
      </p:sp>
      <p:pic>
        <p:nvPicPr>
          <p:cNvPr id="10" name="Picture 2" descr="F:\Wordpress\JOIN-LIVE-CASINO-TODAY.png"/>
          <p:cNvPicPr>
            <a:picLocks noChangeAspect="1" noChangeArrowheads="1"/>
          </p:cNvPicPr>
          <p:nvPr/>
        </p:nvPicPr>
        <p:blipFill>
          <a:blip r:embed="rId3"/>
          <a:srcRect/>
          <a:stretch>
            <a:fillRect/>
          </a:stretch>
        </p:blipFill>
        <p:spPr bwMode="auto">
          <a:xfrm>
            <a:off x="2861429" y="4473015"/>
            <a:ext cx="6347769" cy="2223620"/>
          </a:xfrm>
          <a:prstGeom prst="rect">
            <a:avLst/>
          </a:prstGeom>
          <a:noFill/>
        </p:spPr>
      </p:pic>
    </p:spTree>
    <p:extLst>
      <p:ext uri="{BB962C8B-B14F-4D97-AF65-F5344CB8AC3E}">
        <p14:creationId xmlns="" xmlns:p14="http://schemas.microsoft.com/office/powerpoint/2010/main" val="34275225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802555" y="1"/>
            <a:ext cx="6858002" cy="914400"/>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lumMod val="50000"/>
                  </a:schemeClr>
                </a:solidFill>
                <a:effectLst/>
                <a:uLnTx/>
                <a:uFillTx/>
                <a:latin typeface="+mj-lt"/>
                <a:ea typeface="+mj-ea"/>
                <a:cs typeface="+mj-cs"/>
              </a:rPr>
              <a:t>WELCOME OFFER</a:t>
            </a:r>
            <a:endParaRPr kumimoji="0" lang="en-US" sz="3200" b="0" i="0" u="none" strike="noStrike" kern="1200" cap="none" spc="0" normalizeH="0" baseline="0" noProof="0" dirty="0">
              <a:ln>
                <a:noFill/>
              </a:ln>
              <a:solidFill>
                <a:schemeClr val="tx1">
                  <a:lumMod val="50000"/>
                </a:schemeClr>
              </a:solidFill>
              <a:effectLst/>
              <a:uLnTx/>
              <a:uFillTx/>
              <a:latin typeface="+mj-lt"/>
              <a:ea typeface="+mj-ea"/>
              <a:cs typeface="+mj-cs"/>
            </a:endParaRPr>
          </a:p>
        </p:txBody>
      </p:sp>
      <p:sp>
        <p:nvSpPr>
          <p:cNvPr id="6" name="Subtitle 2"/>
          <p:cNvSpPr txBox="1">
            <a:spLocks/>
          </p:cNvSpPr>
          <p:nvPr/>
        </p:nvSpPr>
        <p:spPr>
          <a:xfrm>
            <a:off x="1737344" y="979712"/>
            <a:ext cx="8804365" cy="3664859"/>
          </a:xfrm>
          <a:prstGeom prst="rect">
            <a:avLst/>
          </a:prstGeom>
        </p:spPr>
        <p:txBody>
          <a:bodyPr>
            <a:noAutofit/>
          </a:bodyPr>
          <a:lstStyle/>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Welcome to Delicious Slots, we offer a wide range of thrilling slot games that have unique themes, excellent bonus rounds and large jackpots.</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If you are looking to experience slot games that are more than fruit machines, you have come to the right place. Start gaming today with our exclusive </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hlinkClick r:id="rId2"/>
              </a:rPr>
              <a:t>welcome offer</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spin the Mega Reel for your chance to win amazing prizes including Amazon vouchers, 500 Free Spins on Starburst and Free Spins on Fluffy </a:t>
            </a:r>
            <a:r>
              <a:rPr kumimoji="0" lang="en-US" sz="1900" b="0" i="0" u="none" strike="noStrike" kern="1200" cap="none" spc="0" normalizeH="0" baseline="0" noProof="0" dirty="0" err="1" smtClean="0">
                <a:ln>
                  <a:noFill/>
                </a:ln>
                <a:solidFill>
                  <a:schemeClr val="tx2"/>
                </a:solidFill>
                <a:effectLst/>
                <a:uLnTx/>
                <a:uFillTx/>
                <a:latin typeface="Calibri Light" pitchFamily="34" charset="0"/>
                <a:cs typeface="Calibri Light" pitchFamily="34" charset="0"/>
              </a:rPr>
              <a:t>Favourites</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Once you have claimed your welcome offer, you’ll be able to enjoy over 500 amazing slots including Starburst, Fluffy </a:t>
            </a:r>
            <a:r>
              <a:rPr kumimoji="0" lang="en-US" sz="1900" b="0" i="0" u="none" strike="noStrike" kern="1200" cap="none" spc="0" normalizeH="0" baseline="0" noProof="0" dirty="0" err="1" smtClean="0">
                <a:ln>
                  <a:noFill/>
                </a:ln>
                <a:solidFill>
                  <a:schemeClr val="tx2"/>
                </a:solidFill>
                <a:effectLst/>
                <a:uLnTx/>
                <a:uFillTx/>
                <a:latin typeface="Calibri Light" pitchFamily="34" charset="0"/>
                <a:cs typeface="Calibri Light" pitchFamily="34" charset="0"/>
              </a:rPr>
              <a:t>Favourites</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Rainbow Riches, </a:t>
            </a:r>
            <a:r>
              <a:rPr kumimoji="0" lang="en-US" sz="1900" b="0" i="0" u="none" strike="noStrike" kern="1200" cap="none" spc="0" normalizeH="0" baseline="0" noProof="0" dirty="0" err="1" smtClean="0">
                <a:ln>
                  <a:noFill/>
                </a:ln>
                <a:solidFill>
                  <a:schemeClr val="tx2"/>
                </a:solidFill>
                <a:effectLst/>
                <a:uLnTx/>
                <a:uFillTx/>
                <a:latin typeface="Calibri Light" pitchFamily="34" charset="0"/>
                <a:cs typeface="Calibri Light" pitchFamily="34" charset="0"/>
              </a:rPr>
              <a:t>Chilli</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Heat and </a:t>
            </a:r>
            <a:r>
              <a:rPr kumimoji="0" lang="en-US" sz="1900" b="0" i="0" u="none" strike="noStrike" kern="1200" cap="none" spc="0" normalizeH="0" baseline="0" noProof="0" dirty="0" err="1" smtClean="0">
                <a:ln>
                  <a:noFill/>
                </a:ln>
                <a:solidFill>
                  <a:schemeClr val="tx2"/>
                </a:solidFill>
                <a:effectLst/>
                <a:uLnTx/>
                <a:uFillTx/>
                <a:latin typeface="Calibri Light" pitchFamily="34" charset="0"/>
                <a:cs typeface="Calibri Light" pitchFamily="34" charset="0"/>
              </a:rPr>
              <a:t>Gonzo’s</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Quest.</a:t>
            </a:r>
          </a:p>
          <a:p>
            <a:pPr marL="347472" marR="0" lvl="0" indent="-347472" algn="l" defTabSz="914400" rtl="0" eaLnBrk="1" fontAlgn="auto" latinLnBrk="0" hangingPunct="1">
              <a:lnSpc>
                <a:spcPct val="100000"/>
              </a:lnSpc>
              <a:spcBef>
                <a:spcPts val="1800"/>
              </a:spcBef>
              <a:spcAft>
                <a:spcPts val="0"/>
              </a:spcAft>
              <a:buClrTx/>
              <a:buSzTx/>
              <a:tabLst/>
              <a:defRPr/>
            </a:pP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hlinkClick r:id="rId3"/>
              </a:rPr>
              <a:t>Delicious Slots</a:t>
            </a:r>
            <a:r>
              <a:rPr kumimoji="0" lang="en-US" sz="1900" b="0" i="0" u="none" strike="noStrike" kern="1200" cap="none" spc="0" normalizeH="0" baseline="0" noProof="0" dirty="0" smtClean="0">
                <a:ln>
                  <a:noFill/>
                </a:ln>
                <a:solidFill>
                  <a:schemeClr val="tx2"/>
                </a:solidFill>
                <a:effectLst/>
                <a:uLnTx/>
                <a:uFillTx/>
                <a:latin typeface="Calibri Light" pitchFamily="34" charset="0"/>
                <a:cs typeface="Calibri Light" pitchFamily="34" charset="0"/>
              </a:rPr>
              <a:t> is sure to please!</a:t>
            </a:r>
            <a:endParaRPr kumimoji="0" lang="en-US" sz="1900" b="0" i="0" u="none" strike="noStrike" kern="1200" cap="none" spc="0" normalizeH="0" baseline="0" noProof="0" dirty="0">
              <a:ln>
                <a:noFill/>
              </a:ln>
              <a:solidFill>
                <a:schemeClr val="tx2"/>
              </a:solidFill>
              <a:effectLst/>
              <a:uLnTx/>
              <a:uFillTx/>
              <a:latin typeface="Calibri Light" pitchFamily="34" charset="0"/>
              <a:cs typeface="Calibri Light" pitchFamily="34" charset="0"/>
            </a:endParaRPr>
          </a:p>
        </p:txBody>
      </p:sp>
      <p:pic>
        <p:nvPicPr>
          <p:cNvPr id="7" name="Picture 2" descr="F:\Wordpress\WELCOME-OFFER.png"/>
          <p:cNvPicPr>
            <a:picLocks noChangeAspect="1" noChangeArrowheads="1"/>
          </p:cNvPicPr>
          <p:nvPr/>
        </p:nvPicPr>
        <p:blipFill>
          <a:blip r:embed="rId4"/>
          <a:srcRect/>
          <a:stretch>
            <a:fillRect/>
          </a:stretch>
        </p:blipFill>
        <p:spPr bwMode="auto">
          <a:xfrm>
            <a:off x="3352008" y="4736953"/>
            <a:ext cx="5777473" cy="2023845"/>
          </a:xfrm>
          <a:prstGeom prst="rect">
            <a:avLst/>
          </a:prstGeom>
          <a:noFill/>
        </p:spPr>
      </p:pic>
    </p:spTree>
    <p:extLst>
      <p:ext uri="{BB962C8B-B14F-4D97-AF65-F5344CB8AC3E}">
        <p14:creationId xmlns="" xmlns:p14="http://schemas.microsoft.com/office/powerpoint/2010/main" val="34275225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6765" y="640079"/>
            <a:ext cx="4133052" cy="1656918"/>
          </a:xfrm>
        </p:spPr>
        <p:txBody>
          <a:bodyPr rtlCol="0">
            <a:normAutofit/>
          </a:bodyPr>
          <a:lstStyle/>
          <a:p>
            <a:pPr algn="ctr"/>
            <a:r>
              <a:rPr lang="en-US" sz="3200" b="1" dirty="0" smtClean="0"/>
              <a:t>Fun-loaded Free Slot Machines with Free Spins</a:t>
            </a:r>
            <a:endParaRPr lang="en-GB" sz="3200" dirty="0"/>
          </a:p>
        </p:txBody>
      </p:sp>
      <p:sp>
        <p:nvSpPr>
          <p:cNvPr id="4" name="Text Placeholder 3"/>
          <p:cNvSpPr>
            <a:spLocks noGrp="1"/>
          </p:cNvSpPr>
          <p:nvPr>
            <p:ph type="body" sz="half" idx="2"/>
          </p:nvPr>
        </p:nvSpPr>
        <p:spPr>
          <a:xfrm>
            <a:off x="7492891" y="2392926"/>
            <a:ext cx="4263680" cy="4347507"/>
          </a:xfrm>
        </p:spPr>
        <p:txBody>
          <a:bodyPr rtlCol="0">
            <a:noAutofit/>
          </a:bodyPr>
          <a:lstStyle/>
          <a:p>
            <a:r>
              <a:rPr lang="en-US" sz="1700" dirty="0" smtClean="0">
                <a:solidFill>
                  <a:schemeClr val="tx2"/>
                </a:solidFill>
                <a:latin typeface="Calibri Light" pitchFamily="34" charset="0"/>
                <a:cs typeface="Calibri Light" pitchFamily="34" charset="0"/>
              </a:rPr>
              <a:t>Delicious games lives up to it’s promises and words by offering what it claims. The site has a real range of new slots online including brand new video slots and jackpot slots. Those who love to play free slot machines can easily indulge in free slot entertainment at Happy Hours promotion. There are multiple free slots offered by the site where players don’t need to pay anything extra. And those who want to win jackpots or hefty pay-outs, they can find out a good selection of jackpot slots. Every jackpot slot offered by the site carries a lot of fun and high quality of entertainment value. For an instance, the site offers </a:t>
            </a:r>
            <a:r>
              <a:rPr lang="en-US" sz="1700" dirty="0" smtClean="0">
                <a:solidFill>
                  <a:schemeClr val="tx2"/>
                </a:solidFill>
                <a:latin typeface="Calibri Light" pitchFamily="34" charset="0"/>
                <a:cs typeface="Calibri Light" pitchFamily="34" charset="0"/>
                <a:hlinkClick r:id="rId2"/>
              </a:rPr>
              <a:t>Fluffy </a:t>
            </a:r>
            <a:r>
              <a:rPr lang="en-US" sz="1700" dirty="0" err="1" smtClean="0">
                <a:solidFill>
                  <a:schemeClr val="tx2"/>
                </a:solidFill>
                <a:latin typeface="Calibri Light" pitchFamily="34" charset="0"/>
                <a:cs typeface="Calibri Light" pitchFamily="34" charset="0"/>
                <a:hlinkClick r:id="rId2"/>
              </a:rPr>
              <a:t>Favourites</a:t>
            </a:r>
            <a:r>
              <a:rPr lang="en-US" sz="1700" dirty="0" smtClean="0">
                <a:solidFill>
                  <a:schemeClr val="tx2"/>
                </a:solidFill>
                <a:latin typeface="Calibri Light" pitchFamily="34" charset="0"/>
                <a:cs typeface="Calibri Light" pitchFamily="34" charset="0"/>
              </a:rPr>
              <a:t>, starburst slot in UK and many more that other casino sites don’t offer.</a:t>
            </a:r>
            <a:endParaRPr lang="en-US" sz="1700" dirty="0">
              <a:solidFill>
                <a:schemeClr val="tx2"/>
              </a:solidFill>
              <a:latin typeface="Calibri Light" pitchFamily="34" charset="0"/>
              <a:cs typeface="Calibri Light" pitchFamily="34" charset="0"/>
            </a:endParaRPr>
          </a:p>
        </p:txBody>
      </p:sp>
      <p:pic>
        <p:nvPicPr>
          <p:cNvPr id="6" name="Picture Placeholder 5" descr="Delicious-Slots-Site.png"/>
          <p:cNvPicPr>
            <a:picLocks noGrp="1" noChangeAspect="1"/>
          </p:cNvPicPr>
          <p:nvPr>
            <p:ph type="pic" idx="1"/>
          </p:nvPr>
        </p:nvPicPr>
        <p:blipFill>
          <a:blip r:embed="rId3"/>
          <a:srcRect l="20082" r="20082"/>
          <a:stretch>
            <a:fillRect/>
          </a:stretch>
        </p:blipFill>
        <p:spPr/>
      </p:pic>
    </p:spTree>
    <p:extLst>
      <p:ext uri="{BB962C8B-B14F-4D97-AF65-F5344CB8AC3E}">
        <p14:creationId xmlns="" xmlns:p14="http://schemas.microsoft.com/office/powerpoint/2010/main" val="21971531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079276" y="497076"/>
            <a:ext cx="2559729" cy="1446395"/>
          </a:xfrm>
        </p:spPr>
        <p:txBody>
          <a:bodyPr rtlCol="0">
            <a:noAutofit/>
          </a:bodyPr>
          <a:lstStyle/>
          <a:p>
            <a:pPr algn="ctr"/>
            <a:r>
              <a:rPr lang="en-US" b="1" dirty="0" smtClean="0"/>
              <a:t>One of the best mega reel sites in the UK</a:t>
            </a:r>
            <a:endParaRPr lang="en-GB" dirty="0"/>
          </a:p>
        </p:txBody>
      </p:sp>
      <p:sp>
        <p:nvSpPr>
          <p:cNvPr id="7" name="Picture Placeholder 6" descr="An empty placeholder to add an image. Click on the placeholder and select the image that you wish to add."/>
          <p:cNvSpPr>
            <a:spLocks noGrp="1"/>
          </p:cNvSpPr>
          <p:nvPr>
            <p:ph type="pic" sz="quarter" idx="17"/>
          </p:nvPr>
        </p:nvSpPr>
        <p:spPr/>
      </p:sp>
      <p:sp>
        <p:nvSpPr>
          <p:cNvPr id="10" name="Text Placeholder 9"/>
          <p:cNvSpPr>
            <a:spLocks noGrp="1"/>
          </p:cNvSpPr>
          <p:nvPr>
            <p:ph type="body" sz="half" idx="21"/>
          </p:nvPr>
        </p:nvSpPr>
        <p:spPr>
          <a:xfrm>
            <a:off x="9066213" y="2194712"/>
            <a:ext cx="2677295" cy="3756151"/>
          </a:xfrm>
        </p:spPr>
        <p:txBody>
          <a:bodyPr rtlCol="0">
            <a:noAutofit/>
          </a:bodyPr>
          <a:lstStyle/>
          <a:p>
            <a:r>
              <a:rPr lang="en-US" sz="1800" dirty="0" smtClean="0">
                <a:solidFill>
                  <a:schemeClr val="tx2"/>
                </a:solidFill>
                <a:latin typeface="Calibri Light" pitchFamily="34" charset="0"/>
                <a:cs typeface="Calibri Light" pitchFamily="34" charset="0"/>
              </a:rPr>
              <a:t>The site is also known for it’s mega reel feature where players will get incredible amount of free spins by spinning the mega reel. Right at the time of signup process, the site gives you an opportunity to spin the mega reel and win up to </a:t>
            </a:r>
            <a:r>
              <a:rPr lang="en-US" sz="1800" b="1" dirty="0" smtClean="0">
                <a:solidFill>
                  <a:schemeClr val="tx2"/>
                </a:solidFill>
                <a:latin typeface="Calibri Light" pitchFamily="34" charset="0"/>
                <a:cs typeface="Calibri Light" pitchFamily="34" charset="0"/>
                <a:hlinkClick r:id="rId2"/>
              </a:rPr>
              <a:t>500 free spins</a:t>
            </a:r>
            <a:r>
              <a:rPr lang="en-US" sz="1800" dirty="0" smtClean="0">
                <a:solidFill>
                  <a:schemeClr val="tx2"/>
                </a:solidFill>
                <a:latin typeface="Calibri Light" pitchFamily="34" charset="0"/>
                <a:cs typeface="Calibri Light" pitchFamily="34" charset="0"/>
              </a:rPr>
              <a:t> on </a:t>
            </a:r>
            <a:r>
              <a:rPr lang="en-US" sz="1800" b="1" dirty="0" smtClean="0">
                <a:solidFill>
                  <a:schemeClr val="tx2"/>
                </a:solidFill>
                <a:latin typeface="Calibri Light" pitchFamily="34" charset="0"/>
                <a:cs typeface="Calibri Light" pitchFamily="34" charset="0"/>
              </a:rPr>
              <a:t>Starburst slot machine</a:t>
            </a:r>
            <a:r>
              <a:rPr lang="en-US" sz="1800" dirty="0" smtClean="0">
                <a:solidFill>
                  <a:schemeClr val="tx2"/>
                </a:solidFill>
                <a:latin typeface="Calibri Light" pitchFamily="34" charset="0"/>
                <a:cs typeface="Calibri Light" pitchFamily="34" charset="0"/>
              </a:rPr>
              <a:t> or </a:t>
            </a:r>
            <a:r>
              <a:rPr lang="en-US" sz="1800" b="1" dirty="0" smtClean="0">
                <a:solidFill>
                  <a:schemeClr val="tx2"/>
                </a:solidFill>
                <a:latin typeface="Calibri Light" pitchFamily="34" charset="0"/>
                <a:cs typeface="Calibri Light" pitchFamily="34" charset="0"/>
              </a:rPr>
              <a:t>Fluffy </a:t>
            </a:r>
            <a:r>
              <a:rPr lang="en-US" sz="1800" b="1" dirty="0" err="1" smtClean="0">
                <a:solidFill>
                  <a:schemeClr val="tx2"/>
                </a:solidFill>
                <a:latin typeface="Calibri Light" pitchFamily="34" charset="0"/>
                <a:cs typeface="Calibri Light" pitchFamily="34" charset="0"/>
              </a:rPr>
              <a:t>Favourites</a:t>
            </a:r>
            <a:r>
              <a:rPr lang="en-US" sz="1800" dirty="0" smtClean="0">
                <a:solidFill>
                  <a:schemeClr val="tx2"/>
                </a:solidFill>
                <a:latin typeface="Calibri Light" pitchFamily="34" charset="0"/>
                <a:cs typeface="Calibri Light" pitchFamily="34" charset="0"/>
              </a:rPr>
              <a:t>. </a:t>
            </a:r>
            <a:endParaRPr lang="en-US" sz="1800" dirty="0">
              <a:solidFill>
                <a:schemeClr val="tx2"/>
              </a:solidFill>
              <a:latin typeface="Calibri Light" pitchFamily="34" charset="0"/>
              <a:cs typeface="Calibri Light" pitchFamily="34" charset="0"/>
            </a:endParaRPr>
          </a:p>
        </p:txBody>
      </p:sp>
      <p:pic>
        <p:nvPicPr>
          <p:cNvPr id="11" name="Picture Placeholder 14" descr="Delicious-Slots250x250.gif"/>
          <p:cNvPicPr>
            <a:picLocks noChangeAspect="1"/>
          </p:cNvPicPr>
          <p:nvPr/>
        </p:nvPicPr>
        <p:blipFill>
          <a:blip r:embed="rId3"/>
          <a:srcRect l="1115" r="1115"/>
          <a:stretch>
            <a:fillRect/>
          </a:stretch>
        </p:blipFill>
        <p:spPr>
          <a:xfrm>
            <a:off x="875211" y="1018903"/>
            <a:ext cx="3866154" cy="4532811"/>
          </a:xfrm>
          <a:prstGeom prst="rect">
            <a:avLst/>
          </a:prstGeom>
          <a:solidFill>
            <a:schemeClr val="bg2"/>
          </a:solidFill>
          <a:ln w="38100">
            <a:solidFill>
              <a:schemeClr val="bg1"/>
            </a:solidFill>
          </a:ln>
        </p:spPr>
      </p:pic>
      <p:pic>
        <p:nvPicPr>
          <p:cNvPr id="12" name="Picture Placeholder 15" descr="game-img.jpg"/>
          <p:cNvPicPr>
            <a:picLocks noGrp="1" noChangeAspect="1"/>
          </p:cNvPicPr>
          <p:nvPr>
            <p:ph type="pic" sz="quarter" idx="18"/>
          </p:nvPr>
        </p:nvPicPr>
        <p:blipFill>
          <a:blip r:embed="rId4"/>
          <a:srcRect t="7103" b="7103"/>
          <a:stretch>
            <a:fillRect/>
          </a:stretch>
        </p:blipFill>
        <p:spPr/>
      </p:pic>
      <p:pic>
        <p:nvPicPr>
          <p:cNvPr id="13" name="Picture Placeholder 16" descr="DeliciousSlots.jpg"/>
          <p:cNvPicPr>
            <a:picLocks noGrp="1" noChangeAspect="1"/>
          </p:cNvPicPr>
          <p:nvPr>
            <p:ph type="pic" sz="quarter" idx="19"/>
          </p:nvPr>
        </p:nvPicPr>
        <p:blipFill>
          <a:blip r:embed="rId5"/>
          <a:srcRect t="11506" b="11506"/>
          <a:stretch>
            <a:fillRect/>
          </a:stretch>
        </p:blipFill>
        <p:spPr/>
      </p:pic>
    </p:spTree>
    <p:extLst>
      <p:ext uri="{BB962C8B-B14F-4D97-AF65-F5344CB8AC3E}">
        <p14:creationId xmlns="" xmlns:p14="http://schemas.microsoft.com/office/powerpoint/2010/main" val="34604190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149600" y="1561011"/>
            <a:ext cx="7939313" cy="3170645"/>
          </a:xfrm>
        </p:spPr>
        <p:txBody>
          <a:bodyPr>
            <a:noAutofit/>
          </a:bodyPr>
          <a:lstStyle/>
          <a:p>
            <a:pPr algn="ctr"/>
            <a:r>
              <a:rPr lang="en-US" sz="2000" dirty="0" smtClean="0">
                <a:solidFill>
                  <a:schemeClr val="tx2"/>
                </a:solidFill>
                <a:latin typeface="Calibri Light" pitchFamily="34" charset="0"/>
                <a:cs typeface="Calibri Light" pitchFamily="34" charset="0"/>
              </a:rPr>
              <a:t>#18+ Only, Further T&amp;Cs and full T&amp;Cs apply, Please play responsibly. Begambleaware.org</a:t>
            </a:r>
          </a:p>
          <a:p>
            <a:pPr algn="ctr"/>
            <a:endParaRPr lang="en-US" sz="2000" dirty="0" smtClean="0">
              <a:solidFill>
                <a:schemeClr val="tx2"/>
              </a:solidFill>
              <a:latin typeface="Calibri Light" pitchFamily="34" charset="0"/>
              <a:cs typeface="Calibri Light" pitchFamily="34" charset="0"/>
            </a:endParaRPr>
          </a:p>
          <a:p>
            <a:pPr algn="ctr"/>
            <a:r>
              <a:rPr lang="en-US" sz="2000" dirty="0" smtClean="0">
                <a:solidFill>
                  <a:schemeClr val="tx2"/>
                </a:solidFill>
                <a:latin typeface="Calibri Light" pitchFamily="34" charset="0"/>
                <a:cs typeface="Calibri Light" pitchFamily="34" charset="0"/>
              </a:rPr>
              <a:t>DISCLAIMER – All promotional codes or free bet offers, welcome bonuses and promotions that are listed on this site are subject to the terms and conditions of the respective operators. COOKIES – bestonlinebingogame.wordpress.com uses first and third party cookies on your computer to enhance this site and provide functionality. By continuing to use our site we will assume</a:t>
            </a:r>
            <a:endParaRPr lang="en-US" sz="2000" dirty="0">
              <a:solidFill>
                <a:schemeClr val="tx2"/>
              </a:solidFill>
              <a:latin typeface="Calibri Light" pitchFamily="34" charset="0"/>
              <a:cs typeface="Calibri Light"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slow"/>
    </mc:Fallback>
  </mc:AlternateContent>
</p:sld>
</file>

<file path=ppt/theme/theme1.xml><?xml version="1.0" encoding="utf-8"?>
<a:theme xmlns:a="http://schemas.openxmlformats.org/drawingml/2006/main" name="tf03431377_win32 (1)">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F03431377.potx" id="{56A48130-F36A-41C3-8C0C-0EF853C6708B}" vid="{0432F83B-7085-406B-BFE7-677E72A6CADA}"/>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tf03431377_win32 (1)</Template>
  <TotalTime>289</TotalTime>
  <Words>671</Words>
  <PresentationFormat>Custom</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tf03431377_win32 (1)</vt:lpstr>
      <vt:lpstr>The popular promotions offered by Delicious Slots Site</vt:lpstr>
      <vt:lpstr>Slide 2</vt:lpstr>
      <vt:lpstr>Slide 3</vt:lpstr>
      <vt:lpstr>Slide 4</vt:lpstr>
      <vt:lpstr>Slide 5</vt:lpstr>
      <vt:lpstr>Slide 6</vt:lpstr>
      <vt:lpstr>Fun-loaded Free Slot Machines with Free Spins</vt:lpstr>
      <vt:lpstr>One of the best mega reel sites in the UK</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popular promotions offered by Delicious Slots Site</dc:title>
  <dc:creator>Windows User</dc:creator>
  <cp:lastModifiedBy>Windows User</cp:lastModifiedBy>
  <cp:revision>12</cp:revision>
  <dcterms:created xsi:type="dcterms:W3CDTF">2021-03-06T05:13:41Z</dcterms:created>
  <dcterms:modified xsi:type="dcterms:W3CDTF">2021-03-06T10:07:12Z</dcterms:modified>
</cp:coreProperties>
</file>