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3" r:id="rId1"/>
  </p:sldMasterIdLst>
  <p:notesMasterIdLst>
    <p:notesMasterId r:id="rId13"/>
  </p:notesMasterIdLst>
  <p:sldIdLst>
    <p:sldId id="929" r:id="rId2"/>
    <p:sldId id="926" r:id="rId3"/>
    <p:sldId id="937" r:id="rId4"/>
    <p:sldId id="752" r:id="rId5"/>
    <p:sldId id="788" r:id="rId6"/>
    <p:sldId id="258" r:id="rId7"/>
    <p:sldId id="754" r:id="rId8"/>
    <p:sldId id="757" r:id="rId9"/>
    <p:sldId id="763" r:id="rId10"/>
    <p:sldId id="764" r:id="rId11"/>
    <p:sldId id="917" r:id="rId12"/>
  </p:sldIdLst>
  <p:sldSz cx="12192000" cy="6858000"/>
  <p:notesSz cx="6858000" cy="9144000"/>
  <p:defaultTextStyle>
    <a:defPPr>
      <a:defRPr lang="en-A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CDD"/>
    <a:srgbClr val="8C003C"/>
    <a:srgbClr val="891154"/>
    <a:srgbClr val="0287E3"/>
    <a:srgbClr val="207F66"/>
    <a:srgbClr val="EE648E"/>
    <a:srgbClr val="43BFE3"/>
    <a:srgbClr val="B24515"/>
    <a:srgbClr val="C1281A"/>
    <a:srgbClr val="7872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02"/>
    <p:restoredTop sz="96327"/>
  </p:normalViewPr>
  <p:slideViewPr>
    <p:cSldViewPr snapToGrid="0" snapToObjects="1">
      <p:cViewPr varScale="1">
        <p:scale>
          <a:sx n="110" d="100"/>
          <a:sy n="110" d="100"/>
        </p:scale>
        <p:origin x="117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ata2.xml.rels><?xml version="1.0" encoding="UTF-8" standalone="yes"?>
<Relationships xmlns="http://schemas.openxmlformats.org/package/2006/relationships"><Relationship Id="rId1" Type="http://schemas.openxmlformats.org/officeDocument/2006/relationships/image" Target="../media/image11.png"/></Relationships>
</file>

<file path=ppt/diagrams/_rels/data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2.png"/><Relationship Id="rId4" Type="http://schemas.openxmlformats.org/officeDocument/2006/relationships/image" Target="../media/image5.png"/></Relationships>
</file>

<file path=ppt/diagrams/_rels/data4.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2.png"/><Relationship Id="rId4" Type="http://schemas.openxmlformats.org/officeDocument/2006/relationships/image" Target="../media/image5.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F6751C-B084-4CE2-98DF-BAF3B89A2F6B}" type="doc">
      <dgm:prSet loTypeId="urn:microsoft.com/office/officeart/2005/8/layout/hProcess10" loCatId="icon" qsTypeId="urn:microsoft.com/office/officeart/2005/8/quickstyle/simple5" qsCatId="simple" csTypeId="urn:microsoft.com/office/officeart/2005/8/colors/accent2_1" csCatId="accent2" phldr="1"/>
      <dgm:spPr/>
      <dgm:t>
        <a:bodyPr/>
        <a:lstStyle/>
        <a:p>
          <a:endParaRPr lang="en-US"/>
        </a:p>
      </dgm:t>
    </dgm:pt>
    <dgm:pt modelId="{09432FA7-433C-724C-9AE5-D1E7122A7BD8}">
      <dgm:prSet custT="1"/>
      <dgm:spPr/>
      <dgm:t>
        <a:bodyPr/>
        <a:lstStyle/>
        <a:p>
          <a:r>
            <a:rPr lang="de-DE" sz="1100" b="1" dirty="0" err="1">
              <a:latin typeface="Calibri" panose="020F0502020204030204" pitchFamily="34" charset="0"/>
              <a:cs typeface="Calibri" panose="020F0502020204030204" pitchFamily="34" charset="0"/>
            </a:rPr>
            <a:t>Examples</a:t>
          </a:r>
          <a:r>
            <a:rPr lang="de-DE" sz="1100" b="1" dirty="0">
              <a:latin typeface="Calibri" panose="020F0502020204030204" pitchFamily="34" charset="0"/>
              <a:cs typeface="Calibri" panose="020F0502020204030204" pitchFamily="34" charset="0"/>
            </a:rPr>
            <a:t>:</a:t>
          </a:r>
        </a:p>
        <a:p>
          <a:r>
            <a:rPr lang="de-DE" sz="1100" b="0" dirty="0" err="1">
              <a:latin typeface="Calibri" panose="020F0502020204030204" pitchFamily="34" charset="0"/>
              <a:cs typeface="Calibri" panose="020F0502020204030204" pitchFamily="34" charset="0"/>
            </a:rPr>
            <a:t>Differin</a:t>
          </a:r>
          <a:br>
            <a:rPr lang="de-DE" sz="1100" b="0" dirty="0">
              <a:latin typeface="Calibri" panose="020F0502020204030204" pitchFamily="34" charset="0"/>
              <a:cs typeface="Calibri" panose="020F0502020204030204" pitchFamily="34" charset="0"/>
            </a:rPr>
          </a:br>
          <a:r>
            <a:rPr lang="de-DE" sz="1100" b="0" dirty="0">
              <a:latin typeface="Calibri" panose="020F0502020204030204" pitchFamily="34" charset="0"/>
              <a:cs typeface="Calibri" panose="020F0502020204030204" pitchFamily="34" charset="0"/>
            </a:rPr>
            <a:t>Pore-</a:t>
          </a:r>
          <a:r>
            <a:rPr lang="de-DE" sz="1100" b="0" dirty="0" err="1">
              <a:latin typeface="Calibri" panose="020F0502020204030204" pitchFamily="34" charset="0"/>
              <a:cs typeface="Calibri" panose="020F0502020204030204" pitchFamily="34" charset="0"/>
            </a:rPr>
            <a:t>Minimizing</a:t>
          </a:r>
          <a:r>
            <a:rPr lang="de-DE" sz="1100" b="0" dirty="0">
              <a:latin typeface="Calibri" panose="020F0502020204030204" pitchFamily="34" charset="0"/>
              <a:cs typeface="Calibri" panose="020F0502020204030204" pitchFamily="34" charset="0"/>
            </a:rPr>
            <a:t> Toner</a:t>
          </a:r>
          <a:br>
            <a:rPr lang="de-DE" sz="1100" b="0" dirty="0">
              <a:latin typeface="Calibri" panose="020F0502020204030204" pitchFamily="34" charset="0"/>
              <a:cs typeface="Calibri" panose="020F0502020204030204" pitchFamily="34" charset="0"/>
            </a:rPr>
          </a:br>
          <a:r>
            <a:rPr lang="de-DE" sz="1100" b="1" u="sng" dirty="0" err="1">
              <a:latin typeface="Calibri" panose="020F0502020204030204" pitchFamily="34" charset="0"/>
              <a:cs typeface="Calibri" panose="020F0502020204030204" pitchFamily="34" charset="0"/>
            </a:rPr>
            <a:t>or</a:t>
          </a:r>
          <a:br>
            <a:rPr lang="de-DE" sz="1100" b="0" dirty="0">
              <a:latin typeface="Calibri" panose="020F0502020204030204" pitchFamily="34" charset="0"/>
              <a:cs typeface="Calibri" panose="020F0502020204030204" pitchFamily="34" charset="0"/>
            </a:rPr>
          </a:br>
          <a:r>
            <a:rPr lang="de-DE" sz="1100" b="0" dirty="0" err="1">
              <a:latin typeface="Calibri" panose="020F0502020204030204" pitchFamily="34" charset="0"/>
              <a:cs typeface="Calibri" panose="020F0502020204030204" pitchFamily="34" charset="0"/>
            </a:rPr>
            <a:t>Isntree</a:t>
          </a:r>
          <a:r>
            <a:rPr lang="de-DE" sz="1100" b="0" dirty="0">
              <a:latin typeface="Calibri" panose="020F0502020204030204" pitchFamily="34" charset="0"/>
              <a:cs typeface="Calibri" panose="020F0502020204030204" pitchFamily="34" charset="0"/>
            </a:rPr>
            <a:t> Green</a:t>
          </a:r>
          <a:br>
            <a:rPr lang="de-DE" sz="1100" b="0" dirty="0">
              <a:latin typeface="Calibri" panose="020F0502020204030204" pitchFamily="34" charset="0"/>
              <a:cs typeface="Calibri" panose="020F0502020204030204" pitchFamily="34" charset="0"/>
            </a:rPr>
          </a:br>
          <a:r>
            <a:rPr lang="de-DE" sz="1100" b="0" dirty="0">
              <a:latin typeface="Calibri" panose="020F0502020204030204" pitchFamily="34" charset="0"/>
              <a:cs typeface="Calibri" panose="020F0502020204030204" pitchFamily="34" charset="0"/>
            </a:rPr>
            <a:t>Tea Fresh Toner</a:t>
          </a:r>
        </a:p>
      </dgm:t>
    </dgm:pt>
    <dgm:pt modelId="{8AFD2881-CB81-9746-8CE4-D0CF8A679ACF}" type="parTrans" cxnId="{F1EF20CC-2EB8-1942-99BA-AB986ED4DCFB}">
      <dgm:prSet/>
      <dgm:spPr/>
      <dgm:t>
        <a:bodyPr/>
        <a:lstStyle/>
        <a:p>
          <a:endParaRPr lang="en-GB"/>
        </a:p>
      </dgm:t>
    </dgm:pt>
    <dgm:pt modelId="{57BC94F1-B9AF-374E-9D62-6F37F4DC57D7}" type="sibTrans" cxnId="{F1EF20CC-2EB8-1942-99BA-AB986ED4DCFB}">
      <dgm:prSet/>
      <dgm:spPr>
        <a:noFill/>
      </dgm:spPr>
      <dgm:t>
        <a:bodyPr/>
        <a:lstStyle/>
        <a:p>
          <a:endParaRPr lang="en-GB"/>
        </a:p>
      </dgm:t>
    </dgm:pt>
    <dgm:pt modelId="{049CE096-B1BE-4F42-885A-BB80FF188A69}">
      <dgm:prSet custT="1"/>
      <dgm:spPr/>
      <dgm:t>
        <a:bodyPr/>
        <a:lstStyle/>
        <a:p>
          <a:r>
            <a:rPr lang="en-GB" sz="1000" b="1" dirty="0">
              <a:solidFill>
                <a:schemeClr val="bg1"/>
              </a:solidFill>
              <a:latin typeface="Calibri" panose="020F0502020204030204" pitchFamily="34" charset="0"/>
              <a:cs typeface="Calibri" panose="020F0502020204030204" pitchFamily="34" charset="0"/>
            </a:rPr>
            <a:t>Examples:</a:t>
          </a:r>
        </a:p>
        <a:p>
          <a:r>
            <a:rPr lang="en-GB" sz="1000" b="0" dirty="0">
              <a:solidFill>
                <a:schemeClr val="bg1"/>
              </a:solidFill>
              <a:latin typeface="Calibri" panose="020F0502020204030204" pitchFamily="34" charset="0"/>
              <a:cs typeface="Calibri" panose="020F0502020204030204" pitchFamily="34" charset="0"/>
            </a:rPr>
            <a:t>Winona Sunblock Milk </a:t>
          </a:r>
          <a:br>
            <a:rPr lang="en-GB" sz="1000" b="0" dirty="0">
              <a:solidFill>
                <a:schemeClr val="bg1"/>
              </a:solidFill>
              <a:latin typeface="Calibri" panose="020F0502020204030204" pitchFamily="34" charset="0"/>
              <a:cs typeface="Calibri" panose="020F0502020204030204" pitchFamily="34" charset="0"/>
            </a:rPr>
          </a:br>
          <a:r>
            <a:rPr lang="en-GB" sz="1000" b="0" dirty="0">
              <a:solidFill>
                <a:schemeClr val="bg1"/>
              </a:solidFill>
              <a:latin typeface="Calibri" panose="020F0502020204030204" pitchFamily="34" charset="0"/>
              <a:cs typeface="Calibri" panose="020F0502020204030204" pitchFamily="34" charset="0"/>
            </a:rPr>
            <a:t>Sunscreen SPF48 PA+++</a:t>
          </a:r>
          <a:br>
            <a:rPr lang="en-GB" sz="1000" b="0" dirty="0">
              <a:solidFill>
                <a:schemeClr val="bg1"/>
              </a:solidFill>
              <a:latin typeface="Calibri" panose="020F0502020204030204" pitchFamily="34" charset="0"/>
              <a:cs typeface="Calibri" panose="020F0502020204030204" pitchFamily="34" charset="0"/>
            </a:rPr>
          </a:br>
          <a:r>
            <a:rPr lang="en-GB" sz="700" b="0" i="1" dirty="0">
              <a:latin typeface="Calibri" panose="020F0502020204030204" pitchFamily="34" charset="0"/>
              <a:cs typeface="Calibri" panose="020F0502020204030204" pitchFamily="34" charset="0"/>
            </a:rPr>
            <a:t>(All Skin Types – Chemical + Mineral)</a:t>
          </a:r>
          <a:br>
            <a:rPr lang="en-GB" sz="700" b="1" dirty="0">
              <a:latin typeface="Calibri" panose="020F0502020204030204" pitchFamily="34" charset="0"/>
              <a:cs typeface="Calibri" panose="020F0502020204030204" pitchFamily="34" charset="0"/>
            </a:rPr>
          </a:br>
          <a:r>
            <a:rPr lang="en-GB" sz="1000" b="1" u="sng" dirty="0">
              <a:latin typeface="Calibri" panose="020F0502020204030204" pitchFamily="34" charset="0"/>
              <a:cs typeface="Calibri" panose="020F0502020204030204" pitchFamily="34" charset="0"/>
            </a:rPr>
            <a:t>or</a:t>
          </a:r>
          <a:br>
            <a:rPr lang="en-GB" sz="1000" b="1" dirty="0">
              <a:latin typeface="Calibri" panose="020F0502020204030204" pitchFamily="34" charset="0"/>
              <a:cs typeface="Calibri" panose="020F0502020204030204" pitchFamily="34" charset="0"/>
            </a:rPr>
          </a:br>
          <a:r>
            <a:rPr lang="en-GB" sz="1000" b="0" i="0" baseline="0" dirty="0">
              <a:latin typeface="Calibri" panose="020F0502020204030204" pitchFamily="34" charset="0"/>
              <a:cs typeface="Calibri" panose="020F0502020204030204" pitchFamily="34" charset="0"/>
            </a:rPr>
            <a:t>Good Molecules</a:t>
          </a:r>
          <a:br>
            <a:rPr lang="en-GB" sz="1000" b="0" i="0" baseline="0" dirty="0">
              <a:latin typeface="Calibri" panose="020F0502020204030204" pitchFamily="34" charset="0"/>
              <a:cs typeface="Calibri" panose="020F0502020204030204" pitchFamily="34" charset="0"/>
            </a:rPr>
          </a:br>
          <a:r>
            <a:rPr lang="en-GB" sz="1000" b="0" i="0" baseline="0" dirty="0">
              <a:latin typeface="Calibri" panose="020F0502020204030204" pitchFamily="34" charset="0"/>
              <a:cs typeface="Calibri" panose="020F0502020204030204" pitchFamily="34" charset="0"/>
            </a:rPr>
            <a:t>Sheer Mineral SPF 30</a:t>
          </a:r>
          <a:br>
            <a:rPr lang="en-GB" sz="1050" b="0" i="0" baseline="0" dirty="0">
              <a:latin typeface="Calibri" panose="020F0502020204030204" pitchFamily="34" charset="0"/>
              <a:cs typeface="Calibri" panose="020F0502020204030204" pitchFamily="34" charset="0"/>
            </a:rPr>
          </a:br>
          <a:r>
            <a:rPr lang="en-GB" sz="700" b="0" i="1" dirty="0">
              <a:latin typeface="Calibri" panose="020F0502020204030204" pitchFamily="34" charset="0"/>
              <a:cs typeface="Calibri" panose="020F0502020204030204" pitchFamily="34" charset="0"/>
            </a:rPr>
            <a:t>(All Skin Types – Slight White cast)</a:t>
          </a:r>
          <a:endParaRPr lang="en-GB" sz="700" b="0" i="1" dirty="0">
            <a:solidFill>
              <a:schemeClr val="bg1"/>
            </a:solidFill>
            <a:latin typeface="Calibri" panose="020F0502020204030204" pitchFamily="34" charset="0"/>
            <a:cs typeface="Calibri" panose="020F0502020204030204" pitchFamily="34" charset="0"/>
          </a:endParaRPr>
        </a:p>
      </dgm:t>
    </dgm:pt>
    <dgm:pt modelId="{1F418453-4A12-5845-8503-48F15277B173}" type="parTrans" cxnId="{6A85C891-DE10-484E-A73A-4285300C4E4B}">
      <dgm:prSet/>
      <dgm:spPr/>
      <dgm:t>
        <a:bodyPr/>
        <a:lstStyle/>
        <a:p>
          <a:endParaRPr lang="en-GB"/>
        </a:p>
      </dgm:t>
    </dgm:pt>
    <dgm:pt modelId="{1F0B6C5B-00B1-AF4A-9CDA-35214CFE59C6}" type="sibTrans" cxnId="{6A85C891-DE10-484E-A73A-4285300C4E4B}">
      <dgm:prSet/>
      <dgm:spPr>
        <a:noFill/>
      </dgm:spPr>
      <dgm:t>
        <a:bodyPr/>
        <a:lstStyle/>
        <a:p>
          <a:endParaRPr lang="en-GB"/>
        </a:p>
      </dgm:t>
    </dgm:pt>
    <dgm:pt modelId="{B3CD7E3F-80C6-DD4E-8625-8AD295C12B05}">
      <dgm:prSet custT="1"/>
      <dgm:spPr/>
      <dgm:t>
        <a:bodyPr/>
        <a:lstStyle/>
        <a:p>
          <a:r>
            <a:rPr lang="de-AT" sz="1000" b="1" i="0" dirty="0" err="1">
              <a:latin typeface="Calibri" panose="020F0502020204030204" pitchFamily="34" charset="0"/>
              <a:cs typeface="Calibri" panose="020F0502020204030204" pitchFamily="34" charset="0"/>
            </a:rPr>
            <a:t>Examples</a:t>
          </a:r>
          <a:r>
            <a:rPr lang="de-AT" sz="1000" b="1" i="0" dirty="0">
              <a:latin typeface="Calibri" panose="020F0502020204030204" pitchFamily="34" charset="0"/>
              <a:cs typeface="Calibri" panose="020F0502020204030204" pitchFamily="34" charset="0"/>
            </a:rPr>
            <a:t>:</a:t>
          </a:r>
        </a:p>
        <a:p>
          <a:r>
            <a:rPr lang="de-AT" sz="1000" b="0" i="0" dirty="0" err="1">
              <a:latin typeface="Calibri" panose="020F0502020204030204" pitchFamily="34" charset="0"/>
              <a:cs typeface="Calibri" panose="020F0502020204030204" pitchFamily="34" charset="0"/>
            </a:rPr>
            <a:t>Cetaphil</a:t>
          </a:r>
          <a:br>
            <a:rPr lang="de-AT" sz="1000" b="0" i="0" dirty="0">
              <a:latin typeface="Calibri" panose="020F0502020204030204" pitchFamily="34" charset="0"/>
              <a:cs typeface="Calibri" panose="020F0502020204030204" pitchFamily="34" charset="0"/>
            </a:rPr>
          </a:br>
          <a:r>
            <a:rPr lang="de-AT" sz="1000" b="0" i="0" dirty="0">
              <a:latin typeface="Calibri" panose="020F0502020204030204" pitchFamily="34" charset="0"/>
              <a:cs typeface="Calibri" panose="020F0502020204030204" pitchFamily="34" charset="0"/>
            </a:rPr>
            <a:t>Daily </a:t>
          </a:r>
          <a:r>
            <a:rPr lang="de-AT" sz="1000" b="0" i="0" dirty="0" err="1">
              <a:latin typeface="Calibri" panose="020F0502020204030204" pitchFamily="34" charset="0"/>
              <a:cs typeface="Calibri" panose="020F0502020204030204" pitchFamily="34" charset="0"/>
            </a:rPr>
            <a:t>Facial</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Cleanser</a:t>
          </a:r>
          <a:br>
            <a:rPr lang="de-AT" sz="1050" b="0" i="0" dirty="0">
              <a:latin typeface="Calibri" panose="020F0502020204030204" pitchFamily="34" charset="0"/>
              <a:cs typeface="Calibri" panose="020F0502020204030204" pitchFamily="34" charset="0"/>
            </a:rPr>
          </a:br>
          <a:r>
            <a:rPr lang="de-AT" sz="900" b="0" i="1" dirty="0">
              <a:latin typeface="Calibri" panose="020F0502020204030204" pitchFamily="34" charset="0"/>
              <a:cs typeface="Calibri" panose="020F0502020204030204" pitchFamily="34" charset="0"/>
            </a:rPr>
            <a:t>(Normal </a:t>
          </a:r>
          <a:r>
            <a:rPr lang="de-AT" sz="900" b="0" i="1" dirty="0" err="1">
              <a:latin typeface="Calibri" panose="020F0502020204030204" pitchFamily="34" charset="0"/>
              <a:cs typeface="Calibri" panose="020F0502020204030204" pitchFamily="34" charset="0"/>
            </a:rPr>
            <a:t>to</a:t>
          </a:r>
          <a:r>
            <a:rPr lang="de-AT" sz="900" b="0" i="1" dirty="0">
              <a:latin typeface="Calibri" panose="020F0502020204030204" pitchFamily="34" charset="0"/>
              <a:cs typeface="Calibri" panose="020F0502020204030204" pitchFamily="34" charset="0"/>
            </a:rPr>
            <a:t> </a:t>
          </a:r>
          <a:r>
            <a:rPr lang="de-AT" sz="900" b="0" i="1" dirty="0" err="1">
              <a:latin typeface="Calibri" panose="020F0502020204030204" pitchFamily="34" charset="0"/>
              <a:cs typeface="Calibri" panose="020F0502020204030204" pitchFamily="34" charset="0"/>
            </a:rPr>
            <a:t>Oily</a:t>
          </a:r>
          <a:r>
            <a:rPr lang="de-AT" sz="900" b="0" i="1" dirty="0">
              <a:latin typeface="Calibri" panose="020F0502020204030204" pitchFamily="34" charset="0"/>
              <a:cs typeface="Calibri" panose="020F0502020204030204" pitchFamily="34" charset="0"/>
            </a:rPr>
            <a:t> Skin)</a:t>
          </a:r>
          <a:br>
            <a:rPr lang="de-AT" sz="900" b="0" i="0" dirty="0">
              <a:latin typeface="Calibri" panose="020F0502020204030204" pitchFamily="34" charset="0"/>
              <a:cs typeface="Calibri" panose="020F0502020204030204" pitchFamily="34" charset="0"/>
            </a:rPr>
          </a:br>
          <a:r>
            <a:rPr lang="de-AT" sz="1000" b="1" i="0" u="sng" dirty="0" err="1">
              <a:latin typeface="Calibri" panose="020F0502020204030204" pitchFamily="34" charset="0"/>
              <a:cs typeface="Calibri" panose="020F0502020204030204" pitchFamily="34" charset="0"/>
            </a:rPr>
            <a:t>or</a:t>
          </a:r>
          <a:br>
            <a:rPr lang="de-AT" sz="1000" b="0" i="0" dirty="0">
              <a:latin typeface="Calibri" panose="020F0502020204030204" pitchFamily="34" charset="0"/>
              <a:cs typeface="Calibri" panose="020F0502020204030204" pitchFamily="34" charset="0"/>
            </a:rPr>
          </a:br>
          <a:r>
            <a:rPr lang="de-AT" sz="1000" b="0" i="0" dirty="0">
              <a:latin typeface="Calibri" panose="020F0502020204030204" pitchFamily="34" charset="0"/>
              <a:cs typeface="Calibri" panose="020F0502020204030204" pitchFamily="34" charset="0"/>
            </a:rPr>
            <a:t>Beauty </a:t>
          </a:r>
          <a:r>
            <a:rPr lang="de-AT" sz="1000" b="0" i="0" dirty="0" err="1">
              <a:latin typeface="Calibri" panose="020F0502020204030204" pitchFamily="34" charset="0"/>
              <a:cs typeface="Calibri" panose="020F0502020204030204" pitchFamily="34" charset="0"/>
            </a:rPr>
            <a:t>of</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Joseon</a:t>
          </a:r>
          <a:r>
            <a:rPr lang="de-AT" sz="1000" b="0" i="0" dirty="0">
              <a:latin typeface="Calibri" panose="020F0502020204030204" pitchFamily="34" charset="0"/>
              <a:cs typeface="Calibri" panose="020F0502020204030204" pitchFamily="34" charset="0"/>
            </a:rPr>
            <a:t> Green Plum Refreshing </a:t>
          </a:r>
          <a:r>
            <a:rPr lang="de-AT" sz="1000" b="0" i="0" dirty="0" err="1">
              <a:latin typeface="Calibri" panose="020F0502020204030204" pitchFamily="34" charset="0"/>
              <a:cs typeface="Calibri" panose="020F0502020204030204" pitchFamily="34" charset="0"/>
            </a:rPr>
            <a:t>Cleanser</a:t>
          </a:r>
          <a:br>
            <a:rPr lang="de-AT" sz="1000" b="0" i="0" dirty="0">
              <a:latin typeface="Calibri" panose="020F0502020204030204" pitchFamily="34" charset="0"/>
              <a:cs typeface="Calibri" panose="020F0502020204030204" pitchFamily="34" charset="0"/>
            </a:rPr>
          </a:br>
          <a:r>
            <a:rPr lang="de-AT" sz="900" b="0" i="1" dirty="0">
              <a:latin typeface="Calibri" panose="020F0502020204030204" pitchFamily="34" charset="0"/>
              <a:cs typeface="Calibri" panose="020F0502020204030204" pitchFamily="34" charset="0"/>
            </a:rPr>
            <a:t>(All Skin </a:t>
          </a:r>
          <a:r>
            <a:rPr lang="de-AT" sz="900" b="0" i="1" dirty="0" err="1">
              <a:latin typeface="Calibri" panose="020F0502020204030204" pitchFamily="34" charset="0"/>
              <a:cs typeface="Calibri" panose="020F0502020204030204" pitchFamily="34" charset="0"/>
            </a:rPr>
            <a:t>Types</a:t>
          </a:r>
          <a:r>
            <a:rPr lang="de-AT" sz="900" b="0" i="1" dirty="0">
              <a:latin typeface="Calibri" panose="020F0502020204030204" pitchFamily="34" charset="0"/>
              <a:cs typeface="Calibri" panose="020F0502020204030204" pitchFamily="34" charset="0"/>
            </a:rPr>
            <a:t>)</a:t>
          </a:r>
          <a:endParaRPr lang="en-GB" sz="800" b="0" i="1" dirty="0">
            <a:latin typeface="Calibri" panose="020F0502020204030204" pitchFamily="34" charset="0"/>
            <a:cs typeface="Calibri" panose="020F0502020204030204" pitchFamily="34" charset="0"/>
          </a:endParaRPr>
        </a:p>
      </dgm:t>
    </dgm:pt>
    <dgm:pt modelId="{E0DB193A-A661-CE49-B0B7-C636C0561FC3}" type="parTrans" cxnId="{A8E6AEBA-9573-FD43-85D6-B288206B381C}">
      <dgm:prSet/>
      <dgm:spPr/>
      <dgm:t>
        <a:bodyPr/>
        <a:lstStyle/>
        <a:p>
          <a:endParaRPr lang="en-GB"/>
        </a:p>
      </dgm:t>
    </dgm:pt>
    <dgm:pt modelId="{5635F753-72E2-6148-93C7-22A875DA3432}" type="sibTrans" cxnId="{A8E6AEBA-9573-FD43-85D6-B288206B381C}">
      <dgm:prSet/>
      <dgm:spPr>
        <a:noFill/>
      </dgm:spPr>
      <dgm:t>
        <a:bodyPr/>
        <a:lstStyle/>
        <a:p>
          <a:endParaRPr lang="en-GB"/>
        </a:p>
      </dgm:t>
    </dgm:pt>
    <dgm:pt modelId="{16A65A9B-028B-8A4C-AECB-35905B824A0F}">
      <dgm:prSet custT="1"/>
      <dgm:spPr/>
      <dgm:t>
        <a:bodyPr/>
        <a:lstStyle/>
        <a:p>
          <a:r>
            <a:rPr lang="de-DE" sz="1100" b="0" i="0" dirty="0" err="1">
              <a:latin typeface="Calibri" panose="020F0502020204030204" pitchFamily="34" charset="0"/>
              <a:cs typeface="Calibri" panose="020F0502020204030204" pitchFamily="34" charset="0"/>
            </a:rPr>
            <a:t>Differin</a:t>
          </a:r>
          <a:r>
            <a:rPr lang="de-DE" sz="1100" b="0" i="0" dirty="0">
              <a:latin typeface="Calibri" panose="020F0502020204030204" pitchFamily="34" charset="0"/>
              <a:cs typeface="Calibri" panose="020F0502020204030204" pitchFamily="34" charset="0"/>
            </a:rPr>
            <a:t> Dark</a:t>
          </a:r>
          <a:br>
            <a:rPr lang="de-DE" sz="1100" b="0" i="0" dirty="0">
              <a:latin typeface="Calibri" panose="020F0502020204030204" pitchFamily="34" charset="0"/>
              <a:cs typeface="Calibri" panose="020F0502020204030204" pitchFamily="34" charset="0"/>
            </a:rPr>
          </a:br>
          <a:r>
            <a:rPr lang="de-DE" sz="1100" b="0" i="0" dirty="0">
              <a:latin typeface="Calibri" panose="020F0502020204030204" pitchFamily="34" charset="0"/>
              <a:cs typeface="Calibri" panose="020F0502020204030204" pitchFamily="34" charset="0"/>
            </a:rPr>
            <a:t>Spot </a:t>
          </a:r>
          <a:r>
            <a:rPr lang="de-DE" sz="1100" b="0" i="0" dirty="0" err="1">
              <a:latin typeface="Calibri" panose="020F0502020204030204" pitchFamily="34" charset="0"/>
              <a:cs typeface="Calibri" panose="020F0502020204030204" pitchFamily="34" charset="0"/>
            </a:rPr>
            <a:t>Correcting</a:t>
          </a:r>
          <a:r>
            <a:rPr lang="de-DE" sz="1100" b="0" i="0" dirty="0">
              <a:latin typeface="Calibri" panose="020F0502020204030204" pitchFamily="34" charset="0"/>
              <a:cs typeface="Calibri" panose="020F0502020204030204" pitchFamily="34" charset="0"/>
            </a:rPr>
            <a:t> Serum</a:t>
          </a:r>
          <a:br>
            <a:rPr lang="de-DE" sz="1100" b="0" i="0" dirty="0">
              <a:latin typeface="Calibri" panose="020F0502020204030204" pitchFamily="34" charset="0"/>
              <a:cs typeface="Calibri" panose="020F0502020204030204" pitchFamily="34" charset="0"/>
            </a:rPr>
          </a:br>
          <a:r>
            <a:rPr lang="de-DE" sz="900" b="0" i="0" dirty="0">
              <a:latin typeface="Calibri" panose="020F0502020204030204" pitchFamily="34" charset="0"/>
              <a:cs typeface="Calibri" panose="020F0502020204030204" pitchFamily="34" charset="0"/>
            </a:rPr>
            <a:t>(4% </a:t>
          </a:r>
          <a:r>
            <a:rPr lang="de-DE" sz="900" b="0" i="0" dirty="0" err="1">
              <a:latin typeface="Calibri" panose="020F0502020204030204" pitchFamily="34" charset="0"/>
              <a:cs typeface="Calibri" panose="020F0502020204030204" pitchFamily="34" charset="0"/>
            </a:rPr>
            <a:t>Niacinamide</a:t>
          </a:r>
          <a:r>
            <a:rPr lang="de-DE" sz="900" b="0" i="0" dirty="0">
              <a:latin typeface="Calibri" panose="020F0502020204030204" pitchFamily="34" charset="0"/>
              <a:cs typeface="Calibri" panose="020F0502020204030204" pitchFamily="34" charset="0"/>
            </a:rPr>
            <a:t>)</a:t>
          </a:r>
          <a:endParaRPr lang="en-GB" sz="1100" dirty="0">
            <a:latin typeface="Calibri" panose="020F0502020204030204" pitchFamily="34" charset="0"/>
            <a:cs typeface="Calibri" panose="020F0502020204030204" pitchFamily="34" charset="0"/>
          </a:endParaRPr>
        </a:p>
      </dgm:t>
    </dgm:pt>
    <dgm:pt modelId="{0C566A24-1F6C-C845-BA0E-9212CCAAB8EF}" type="parTrans" cxnId="{33AA2D1D-AE86-8A49-925B-FEC95A42D210}">
      <dgm:prSet/>
      <dgm:spPr/>
      <dgm:t>
        <a:bodyPr/>
        <a:lstStyle/>
        <a:p>
          <a:endParaRPr lang="en-GB"/>
        </a:p>
      </dgm:t>
    </dgm:pt>
    <dgm:pt modelId="{AF54AD96-1AD3-8447-BAC0-E5A99539E1BD}" type="sibTrans" cxnId="{33AA2D1D-AE86-8A49-925B-FEC95A42D210}">
      <dgm:prSet/>
      <dgm:spPr>
        <a:noFill/>
      </dgm:spPr>
      <dgm:t>
        <a:bodyPr/>
        <a:lstStyle/>
        <a:p>
          <a:endParaRPr lang="en-GB"/>
        </a:p>
      </dgm:t>
    </dgm:pt>
    <dgm:pt modelId="{B5F9F0ED-E80E-5841-8B4F-BA2F0E5785A9}">
      <dgm:prSet custT="1"/>
      <dgm:spPr/>
      <dgm:t>
        <a:bodyPr/>
        <a:lstStyle/>
        <a:p>
          <a:r>
            <a:rPr lang="en-GB" sz="1000" b="1" dirty="0">
              <a:solidFill>
                <a:schemeClr val="bg1"/>
              </a:solidFill>
              <a:latin typeface="Calibri" panose="020F0502020204030204" pitchFamily="34" charset="0"/>
              <a:cs typeface="Calibri" panose="020F0502020204030204" pitchFamily="34" charset="0"/>
            </a:rPr>
            <a:t>Examples:</a:t>
          </a:r>
        </a:p>
        <a:p>
          <a:r>
            <a:rPr lang="en-GB" sz="1000" b="0" dirty="0" err="1">
              <a:solidFill>
                <a:schemeClr val="bg1"/>
              </a:solidFill>
              <a:latin typeface="Calibri" panose="020F0502020204030204" pitchFamily="34" charset="0"/>
              <a:cs typeface="Calibri" panose="020F0502020204030204" pitchFamily="34" charset="0"/>
            </a:rPr>
            <a:t>CeraVe</a:t>
          </a:r>
          <a:r>
            <a:rPr lang="en-GB" sz="1000" b="0" dirty="0">
              <a:solidFill>
                <a:schemeClr val="bg1"/>
              </a:solidFill>
              <a:latin typeface="Calibri" panose="020F0502020204030204" pitchFamily="34" charset="0"/>
              <a:cs typeface="Calibri" panose="020F0502020204030204" pitchFamily="34" charset="0"/>
            </a:rPr>
            <a:t> Ultra-Light</a:t>
          </a:r>
          <a:br>
            <a:rPr lang="en-GB" sz="1000" b="0" dirty="0">
              <a:solidFill>
                <a:schemeClr val="bg1"/>
              </a:solidFill>
              <a:latin typeface="Calibri" panose="020F0502020204030204" pitchFamily="34" charset="0"/>
              <a:cs typeface="Calibri" panose="020F0502020204030204" pitchFamily="34" charset="0"/>
            </a:rPr>
          </a:br>
          <a:r>
            <a:rPr lang="en-GB" sz="1000" b="0" dirty="0">
              <a:solidFill>
                <a:schemeClr val="bg1"/>
              </a:solidFill>
              <a:latin typeface="Calibri" panose="020F0502020204030204" pitchFamily="34" charset="0"/>
              <a:cs typeface="Calibri" panose="020F0502020204030204" pitchFamily="34" charset="0"/>
            </a:rPr>
            <a:t>Moisturizing Gel</a:t>
          </a:r>
          <a:br>
            <a:rPr lang="en-GB" sz="1000" b="0" dirty="0">
              <a:solidFill>
                <a:schemeClr val="bg1"/>
              </a:solidFill>
              <a:latin typeface="Calibri" panose="020F0502020204030204" pitchFamily="34" charset="0"/>
              <a:cs typeface="Calibri" panose="020F0502020204030204" pitchFamily="34" charset="0"/>
            </a:rPr>
          </a:br>
          <a:r>
            <a:rPr lang="en-GB" sz="900" b="0" i="1" dirty="0">
              <a:latin typeface="Calibri" panose="020F0502020204030204" pitchFamily="34" charset="0"/>
              <a:cs typeface="Calibri" panose="020F0502020204030204" pitchFamily="34" charset="0"/>
            </a:rPr>
            <a:t>(Normal to Oily Skin)</a:t>
          </a:r>
          <a:br>
            <a:rPr lang="en-GB" sz="800" b="1" dirty="0">
              <a:latin typeface="Calibri" panose="020F0502020204030204" pitchFamily="34" charset="0"/>
              <a:cs typeface="Calibri" panose="020F0502020204030204" pitchFamily="34" charset="0"/>
            </a:rPr>
          </a:br>
          <a:r>
            <a:rPr lang="en-GB" sz="1000" b="1" u="sng" dirty="0">
              <a:latin typeface="Calibri" panose="020F0502020204030204" pitchFamily="34" charset="0"/>
              <a:cs typeface="Calibri" panose="020F0502020204030204" pitchFamily="34" charset="0"/>
            </a:rPr>
            <a:t>or</a:t>
          </a:r>
          <a:br>
            <a:rPr lang="en-GB" sz="1000" b="1" dirty="0">
              <a:latin typeface="Calibri" panose="020F0502020204030204" pitchFamily="34" charset="0"/>
              <a:cs typeface="Calibri" panose="020F0502020204030204" pitchFamily="34" charset="0"/>
            </a:rPr>
          </a:br>
          <a:r>
            <a:rPr lang="en-GB" sz="1000" b="0" i="0" baseline="0" dirty="0">
              <a:latin typeface="Calibri" panose="020F0502020204030204" pitchFamily="34" charset="0"/>
              <a:cs typeface="Calibri" panose="020F0502020204030204" pitchFamily="34" charset="0"/>
            </a:rPr>
            <a:t>The Ordinary Natural </a:t>
          </a:r>
          <a:br>
            <a:rPr lang="en-GB" sz="1000" b="0" i="0" baseline="0" dirty="0">
              <a:latin typeface="Calibri" panose="020F0502020204030204" pitchFamily="34" charset="0"/>
              <a:cs typeface="Calibri" panose="020F0502020204030204" pitchFamily="34" charset="0"/>
            </a:rPr>
          </a:br>
          <a:r>
            <a:rPr lang="en-GB" sz="1000" b="0" i="0" baseline="0" dirty="0" err="1">
              <a:latin typeface="Calibri" panose="020F0502020204030204" pitchFamily="34" charset="0"/>
              <a:cs typeface="Calibri" panose="020F0502020204030204" pitchFamily="34" charset="0"/>
            </a:rPr>
            <a:t>NMF+Beta</a:t>
          </a:r>
          <a:r>
            <a:rPr lang="en-GB" sz="1000" b="0" i="0" baseline="0" dirty="0">
              <a:latin typeface="Calibri" panose="020F0502020204030204" pitchFamily="34" charset="0"/>
              <a:cs typeface="Calibri" panose="020F0502020204030204" pitchFamily="34" charset="0"/>
            </a:rPr>
            <a:t> Glucan</a:t>
          </a:r>
          <a:br>
            <a:rPr lang="en-GB" sz="1000" b="0" i="0" baseline="0" dirty="0">
              <a:latin typeface="Calibri" panose="020F0502020204030204" pitchFamily="34" charset="0"/>
              <a:cs typeface="Calibri" panose="020F0502020204030204" pitchFamily="34" charset="0"/>
            </a:rPr>
          </a:br>
          <a:r>
            <a:rPr lang="en-GB" sz="900" b="0" i="1" dirty="0">
              <a:latin typeface="Calibri" panose="020F0502020204030204" pitchFamily="34" charset="0"/>
              <a:cs typeface="Calibri" panose="020F0502020204030204" pitchFamily="34" charset="0"/>
            </a:rPr>
            <a:t>(Normal to Oily Skin)</a:t>
          </a:r>
          <a:endParaRPr lang="en-GB" sz="850" dirty="0"/>
        </a:p>
      </dgm:t>
    </dgm:pt>
    <dgm:pt modelId="{864FDE5C-B68D-FD47-A5AF-D742B1E17AF7}" type="parTrans" cxnId="{0C616FBD-CFF7-A34C-A2AC-777C43A858F6}">
      <dgm:prSet/>
      <dgm:spPr/>
      <dgm:t>
        <a:bodyPr/>
        <a:lstStyle/>
        <a:p>
          <a:endParaRPr lang="en-GB"/>
        </a:p>
      </dgm:t>
    </dgm:pt>
    <dgm:pt modelId="{CEDA4F37-F474-4C44-A005-F719E78405A1}" type="sibTrans" cxnId="{0C616FBD-CFF7-A34C-A2AC-777C43A858F6}">
      <dgm:prSet/>
      <dgm:spPr>
        <a:noFill/>
      </dgm:spPr>
      <dgm:t>
        <a:bodyPr/>
        <a:lstStyle/>
        <a:p>
          <a:endParaRPr lang="en-GB"/>
        </a:p>
      </dgm:t>
    </dgm:pt>
    <dgm:pt modelId="{1C7D47A1-900C-3A40-8512-97E35796C437}" type="pres">
      <dgm:prSet presAssocID="{7EF6751C-B084-4CE2-98DF-BAF3B89A2F6B}" presName="Name0" presStyleCnt="0">
        <dgm:presLayoutVars>
          <dgm:dir/>
          <dgm:resizeHandles val="exact"/>
        </dgm:presLayoutVars>
      </dgm:prSet>
      <dgm:spPr/>
    </dgm:pt>
    <dgm:pt modelId="{CDEFA5E1-610A-1645-9A4B-93DA8C7E56FB}" type="pres">
      <dgm:prSet presAssocID="{B3CD7E3F-80C6-DD4E-8625-8AD295C12B05}" presName="composite" presStyleCnt="0"/>
      <dgm:spPr/>
    </dgm:pt>
    <dgm:pt modelId="{6062CEC7-F882-EE43-AE3C-2CBCD340CE5C}" type="pres">
      <dgm:prSet presAssocID="{B3CD7E3F-80C6-DD4E-8625-8AD295C12B05}" presName="imagSh" presStyleLbl="bgImgPlace1" presStyleIdx="0" presStyleCnt="5" custLinFactNeighborX="-276" custLinFactNeighborY="-16159"/>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03CB95AF-D19D-0245-99ED-7906B1061E40}" type="pres">
      <dgm:prSet presAssocID="{B3CD7E3F-80C6-DD4E-8625-8AD295C12B05}" presName="txNode" presStyleLbl="node1" presStyleIdx="0" presStyleCnt="5" custScaleX="114592" custScaleY="89637" custLinFactNeighborX="-8209" custLinFactNeighborY="-1244">
        <dgm:presLayoutVars>
          <dgm:bulletEnabled val="1"/>
        </dgm:presLayoutVars>
      </dgm:prSet>
      <dgm:spPr/>
    </dgm:pt>
    <dgm:pt modelId="{F97BF16A-EDF1-F244-BC67-8C42AEF3C927}" type="pres">
      <dgm:prSet presAssocID="{5635F753-72E2-6148-93C7-22A875DA3432}" presName="sibTrans" presStyleLbl="sibTrans2D1" presStyleIdx="0" presStyleCnt="4"/>
      <dgm:spPr/>
    </dgm:pt>
    <dgm:pt modelId="{B62C63DA-F326-524F-B4D2-4E78E5806E7C}" type="pres">
      <dgm:prSet presAssocID="{5635F753-72E2-6148-93C7-22A875DA3432}" presName="connTx" presStyleLbl="sibTrans2D1" presStyleIdx="0" presStyleCnt="4"/>
      <dgm:spPr/>
    </dgm:pt>
    <dgm:pt modelId="{DE6BE694-CE7D-3E41-BEE4-1973D430F11A}" type="pres">
      <dgm:prSet presAssocID="{09432FA7-433C-724C-9AE5-D1E7122A7BD8}" presName="composite" presStyleCnt="0"/>
      <dgm:spPr/>
    </dgm:pt>
    <dgm:pt modelId="{D4585CCD-8E47-2E43-9AE8-AD7F56944956}" type="pres">
      <dgm:prSet presAssocID="{09432FA7-433C-724C-9AE5-D1E7122A7BD8}" presName="imagSh" presStyleLbl="bgImgPlace1" presStyleIdx="1" presStyleCnt="5" custLinFactNeighborX="-5365" custLinFactNeighborY="-12688"/>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92972378-D5A6-E047-A2F6-6C66D6033DFF}" type="pres">
      <dgm:prSet presAssocID="{09432FA7-433C-724C-9AE5-D1E7122A7BD8}" presName="txNode" presStyleLbl="node1" presStyleIdx="1" presStyleCnt="5" custScaleX="114592" custScaleY="89637" custLinFactNeighborX="-6192" custLinFactNeighborY="-1244">
        <dgm:presLayoutVars>
          <dgm:bulletEnabled val="1"/>
        </dgm:presLayoutVars>
      </dgm:prSet>
      <dgm:spPr/>
    </dgm:pt>
    <dgm:pt modelId="{B6E5394C-6B63-F047-9B0A-FC3C9E7311CF}" type="pres">
      <dgm:prSet presAssocID="{57BC94F1-B9AF-374E-9D62-6F37F4DC57D7}" presName="sibTrans" presStyleLbl="sibTrans2D1" presStyleIdx="1" presStyleCnt="4"/>
      <dgm:spPr/>
    </dgm:pt>
    <dgm:pt modelId="{DC7E142F-B42D-294F-9B91-49F9362BEBBB}" type="pres">
      <dgm:prSet presAssocID="{57BC94F1-B9AF-374E-9D62-6F37F4DC57D7}" presName="connTx" presStyleLbl="sibTrans2D1" presStyleIdx="1" presStyleCnt="4"/>
      <dgm:spPr/>
    </dgm:pt>
    <dgm:pt modelId="{BF4811DC-741C-DB41-90D6-B112916E42D8}" type="pres">
      <dgm:prSet presAssocID="{16A65A9B-028B-8A4C-AECB-35905B824A0F}" presName="composite" presStyleCnt="0"/>
      <dgm:spPr/>
    </dgm:pt>
    <dgm:pt modelId="{E7CF5759-F361-3148-BA63-F56E1FBAB15E}" type="pres">
      <dgm:prSet presAssocID="{16A65A9B-028B-8A4C-AECB-35905B824A0F}" presName="imagSh" presStyleLbl="bgImgPlace1" presStyleIdx="2" presStyleCnt="5" custLinFactNeighborX="4761" custLinFactNeighborY="-15637"/>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C1A2A2B2-DCCB-0947-9775-457C431ABA12}" type="pres">
      <dgm:prSet presAssocID="{16A65A9B-028B-8A4C-AECB-35905B824A0F}" presName="txNode" presStyleLbl="node1" presStyleIdx="2" presStyleCnt="5" custScaleX="114592" custScaleY="89637" custLinFactNeighborX="-2020" custLinFactNeighborY="-1364">
        <dgm:presLayoutVars>
          <dgm:bulletEnabled val="1"/>
        </dgm:presLayoutVars>
      </dgm:prSet>
      <dgm:spPr/>
    </dgm:pt>
    <dgm:pt modelId="{6FE775EB-7A39-1840-8409-1C980CC57B41}" type="pres">
      <dgm:prSet presAssocID="{AF54AD96-1AD3-8447-BAC0-E5A99539E1BD}" presName="sibTrans" presStyleLbl="sibTrans2D1" presStyleIdx="2" presStyleCnt="4"/>
      <dgm:spPr/>
    </dgm:pt>
    <dgm:pt modelId="{36E7C21F-49D0-BF48-A7E6-09F6A22F6FC1}" type="pres">
      <dgm:prSet presAssocID="{AF54AD96-1AD3-8447-BAC0-E5A99539E1BD}" presName="connTx" presStyleLbl="sibTrans2D1" presStyleIdx="2" presStyleCnt="4"/>
      <dgm:spPr/>
    </dgm:pt>
    <dgm:pt modelId="{22B158B6-2DB2-334E-91E6-8BE1BA45DECE}" type="pres">
      <dgm:prSet presAssocID="{B5F9F0ED-E80E-5841-8B4F-BA2F0E5785A9}" presName="composite" presStyleCnt="0"/>
      <dgm:spPr/>
    </dgm:pt>
    <dgm:pt modelId="{2566A94A-446A-CC4B-BF65-D21AAFEB709F}" type="pres">
      <dgm:prSet presAssocID="{B5F9F0ED-E80E-5841-8B4F-BA2F0E5785A9}" presName="imagSh" presStyleLbl="bgImgPlace1" presStyleIdx="3" presStyleCnt="5" custLinFactNeighborX="1960" custLinFactNeighborY="-8023"/>
      <dgm:spPr>
        <a:blipFill rotWithShape="1">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CA6A854C-7B2E-FB46-B1BA-DF3D2A7C6ED9}" type="pres">
      <dgm:prSet presAssocID="{B5F9F0ED-E80E-5841-8B4F-BA2F0E5785A9}" presName="txNode" presStyleLbl="node1" presStyleIdx="3" presStyleCnt="5" custScaleX="114592" custScaleY="89637">
        <dgm:presLayoutVars>
          <dgm:bulletEnabled val="1"/>
        </dgm:presLayoutVars>
      </dgm:prSet>
      <dgm:spPr/>
    </dgm:pt>
    <dgm:pt modelId="{54BD597A-35EE-4044-9BCF-BAD2BC548BA0}" type="pres">
      <dgm:prSet presAssocID="{CEDA4F37-F474-4C44-A005-F719E78405A1}" presName="sibTrans" presStyleLbl="sibTrans2D1" presStyleIdx="3" presStyleCnt="4"/>
      <dgm:spPr/>
    </dgm:pt>
    <dgm:pt modelId="{BE4E1EDA-C01C-8A48-B09D-53EF0AEB50D1}" type="pres">
      <dgm:prSet presAssocID="{CEDA4F37-F474-4C44-A005-F719E78405A1}" presName="connTx" presStyleLbl="sibTrans2D1" presStyleIdx="3" presStyleCnt="4"/>
      <dgm:spPr/>
    </dgm:pt>
    <dgm:pt modelId="{F090E9CF-6ECD-A34F-835A-59FD1305C906}" type="pres">
      <dgm:prSet presAssocID="{049CE096-B1BE-4F42-885A-BB80FF188A69}" presName="composite" presStyleCnt="0"/>
      <dgm:spPr/>
    </dgm:pt>
    <dgm:pt modelId="{A919619F-2131-7648-994D-D6A22D018EDA}" type="pres">
      <dgm:prSet presAssocID="{049CE096-B1BE-4F42-885A-BB80FF188A69}" presName="imagSh" presStyleLbl="bgImgPlace1" presStyleIdx="4" presStyleCnt="5" custLinFactNeighborX="-6811" custLinFactNeighborY="-13400"/>
      <dgm:spPr>
        <a:blipFill rotWithShape="1">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 modelId="{796FC76A-6CEF-E149-9B10-D2112932D3E5}" type="pres">
      <dgm:prSet presAssocID="{049CE096-B1BE-4F42-885A-BB80FF188A69}" presName="txNode" presStyleLbl="node1" presStyleIdx="4" presStyleCnt="5" custScaleX="114592" custScaleY="89637" custLinFactNeighborX="67" custLinFactNeighborY="-1244">
        <dgm:presLayoutVars>
          <dgm:bulletEnabled val="1"/>
        </dgm:presLayoutVars>
      </dgm:prSet>
      <dgm:spPr/>
    </dgm:pt>
  </dgm:ptLst>
  <dgm:cxnLst>
    <dgm:cxn modelId="{2A3B9905-DD66-684D-9DE5-2B35272575C4}" type="presOf" srcId="{57BC94F1-B9AF-374E-9D62-6F37F4DC57D7}" destId="{DC7E142F-B42D-294F-9B91-49F9362BEBBB}" srcOrd="1" destOrd="0" presId="urn:microsoft.com/office/officeart/2005/8/layout/hProcess10"/>
    <dgm:cxn modelId="{A1A0160C-EEB3-0542-A9DA-B6366D89B689}" type="presOf" srcId="{16A65A9B-028B-8A4C-AECB-35905B824A0F}" destId="{C1A2A2B2-DCCB-0947-9775-457C431ABA12}" srcOrd="0" destOrd="0" presId="urn:microsoft.com/office/officeart/2005/8/layout/hProcess10"/>
    <dgm:cxn modelId="{5C5C211A-D996-9941-B2D3-6A75CCEFED03}" type="presOf" srcId="{5635F753-72E2-6148-93C7-22A875DA3432}" destId="{F97BF16A-EDF1-F244-BC67-8C42AEF3C927}" srcOrd="0" destOrd="0" presId="urn:microsoft.com/office/officeart/2005/8/layout/hProcess10"/>
    <dgm:cxn modelId="{33AA2D1D-AE86-8A49-925B-FEC95A42D210}" srcId="{7EF6751C-B084-4CE2-98DF-BAF3B89A2F6B}" destId="{16A65A9B-028B-8A4C-AECB-35905B824A0F}" srcOrd="2" destOrd="0" parTransId="{0C566A24-1F6C-C845-BA0E-9212CCAAB8EF}" sibTransId="{AF54AD96-1AD3-8447-BAC0-E5A99539E1BD}"/>
    <dgm:cxn modelId="{F8FF5A2E-B0EA-C74A-91D8-239CCBEB9272}" type="presOf" srcId="{57BC94F1-B9AF-374E-9D62-6F37F4DC57D7}" destId="{B6E5394C-6B63-F047-9B0A-FC3C9E7311CF}" srcOrd="0" destOrd="0" presId="urn:microsoft.com/office/officeart/2005/8/layout/hProcess10"/>
    <dgm:cxn modelId="{E45B182F-208F-514F-B1A3-C0386396ED65}" type="presOf" srcId="{CEDA4F37-F474-4C44-A005-F719E78405A1}" destId="{54BD597A-35EE-4044-9BCF-BAD2BC548BA0}" srcOrd="0" destOrd="0" presId="urn:microsoft.com/office/officeart/2005/8/layout/hProcess10"/>
    <dgm:cxn modelId="{BEAF9C44-EED5-534E-8E7E-CE5B9C01D052}" type="presOf" srcId="{B5F9F0ED-E80E-5841-8B4F-BA2F0E5785A9}" destId="{CA6A854C-7B2E-FB46-B1BA-DF3D2A7C6ED9}" srcOrd="0" destOrd="0" presId="urn:microsoft.com/office/officeart/2005/8/layout/hProcess10"/>
    <dgm:cxn modelId="{4A1FFB4F-7CC7-DB42-83E7-8286F1A50E89}" type="presOf" srcId="{AF54AD96-1AD3-8447-BAC0-E5A99539E1BD}" destId="{36E7C21F-49D0-BF48-A7E6-09F6A22F6FC1}" srcOrd="1" destOrd="0" presId="urn:microsoft.com/office/officeart/2005/8/layout/hProcess10"/>
    <dgm:cxn modelId="{67171079-982A-0249-971C-3BF122C27549}" type="presOf" srcId="{AF54AD96-1AD3-8447-BAC0-E5A99539E1BD}" destId="{6FE775EB-7A39-1840-8409-1C980CC57B41}" srcOrd="0" destOrd="0" presId="urn:microsoft.com/office/officeart/2005/8/layout/hProcess10"/>
    <dgm:cxn modelId="{6A85C891-DE10-484E-A73A-4285300C4E4B}" srcId="{7EF6751C-B084-4CE2-98DF-BAF3B89A2F6B}" destId="{049CE096-B1BE-4F42-885A-BB80FF188A69}" srcOrd="4" destOrd="0" parTransId="{1F418453-4A12-5845-8503-48F15277B173}" sibTransId="{1F0B6C5B-00B1-AF4A-9CDA-35214CFE59C6}"/>
    <dgm:cxn modelId="{528248AD-E01C-8B43-BFE6-29CF97CE54F0}" type="presOf" srcId="{5635F753-72E2-6148-93C7-22A875DA3432}" destId="{B62C63DA-F326-524F-B4D2-4E78E5806E7C}" srcOrd="1" destOrd="0" presId="urn:microsoft.com/office/officeart/2005/8/layout/hProcess10"/>
    <dgm:cxn modelId="{0923DDAD-5B05-A045-B834-4F08B93B2948}" type="presOf" srcId="{049CE096-B1BE-4F42-885A-BB80FF188A69}" destId="{796FC76A-6CEF-E149-9B10-D2112932D3E5}" srcOrd="0" destOrd="0" presId="urn:microsoft.com/office/officeart/2005/8/layout/hProcess10"/>
    <dgm:cxn modelId="{C3CD67AF-15E8-734A-8665-A2148AF087F0}" type="presOf" srcId="{7EF6751C-B084-4CE2-98DF-BAF3B89A2F6B}" destId="{1C7D47A1-900C-3A40-8512-97E35796C437}" srcOrd="0" destOrd="0" presId="urn:microsoft.com/office/officeart/2005/8/layout/hProcess10"/>
    <dgm:cxn modelId="{A8E6AEBA-9573-FD43-85D6-B288206B381C}" srcId="{7EF6751C-B084-4CE2-98DF-BAF3B89A2F6B}" destId="{B3CD7E3F-80C6-DD4E-8625-8AD295C12B05}" srcOrd="0" destOrd="0" parTransId="{E0DB193A-A661-CE49-B0B7-C636C0561FC3}" sibTransId="{5635F753-72E2-6148-93C7-22A875DA3432}"/>
    <dgm:cxn modelId="{0C616FBD-CFF7-A34C-A2AC-777C43A858F6}" srcId="{7EF6751C-B084-4CE2-98DF-BAF3B89A2F6B}" destId="{B5F9F0ED-E80E-5841-8B4F-BA2F0E5785A9}" srcOrd="3" destOrd="0" parTransId="{864FDE5C-B68D-FD47-A5AF-D742B1E17AF7}" sibTransId="{CEDA4F37-F474-4C44-A005-F719E78405A1}"/>
    <dgm:cxn modelId="{F1EF20CC-2EB8-1942-99BA-AB986ED4DCFB}" srcId="{7EF6751C-B084-4CE2-98DF-BAF3B89A2F6B}" destId="{09432FA7-433C-724C-9AE5-D1E7122A7BD8}" srcOrd="1" destOrd="0" parTransId="{8AFD2881-CB81-9746-8CE4-D0CF8A679ACF}" sibTransId="{57BC94F1-B9AF-374E-9D62-6F37F4DC57D7}"/>
    <dgm:cxn modelId="{DE050DD4-E613-5E4B-8BC1-C70802B93D50}" type="presOf" srcId="{B3CD7E3F-80C6-DD4E-8625-8AD295C12B05}" destId="{03CB95AF-D19D-0245-99ED-7906B1061E40}" srcOrd="0" destOrd="0" presId="urn:microsoft.com/office/officeart/2005/8/layout/hProcess10"/>
    <dgm:cxn modelId="{FD1041EC-EE11-654A-A03A-3027F73F8E15}" type="presOf" srcId="{09432FA7-433C-724C-9AE5-D1E7122A7BD8}" destId="{92972378-D5A6-E047-A2F6-6C66D6033DFF}" srcOrd="0" destOrd="0" presId="urn:microsoft.com/office/officeart/2005/8/layout/hProcess10"/>
    <dgm:cxn modelId="{B99FF6FE-9CE0-344D-AB34-E37C62611925}" type="presOf" srcId="{CEDA4F37-F474-4C44-A005-F719E78405A1}" destId="{BE4E1EDA-C01C-8A48-B09D-53EF0AEB50D1}" srcOrd="1" destOrd="0" presId="urn:microsoft.com/office/officeart/2005/8/layout/hProcess10"/>
    <dgm:cxn modelId="{CA8D3741-D30B-D14C-8659-B8B89EDC8FDD}" type="presParOf" srcId="{1C7D47A1-900C-3A40-8512-97E35796C437}" destId="{CDEFA5E1-610A-1645-9A4B-93DA8C7E56FB}" srcOrd="0" destOrd="0" presId="urn:microsoft.com/office/officeart/2005/8/layout/hProcess10"/>
    <dgm:cxn modelId="{701C1DE8-FE99-4641-8E3B-31B19068D88C}" type="presParOf" srcId="{CDEFA5E1-610A-1645-9A4B-93DA8C7E56FB}" destId="{6062CEC7-F882-EE43-AE3C-2CBCD340CE5C}" srcOrd="0" destOrd="0" presId="urn:microsoft.com/office/officeart/2005/8/layout/hProcess10"/>
    <dgm:cxn modelId="{65080115-81B3-6E45-8297-D05AB8255E37}" type="presParOf" srcId="{CDEFA5E1-610A-1645-9A4B-93DA8C7E56FB}" destId="{03CB95AF-D19D-0245-99ED-7906B1061E40}" srcOrd="1" destOrd="0" presId="urn:microsoft.com/office/officeart/2005/8/layout/hProcess10"/>
    <dgm:cxn modelId="{79A2C43A-83BE-2D47-A18C-736FA2307EDB}" type="presParOf" srcId="{1C7D47A1-900C-3A40-8512-97E35796C437}" destId="{F97BF16A-EDF1-F244-BC67-8C42AEF3C927}" srcOrd="1" destOrd="0" presId="urn:microsoft.com/office/officeart/2005/8/layout/hProcess10"/>
    <dgm:cxn modelId="{F3640694-FF6A-1041-800C-9436B8066C8F}" type="presParOf" srcId="{F97BF16A-EDF1-F244-BC67-8C42AEF3C927}" destId="{B62C63DA-F326-524F-B4D2-4E78E5806E7C}" srcOrd="0" destOrd="0" presId="urn:microsoft.com/office/officeart/2005/8/layout/hProcess10"/>
    <dgm:cxn modelId="{64B0F8E5-4FE4-8145-BF17-FEBFC3FB9D9D}" type="presParOf" srcId="{1C7D47A1-900C-3A40-8512-97E35796C437}" destId="{DE6BE694-CE7D-3E41-BEE4-1973D430F11A}" srcOrd="2" destOrd="0" presId="urn:microsoft.com/office/officeart/2005/8/layout/hProcess10"/>
    <dgm:cxn modelId="{C63DA9C1-3C73-B641-B947-32652B2C0ADE}" type="presParOf" srcId="{DE6BE694-CE7D-3E41-BEE4-1973D430F11A}" destId="{D4585CCD-8E47-2E43-9AE8-AD7F56944956}" srcOrd="0" destOrd="0" presId="urn:microsoft.com/office/officeart/2005/8/layout/hProcess10"/>
    <dgm:cxn modelId="{34CD8302-B807-C24D-A1B8-63E1C7045AAC}" type="presParOf" srcId="{DE6BE694-CE7D-3E41-BEE4-1973D430F11A}" destId="{92972378-D5A6-E047-A2F6-6C66D6033DFF}" srcOrd="1" destOrd="0" presId="urn:microsoft.com/office/officeart/2005/8/layout/hProcess10"/>
    <dgm:cxn modelId="{CB471577-2371-6843-9947-BB4EAF0D46F2}" type="presParOf" srcId="{1C7D47A1-900C-3A40-8512-97E35796C437}" destId="{B6E5394C-6B63-F047-9B0A-FC3C9E7311CF}" srcOrd="3" destOrd="0" presId="urn:microsoft.com/office/officeart/2005/8/layout/hProcess10"/>
    <dgm:cxn modelId="{03359D17-4FCE-264A-B8F7-8F51DCFB618F}" type="presParOf" srcId="{B6E5394C-6B63-F047-9B0A-FC3C9E7311CF}" destId="{DC7E142F-B42D-294F-9B91-49F9362BEBBB}" srcOrd="0" destOrd="0" presId="urn:microsoft.com/office/officeart/2005/8/layout/hProcess10"/>
    <dgm:cxn modelId="{8F5D97AE-3282-C945-8308-F9B5E1AECCCC}" type="presParOf" srcId="{1C7D47A1-900C-3A40-8512-97E35796C437}" destId="{BF4811DC-741C-DB41-90D6-B112916E42D8}" srcOrd="4" destOrd="0" presId="urn:microsoft.com/office/officeart/2005/8/layout/hProcess10"/>
    <dgm:cxn modelId="{73D06819-F0FC-B248-84D4-1E8EB7C60B34}" type="presParOf" srcId="{BF4811DC-741C-DB41-90D6-B112916E42D8}" destId="{E7CF5759-F361-3148-BA63-F56E1FBAB15E}" srcOrd="0" destOrd="0" presId="urn:microsoft.com/office/officeart/2005/8/layout/hProcess10"/>
    <dgm:cxn modelId="{3791C9AC-F945-5343-9CD4-49E1497D6126}" type="presParOf" srcId="{BF4811DC-741C-DB41-90D6-B112916E42D8}" destId="{C1A2A2B2-DCCB-0947-9775-457C431ABA12}" srcOrd="1" destOrd="0" presId="urn:microsoft.com/office/officeart/2005/8/layout/hProcess10"/>
    <dgm:cxn modelId="{DA9F1CF5-6302-504D-9E97-395D84CD1723}" type="presParOf" srcId="{1C7D47A1-900C-3A40-8512-97E35796C437}" destId="{6FE775EB-7A39-1840-8409-1C980CC57B41}" srcOrd="5" destOrd="0" presId="urn:microsoft.com/office/officeart/2005/8/layout/hProcess10"/>
    <dgm:cxn modelId="{1683B245-E36D-D146-A766-015285248AD2}" type="presParOf" srcId="{6FE775EB-7A39-1840-8409-1C980CC57B41}" destId="{36E7C21F-49D0-BF48-A7E6-09F6A22F6FC1}" srcOrd="0" destOrd="0" presId="urn:microsoft.com/office/officeart/2005/8/layout/hProcess10"/>
    <dgm:cxn modelId="{289149E4-04F8-9E42-AD19-1FFB55729AAF}" type="presParOf" srcId="{1C7D47A1-900C-3A40-8512-97E35796C437}" destId="{22B158B6-2DB2-334E-91E6-8BE1BA45DECE}" srcOrd="6" destOrd="0" presId="urn:microsoft.com/office/officeart/2005/8/layout/hProcess10"/>
    <dgm:cxn modelId="{B0EB1F0E-1B99-2041-8EFD-060681633EF7}" type="presParOf" srcId="{22B158B6-2DB2-334E-91E6-8BE1BA45DECE}" destId="{2566A94A-446A-CC4B-BF65-D21AAFEB709F}" srcOrd="0" destOrd="0" presId="urn:microsoft.com/office/officeart/2005/8/layout/hProcess10"/>
    <dgm:cxn modelId="{63CDF159-A7A3-6A44-BAF6-23E78A42529F}" type="presParOf" srcId="{22B158B6-2DB2-334E-91E6-8BE1BA45DECE}" destId="{CA6A854C-7B2E-FB46-B1BA-DF3D2A7C6ED9}" srcOrd="1" destOrd="0" presId="urn:microsoft.com/office/officeart/2005/8/layout/hProcess10"/>
    <dgm:cxn modelId="{A16B177F-1C35-E14D-A23D-2377312E8D11}" type="presParOf" srcId="{1C7D47A1-900C-3A40-8512-97E35796C437}" destId="{54BD597A-35EE-4044-9BCF-BAD2BC548BA0}" srcOrd="7" destOrd="0" presId="urn:microsoft.com/office/officeart/2005/8/layout/hProcess10"/>
    <dgm:cxn modelId="{00F3DAC0-9297-1742-A921-EC1144C0235C}" type="presParOf" srcId="{54BD597A-35EE-4044-9BCF-BAD2BC548BA0}" destId="{BE4E1EDA-C01C-8A48-B09D-53EF0AEB50D1}" srcOrd="0" destOrd="0" presId="urn:microsoft.com/office/officeart/2005/8/layout/hProcess10"/>
    <dgm:cxn modelId="{5B3725B3-7DAD-524E-916C-F6AB25CADCDE}" type="presParOf" srcId="{1C7D47A1-900C-3A40-8512-97E35796C437}" destId="{F090E9CF-6ECD-A34F-835A-59FD1305C906}" srcOrd="8" destOrd="0" presId="urn:microsoft.com/office/officeart/2005/8/layout/hProcess10"/>
    <dgm:cxn modelId="{2D530563-A676-D840-926A-8DE8FD701E0B}" type="presParOf" srcId="{F090E9CF-6ECD-A34F-835A-59FD1305C906}" destId="{A919619F-2131-7648-994D-D6A22D018EDA}" srcOrd="0" destOrd="0" presId="urn:microsoft.com/office/officeart/2005/8/layout/hProcess10"/>
    <dgm:cxn modelId="{31BE6F64-4773-314D-A9DD-42F412247FEC}" type="presParOf" srcId="{F090E9CF-6ECD-A34F-835A-59FD1305C906}" destId="{796FC76A-6CEF-E149-9B10-D2112932D3E5}" srcOrd="1" destOrd="0" presId="urn:microsoft.com/office/officeart/2005/8/layout/hProcess10"/>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A72DAD-79BF-D448-949E-20B394958CA7}"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en-GB"/>
        </a:p>
      </dgm:t>
    </dgm:pt>
    <dgm:pt modelId="{8FCB9C27-A52E-BE4B-AAEC-F4DF69B9A4C6}">
      <dgm:prSet custT="1"/>
      <dgm:spPr/>
      <dgm:t>
        <a:bodyPr/>
        <a:lstStyle/>
        <a:p>
          <a:r>
            <a:rPr lang="en-GB" sz="1400" b="1" i="0" dirty="0"/>
            <a:t>Morning Skincare Routine: </a:t>
          </a:r>
          <a:r>
            <a:rPr lang="en-GB" sz="1400" b="0" i="0" dirty="0"/>
            <a:t>Cleanse, Hydrate, Reduce Enlarged Pores, Fade Dark Spots, and Protect Against UV Damage.</a:t>
          </a:r>
          <a:endParaRPr lang="en-LU" sz="1400" b="0" dirty="0">
            <a:solidFill>
              <a:schemeClr val="bg1"/>
            </a:solidFill>
          </a:endParaRPr>
        </a:p>
      </dgm:t>
    </dgm:pt>
    <dgm:pt modelId="{EF5AE463-D22D-514A-B80E-74E567C31DDD}" type="parTrans" cxnId="{D6BA617E-D75E-554B-90B9-43DDD0FCAF5E}">
      <dgm:prSet/>
      <dgm:spPr/>
      <dgm:t>
        <a:bodyPr/>
        <a:lstStyle/>
        <a:p>
          <a:endParaRPr lang="en-GB"/>
        </a:p>
      </dgm:t>
    </dgm:pt>
    <dgm:pt modelId="{2372846F-57A3-DA48-B938-01888912AC5A}" type="sibTrans" cxnId="{D6BA617E-D75E-554B-90B9-43DDD0FCAF5E}">
      <dgm:prSet/>
      <dgm:spPr/>
      <dgm:t>
        <a:bodyPr/>
        <a:lstStyle/>
        <a:p>
          <a:endParaRPr lang="en-GB"/>
        </a:p>
      </dgm:t>
    </dgm:pt>
    <dgm:pt modelId="{18BB4E31-DD76-C54E-A82B-E791422702C2}" type="pres">
      <dgm:prSet presAssocID="{EBA72DAD-79BF-D448-949E-20B394958CA7}" presName="linearFlow" presStyleCnt="0">
        <dgm:presLayoutVars>
          <dgm:dir/>
          <dgm:resizeHandles val="exact"/>
        </dgm:presLayoutVars>
      </dgm:prSet>
      <dgm:spPr/>
    </dgm:pt>
    <dgm:pt modelId="{F14A1788-76EE-CD44-83AF-1B798CB00451}" type="pres">
      <dgm:prSet presAssocID="{8FCB9C27-A52E-BE4B-AAEC-F4DF69B9A4C6}" presName="composite" presStyleCnt="0"/>
      <dgm:spPr/>
    </dgm:pt>
    <dgm:pt modelId="{91AD9B44-D147-9B44-9DC5-6D853BC33399}" type="pres">
      <dgm:prSet presAssocID="{8FCB9C27-A52E-BE4B-AAEC-F4DF69B9A4C6}" presName="imgShp" presStyleLbl="fgImgPlace1" presStyleIdx="0" presStyleCnt="1" custLinFactX="-100000" custLinFactNeighborX="-102763" custLinFactNeighborY="4128"/>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D21CD4F5-88AB-724D-9BEB-478A6ED58214}" type="pres">
      <dgm:prSet presAssocID="{8FCB9C27-A52E-BE4B-AAEC-F4DF69B9A4C6}" presName="txShp" presStyleLbl="node1" presStyleIdx="0" presStyleCnt="1" custScaleX="125514" custLinFactNeighborX="299" custLinFactNeighborY="-5779">
        <dgm:presLayoutVars>
          <dgm:bulletEnabled val="1"/>
        </dgm:presLayoutVars>
      </dgm:prSet>
      <dgm:spPr/>
    </dgm:pt>
  </dgm:ptLst>
  <dgm:cxnLst>
    <dgm:cxn modelId="{4E198127-428D-0D4F-BA6F-C508F730B1BC}" type="presOf" srcId="{EBA72DAD-79BF-D448-949E-20B394958CA7}" destId="{18BB4E31-DD76-C54E-A82B-E791422702C2}" srcOrd="0" destOrd="0" presId="urn:microsoft.com/office/officeart/2005/8/layout/vList3"/>
    <dgm:cxn modelId="{14A84778-122C-634D-AB18-08713DEDF50A}" type="presOf" srcId="{8FCB9C27-A52E-BE4B-AAEC-F4DF69B9A4C6}" destId="{D21CD4F5-88AB-724D-9BEB-478A6ED58214}" srcOrd="0" destOrd="0" presId="urn:microsoft.com/office/officeart/2005/8/layout/vList3"/>
    <dgm:cxn modelId="{D6BA617E-D75E-554B-90B9-43DDD0FCAF5E}" srcId="{EBA72DAD-79BF-D448-949E-20B394958CA7}" destId="{8FCB9C27-A52E-BE4B-AAEC-F4DF69B9A4C6}" srcOrd="0" destOrd="0" parTransId="{EF5AE463-D22D-514A-B80E-74E567C31DDD}" sibTransId="{2372846F-57A3-DA48-B938-01888912AC5A}"/>
    <dgm:cxn modelId="{6C58DF30-A2D0-5C46-8A4C-AADE518E5ED7}" type="presParOf" srcId="{18BB4E31-DD76-C54E-A82B-E791422702C2}" destId="{F14A1788-76EE-CD44-83AF-1B798CB00451}" srcOrd="0" destOrd="0" presId="urn:microsoft.com/office/officeart/2005/8/layout/vList3"/>
    <dgm:cxn modelId="{1DDCEB1F-B2F2-154E-A101-1C283DE8151B}" type="presParOf" srcId="{F14A1788-76EE-CD44-83AF-1B798CB00451}" destId="{91AD9B44-D147-9B44-9DC5-6D853BC33399}" srcOrd="0" destOrd="0" presId="urn:microsoft.com/office/officeart/2005/8/layout/vList3"/>
    <dgm:cxn modelId="{26F9307D-6CE2-D34D-8B35-DB29E20DCF8E}" type="presParOf" srcId="{F14A1788-76EE-CD44-83AF-1B798CB00451}" destId="{D21CD4F5-88AB-724D-9BEB-478A6ED58214}"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F6751C-B084-4CE2-98DF-BAF3B89A2F6B}" type="doc">
      <dgm:prSet loTypeId="urn:microsoft.com/office/officeart/2005/8/layout/hProcess10" loCatId="icon" qsTypeId="urn:microsoft.com/office/officeart/2005/8/quickstyle/simple5" qsCatId="simple" csTypeId="urn:microsoft.com/office/officeart/2005/8/colors/accent2_1" csCatId="accent2" phldr="1"/>
      <dgm:spPr/>
      <dgm:t>
        <a:bodyPr/>
        <a:lstStyle/>
        <a:p>
          <a:endParaRPr lang="en-US"/>
        </a:p>
      </dgm:t>
    </dgm:pt>
    <dgm:pt modelId="{09432FA7-433C-724C-9AE5-D1E7122A7BD8}">
      <dgm:prSet custT="1"/>
      <dgm:spPr/>
      <dgm:t>
        <a:bodyPr/>
        <a:lstStyle/>
        <a:p>
          <a:r>
            <a:rPr lang="de-DE" sz="1200" b="1" dirty="0" err="1">
              <a:latin typeface="Calibri" panose="020F0502020204030204" pitchFamily="34" charset="0"/>
              <a:cs typeface="Calibri" panose="020F0502020204030204" pitchFamily="34" charset="0"/>
            </a:rPr>
            <a:t>Examples</a:t>
          </a:r>
          <a:r>
            <a:rPr lang="de-DE" sz="1200" b="1" dirty="0">
              <a:latin typeface="Calibri" panose="020F0502020204030204" pitchFamily="34" charset="0"/>
              <a:cs typeface="Calibri" panose="020F0502020204030204" pitchFamily="34" charset="0"/>
            </a:rPr>
            <a:t>:</a:t>
          </a:r>
        </a:p>
        <a:p>
          <a:r>
            <a:rPr lang="de-DE" sz="1200" b="0" dirty="0" err="1">
              <a:latin typeface="Calibri" panose="020F0502020204030204" pitchFamily="34" charset="0"/>
              <a:cs typeface="Calibri" panose="020F0502020204030204" pitchFamily="34" charset="0"/>
            </a:rPr>
            <a:t>Differin</a:t>
          </a:r>
          <a:br>
            <a:rPr lang="de-DE" sz="1200" b="0" dirty="0">
              <a:latin typeface="Calibri" panose="020F0502020204030204" pitchFamily="34" charset="0"/>
              <a:cs typeface="Calibri" panose="020F0502020204030204" pitchFamily="34" charset="0"/>
            </a:rPr>
          </a:br>
          <a:r>
            <a:rPr lang="de-DE" sz="1200" b="0" dirty="0">
              <a:latin typeface="Calibri" panose="020F0502020204030204" pitchFamily="34" charset="0"/>
              <a:cs typeface="Calibri" panose="020F0502020204030204" pitchFamily="34" charset="0"/>
            </a:rPr>
            <a:t>Pore-</a:t>
          </a:r>
          <a:r>
            <a:rPr lang="de-DE" sz="1200" b="0" dirty="0" err="1">
              <a:latin typeface="Calibri" panose="020F0502020204030204" pitchFamily="34" charset="0"/>
              <a:cs typeface="Calibri" panose="020F0502020204030204" pitchFamily="34" charset="0"/>
            </a:rPr>
            <a:t>Minimizing</a:t>
          </a:r>
          <a:r>
            <a:rPr lang="de-DE" sz="1200" b="0" dirty="0">
              <a:latin typeface="Calibri" panose="020F0502020204030204" pitchFamily="34" charset="0"/>
              <a:cs typeface="Calibri" panose="020F0502020204030204" pitchFamily="34" charset="0"/>
            </a:rPr>
            <a:t> Toner</a:t>
          </a:r>
          <a:br>
            <a:rPr lang="de-DE" sz="1200" b="0" dirty="0">
              <a:latin typeface="Calibri" panose="020F0502020204030204" pitchFamily="34" charset="0"/>
              <a:cs typeface="Calibri" panose="020F0502020204030204" pitchFamily="34" charset="0"/>
            </a:rPr>
          </a:br>
          <a:r>
            <a:rPr lang="de-DE" sz="1200" b="1" u="sng" dirty="0" err="1">
              <a:latin typeface="Calibri" panose="020F0502020204030204" pitchFamily="34" charset="0"/>
              <a:cs typeface="Calibri" panose="020F0502020204030204" pitchFamily="34" charset="0"/>
            </a:rPr>
            <a:t>or</a:t>
          </a:r>
          <a:br>
            <a:rPr lang="de-DE" sz="1200" b="0" dirty="0">
              <a:latin typeface="Calibri" panose="020F0502020204030204" pitchFamily="34" charset="0"/>
              <a:cs typeface="Calibri" panose="020F0502020204030204" pitchFamily="34" charset="0"/>
            </a:rPr>
          </a:br>
          <a:r>
            <a:rPr lang="de-DE" sz="1200" b="0" dirty="0" err="1">
              <a:latin typeface="Calibri" panose="020F0502020204030204" pitchFamily="34" charset="0"/>
              <a:cs typeface="Calibri" panose="020F0502020204030204" pitchFamily="34" charset="0"/>
            </a:rPr>
            <a:t>Isntree</a:t>
          </a:r>
          <a:r>
            <a:rPr lang="de-DE" sz="1200" b="0" dirty="0">
              <a:latin typeface="Calibri" panose="020F0502020204030204" pitchFamily="34" charset="0"/>
              <a:cs typeface="Calibri" panose="020F0502020204030204" pitchFamily="34" charset="0"/>
            </a:rPr>
            <a:t> Green Tea Fresh Toner</a:t>
          </a:r>
        </a:p>
      </dgm:t>
    </dgm:pt>
    <dgm:pt modelId="{8AFD2881-CB81-9746-8CE4-D0CF8A679ACF}" type="parTrans" cxnId="{F1EF20CC-2EB8-1942-99BA-AB986ED4DCFB}">
      <dgm:prSet/>
      <dgm:spPr/>
      <dgm:t>
        <a:bodyPr/>
        <a:lstStyle/>
        <a:p>
          <a:endParaRPr lang="en-GB"/>
        </a:p>
      </dgm:t>
    </dgm:pt>
    <dgm:pt modelId="{57BC94F1-B9AF-374E-9D62-6F37F4DC57D7}" type="sibTrans" cxnId="{F1EF20CC-2EB8-1942-99BA-AB986ED4DCFB}">
      <dgm:prSet/>
      <dgm:spPr>
        <a:noFill/>
      </dgm:spPr>
      <dgm:t>
        <a:bodyPr/>
        <a:lstStyle/>
        <a:p>
          <a:endParaRPr lang="en-GB"/>
        </a:p>
      </dgm:t>
    </dgm:pt>
    <dgm:pt modelId="{049CE096-B1BE-4F42-885A-BB80FF188A69}">
      <dgm:prSet custT="1"/>
      <dgm:spPr/>
      <dgm:t>
        <a:bodyPr/>
        <a:lstStyle/>
        <a:p>
          <a:r>
            <a:rPr lang="en-GB" sz="1200" b="1" dirty="0">
              <a:solidFill>
                <a:schemeClr val="bg1"/>
              </a:solidFill>
              <a:latin typeface="Calibri" panose="020F0502020204030204" pitchFamily="34" charset="0"/>
              <a:cs typeface="Calibri" panose="020F0502020204030204" pitchFamily="34" charset="0"/>
            </a:rPr>
            <a:t>Examples:</a:t>
          </a:r>
        </a:p>
        <a:p>
          <a:r>
            <a:rPr lang="en-GB" sz="1200" b="0" dirty="0" err="1">
              <a:solidFill>
                <a:schemeClr val="bg1"/>
              </a:solidFill>
              <a:latin typeface="Calibri" panose="020F0502020204030204" pitchFamily="34" charset="0"/>
              <a:cs typeface="Calibri" panose="020F0502020204030204" pitchFamily="34" charset="0"/>
            </a:rPr>
            <a:t>CeraVe</a:t>
          </a:r>
          <a:r>
            <a:rPr lang="en-GB" sz="1200" b="0" dirty="0">
              <a:solidFill>
                <a:schemeClr val="bg1"/>
              </a:solidFill>
              <a:latin typeface="Calibri" panose="020F0502020204030204" pitchFamily="34" charset="0"/>
              <a:cs typeface="Calibri" panose="020F0502020204030204" pitchFamily="34" charset="0"/>
            </a:rPr>
            <a:t> </a:t>
          </a:r>
          <a:br>
            <a:rPr lang="en-GB" sz="1200" b="0" dirty="0">
              <a:solidFill>
                <a:schemeClr val="bg1"/>
              </a:solidFill>
              <a:latin typeface="Calibri" panose="020F0502020204030204" pitchFamily="34" charset="0"/>
              <a:cs typeface="Calibri" panose="020F0502020204030204" pitchFamily="34" charset="0"/>
            </a:rPr>
          </a:br>
          <a:r>
            <a:rPr lang="en-GB" sz="1200" b="0" dirty="0">
              <a:solidFill>
                <a:schemeClr val="bg1"/>
              </a:solidFill>
              <a:latin typeface="Calibri" panose="020F0502020204030204" pitchFamily="34" charset="0"/>
              <a:cs typeface="Calibri" panose="020F0502020204030204" pitchFamily="34" charset="0"/>
            </a:rPr>
            <a:t>Ultra-Light Moisturizing Gel</a:t>
          </a:r>
          <a:br>
            <a:rPr lang="en-GB" sz="1050" b="0" dirty="0">
              <a:solidFill>
                <a:schemeClr val="bg1"/>
              </a:solidFill>
              <a:latin typeface="Calibri" panose="020F0502020204030204" pitchFamily="34" charset="0"/>
              <a:cs typeface="Calibri" panose="020F0502020204030204" pitchFamily="34" charset="0"/>
            </a:rPr>
          </a:br>
          <a:r>
            <a:rPr lang="en-GB" sz="900" b="0" i="1" dirty="0">
              <a:latin typeface="Calibri" panose="020F0502020204030204" pitchFamily="34" charset="0"/>
              <a:cs typeface="Calibri" panose="020F0502020204030204" pitchFamily="34" charset="0"/>
            </a:rPr>
            <a:t>(Normal to Oily Skin)</a:t>
          </a:r>
          <a:br>
            <a:rPr lang="en-GB" sz="1050" b="1" dirty="0">
              <a:latin typeface="Calibri" panose="020F0502020204030204" pitchFamily="34" charset="0"/>
              <a:cs typeface="Calibri" panose="020F0502020204030204" pitchFamily="34" charset="0"/>
            </a:rPr>
          </a:br>
          <a:r>
            <a:rPr lang="en-GB" sz="1200" b="1" u="sng" dirty="0">
              <a:latin typeface="Calibri" panose="020F0502020204030204" pitchFamily="34" charset="0"/>
              <a:cs typeface="Calibri" panose="020F0502020204030204" pitchFamily="34" charset="0"/>
            </a:rPr>
            <a:t>or</a:t>
          </a:r>
          <a:br>
            <a:rPr lang="en-GB" sz="1200" b="1" dirty="0">
              <a:latin typeface="Calibri" panose="020F0502020204030204" pitchFamily="34" charset="0"/>
              <a:cs typeface="Calibri" panose="020F0502020204030204" pitchFamily="34" charset="0"/>
            </a:rPr>
          </a:br>
          <a:r>
            <a:rPr lang="en-GB" sz="1200" b="0" i="0" baseline="0" dirty="0">
              <a:latin typeface="Calibri" panose="020F0502020204030204" pitchFamily="34" charset="0"/>
              <a:cs typeface="Calibri" panose="020F0502020204030204" pitchFamily="34" charset="0"/>
            </a:rPr>
            <a:t>The Ordinary </a:t>
          </a:r>
          <a:br>
            <a:rPr lang="en-GB" sz="1200" b="0" i="0" baseline="0" dirty="0">
              <a:latin typeface="Calibri" panose="020F0502020204030204" pitchFamily="34" charset="0"/>
              <a:cs typeface="Calibri" panose="020F0502020204030204" pitchFamily="34" charset="0"/>
            </a:rPr>
          </a:br>
          <a:r>
            <a:rPr lang="en-GB" sz="1200" b="0" i="0" baseline="0" dirty="0">
              <a:latin typeface="Calibri" panose="020F0502020204030204" pitchFamily="34" charset="0"/>
              <a:cs typeface="Calibri" panose="020F0502020204030204" pitchFamily="34" charset="0"/>
            </a:rPr>
            <a:t>NMF + Beta Glucan</a:t>
          </a:r>
          <a:br>
            <a:rPr lang="en-GB" sz="1200" b="0" i="0" baseline="0" dirty="0">
              <a:latin typeface="Calibri" panose="020F0502020204030204" pitchFamily="34" charset="0"/>
              <a:cs typeface="Calibri" panose="020F0502020204030204" pitchFamily="34" charset="0"/>
            </a:rPr>
          </a:br>
          <a:r>
            <a:rPr lang="en-GB" sz="900" b="0" i="1" dirty="0">
              <a:latin typeface="Calibri" panose="020F0502020204030204" pitchFamily="34" charset="0"/>
              <a:cs typeface="Calibri" panose="020F0502020204030204" pitchFamily="34" charset="0"/>
            </a:rPr>
            <a:t>(Normal to Oily Skin)</a:t>
          </a:r>
          <a:endParaRPr lang="en-GB" sz="1050" b="0" i="1" dirty="0">
            <a:solidFill>
              <a:schemeClr val="bg1"/>
            </a:solidFill>
            <a:latin typeface="Calibri" panose="020F0502020204030204" pitchFamily="34" charset="0"/>
            <a:cs typeface="Calibri" panose="020F0502020204030204" pitchFamily="34" charset="0"/>
          </a:endParaRPr>
        </a:p>
      </dgm:t>
    </dgm:pt>
    <dgm:pt modelId="{1F418453-4A12-5845-8503-48F15277B173}" type="parTrans" cxnId="{6A85C891-DE10-484E-A73A-4285300C4E4B}">
      <dgm:prSet/>
      <dgm:spPr/>
      <dgm:t>
        <a:bodyPr/>
        <a:lstStyle/>
        <a:p>
          <a:endParaRPr lang="en-GB"/>
        </a:p>
      </dgm:t>
    </dgm:pt>
    <dgm:pt modelId="{1F0B6C5B-00B1-AF4A-9CDA-35214CFE59C6}" type="sibTrans" cxnId="{6A85C891-DE10-484E-A73A-4285300C4E4B}">
      <dgm:prSet/>
      <dgm:spPr>
        <a:noFill/>
      </dgm:spPr>
      <dgm:t>
        <a:bodyPr/>
        <a:lstStyle/>
        <a:p>
          <a:endParaRPr lang="en-GB"/>
        </a:p>
      </dgm:t>
    </dgm:pt>
    <dgm:pt modelId="{B3CD7E3F-80C6-DD4E-8625-8AD295C12B05}">
      <dgm:prSet custT="1"/>
      <dgm:spPr/>
      <dgm:t>
        <a:bodyPr/>
        <a:lstStyle/>
        <a:p>
          <a:r>
            <a:rPr lang="de-AT" sz="1000" b="1" i="0" dirty="0" err="1">
              <a:latin typeface="Calibri" panose="020F0502020204030204" pitchFamily="34" charset="0"/>
              <a:cs typeface="Calibri" panose="020F0502020204030204" pitchFamily="34" charset="0"/>
            </a:rPr>
            <a:t>Examples</a:t>
          </a:r>
          <a:r>
            <a:rPr lang="de-AT" sz="1000" b="1" i="0" dirty="0">
              <a:latin typeface="Calibri" panose="020F0502020204030204" pitchFamily="34" charset="0"/>
              <a:cs typeface="Calibri" panose="020F0502020204030204" pitchFamily="34" charset="0"/>
            </a:rPr>
            <a:t>:</a:t>
          </a:r>
        </a:p>
        <a:p>
          <a:r>
            <a:rPr lang="de-AT" sz="1000" b="0" i="0" dirty="0">
              <a:latin typeface="Calibri" panose="020F0502020204030204" pitchFamily="34" charset="0"/>
              <a:cs typeface="Calibri" panose="020F0502020204030204" pitchFamily="34" charset="0"/>
            </a:rPr>
            <a:t>Beauty </a:t>
          </a:r>
          <a:r>
            <a:rPr lang="de-AT" sz="1000" b="0" i="0" dirty="0" err="1">
              <a:latin typeface="Calibri" panose="020F0502020204030204" pitchFamily="34" charset="0"/>
              <a:cs typeface="Calibri" panose="020F0502020204030204" pitchFamily="34" charset="0"/>
            </a:rPr>
            <a:t>of</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Joseon</a:t>
          </a:r>
          <a:br>
            <a:rPr lang="de-AT" sz="1000" b="0" i="0" dirty="0">
              <a:latin typeface="Calibri" panose="020F0502020204030204" pitchFamily="34" charset="0"/>
              <a:cs typeface="Calibri" panose="020F0502020204030204" pitchFamily="34" charset="0"/>
            </a:rPr>
          </a:br>
          <a:r>
            <a:rPr lang="de-AT" sz="1000" b="0" i="0" dirty="0" err="1">
              <a:latin typeface="Calibri" panose="020F0502020204030204" pitchFamily="34" charset="0"/>
              <a:cs typeface="Calibri" panose="020F0502020204030204" pitchFamily="34" charset="0"/>
            </a:rPr>
            <a:t>Radiance</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Cleansing</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Balm</a:t>
          </a:r>
          <a:br>
            <a:rPr lang="de-AT" sz="1000" b="0" i="0" dirty="0">
              <a:latin typeface="Calibri" panose="020F0502020204030204" pitchFamily="34" charset="0"/>
              <a:cs typeface="Calibri" panose="020F0502020204030204" pitchFamily="34" charset="0"/>
            </a:rPr>
          </a:br>
          <a:r>
            <a:rPr lang="de-AT" sz="900" b="0" i="1" dirty="0">
              <a:latin typeface="Calibri" panose="020F0502020204030204" pitchFamily="34" charset="0"/>
              <a:cs typeface="Calibri" panose="020F0502020204030204" pitchFamily="34" charset="0"/>
            </a:rPr>
            <a:t>(All Skin </a:t>
          </a:r>
          <a:r>
            <a:rPr lang="de-AT" sz="900" b="0" i="1" dirty="0" err="1">
              <a:latin typeface="Calibri" panose="020F0502020204030204" pitchFamily="34" charset="0"/>
              <a:cs typeface="Calibri" panose="020F0502020204030204" pitchFamily="34" charset="0"/>
            </a:rPr>
            <a:t>Types</a:t>
          </a:r>
          <a:r>
            <a:rPr lang="de-AT" sz="900" b="0" i="1" dirty="0">
              <a:latin typeface="Calibri" panose="020F0502020204030204" pitchFamily="34" charset="0"/>
              <a:cs typeface="Calibri" panose="020F0502020204030204" pitchFamily="34" charset="0"/>
            </a:rPr>
            <a:t>)</a:t>
          </a:r>
          <a:br>
            <a:rPr lang="de-AT" sz="1000" b="0" i="0" dirty="0">
              <a:latin typeface="Calibri" panose="020F0502020204030204" pitchFamily="34" charset="0"/>
              <a:cs typeface="Calibri" panose="020F0502020204030204" pitchFamily="34" charset="0"/>
            </a:rPr>
          </a:br>
          <a:r>
            <a:rPr lang="de-AT" sz="1000" b="1" i="0" u="sng" dirty="0">
              <a:latin typeface="Calibri" panose="020F0502020204030204" pitchFamily="34" charset="0"/>
              <a:cs typeface="Calibri" panose="020F0502020204030204" pitchFamily="34" charset="0"/>
            </a:rPr>
            <a:t>and/</a:t>
          </a:r>
          <a:r>
            <a:rPr lang="de-AT" sz="1000" b="1" i="0" u="sng" dirty="0" err="1">
              <a:latin typeface="Calibri" panose="020F0502020204030204" pitchFamily="34" charset="0"/>
              <a:cs typeface="Calibri" panose="020F0502020204030204" pitchFamily="34" charset="0"/>
            </a:rPr>
            <a:t>or</a:t>
          </a:r>
          <a:br>
            <a:rPr lang="de-AT" sz="1000" b="0" i="0" dirty="0">
              <a:latin typeface="Calibri" panose="020F0502020204030204" pitchFamily="34" charset="0"/>
              <a:cs typeface="Calibri" panose="020F0502020204030204" pitchFamily="34" charset="0"/>
            </a:rPr>
          </a:br>
          <a:r>
            <a:rPr lang="de-AT" sz="1000" b="0" i="0" dirty="0" err="1">
              <a:latin typeface="Calibri" panose="020F0502020204030204" pitchFamily="34" charset="0"/>
              <a:cs typeface="Calibri" panose="020F0502020204030204" pitchFamily="34" charset="0"/>
            </a:rPr>
            <a:t>Cetaphil</a:t>
          </a:r>
          <a:r>
            <a:rPr lang="de-AT" sz="1000" b="0" i="0" dirty="0">
              <a:latin typeface="Calibri" panose="020F0502020204030204" pitchFamily="34" charset="0"/>
              <a:cs typeface="Calibri" panose="020F0502020204030204" pitchFamily="34" charset="0"/>
            </a:rPr>
            <a:t> Daily </a:t>
          </a:r>
          <a:r>
            <a:rPr lang="de-AT" sz="1000" b="0" i="0" dirty="0" err="1">
              <a:latin typeface="Calibri" panose="020F0502020204030204" pitchFamily="34" charset="0"/>
              <a:cs typeface="Calibri" panose="020F0502020204030204" pitchFamily="34" charset="0"/>
            </a:rPr>
            <a:t>Facial</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Cleanser</a:t>
          </a:r>
          <a:br>
            <a:rPr lang="de-AT" sz="1000" b="0" i="0" dirty="0">
              <a:latin typeface="Calibri" panose="020F0502020204030204" pitchFamily="34" charset="0"/>
              <a:cs typeface="Calibri" panose="020F0502020204030204" pitchFamily="34" charset="0"/>
            </a:rPr>
          </a:br>
          <a:r>
            <a:rPr lang="de-AT" sz="900" b="0" i="1" dirty="0">
              <a:latin typeface="Calibri" panose="020F0502020204030204" pitchFamily="34" charset="0"/>
              <a:cs typeface="Calibri" panose="020F0502020204030204" pitchFamily="34" charset="0"/>
            </a:rPr>
            <a:t>(Normal </a:t>
          </a:r>
          <a:r>
            <a:rPr lang="de-AT" sz="900" b="0" i="1" dirty="0" err="1">
              <a:latin typeface="Calibri" panose="020F0502020204030204" pitchFamily="34" charset="0"/>
              <a:cs typeface="Calibri" panose="020F0502020204030204" pitchFamily="34" charset="0"/>
            </a:rPr>
            <a:t>to</a:t>
          </a:r>
          <a:r>
            <a:rPr lang="de-AT" sz="900" b="0" i="1" dirty="0">
              <a:latin typeface="Calibri" panose="020F0502020204030204" pitchFamily="34" charset="0"/>
              <a:cs typeface="Calibri" panose="020F0502020204030204" pitchFamily="34" charset="0"/>
            </a:rPr>
            <a:t> </a:t>
          </a:r>
          <a:r>
            <a:rPr lang="de-AT" sz="900" b="0" i="1" dirty="0" err="1">
              <a:latin typeface="Calibri" panose="020F0502020204030204" pitchFamily="34" charset="0"/>
              <a:cs typeface="Calibri" panose="020F0502020204030204" pitchFamily="34" charset="0"/>
            </a:rPr>
            <a:t>Oily</a:t>
          </a:r>
          <a:r>
            <a:rPr lang="de-AT" sz="900" b="0" i="1" dirty="0">
              <a:latin typeface="Calibri" panose="020F0502020204030204" pitchFamily="34" charset="0"/>
              <a:cs typeface="Calibri" panose="020F0502020204030204" pitchFamily="34" charset="0"/>
            </a:rPr>
            <a:t> Skin)</a:t>
          </a:r>
          <a:br>
            <a:rPr lang="de-AT" sz="1000" b="0" i="0" dirty="0">
              <a:latin typeface="Calibri" panose="020F0502020204030204" pitchFamily="34" charset="0"/>
              <a:cs typeface="Calibri" panose="020F0502020204030204" pitchFamily="34" charset="0"/>
            </a:rPr>
          </a:br>
          <a:r>
            <a:rPr lang="de-AT" sz="1000" b="1" i="0" u="sng" dirty="0" err="1">
              <a:latin typeface="Calibri" panose="020F0502020204030204" pitchFamily="34" charset="0"/>
              <a:cs typeface="Calibri" panose="020F0502020204030204" pitchFamily="34" charset="0"/>
            </a:rPr>
            <a:t>or</a:t>
          </a:r>
          <a:br>
            <a:rPr lang="de-AT" sz="1000" b="0" i="0" dirty="0">
              <a:latin typeface="Calibri" panose="020F0502020204030204" pitchFamily="34" charset="0"/>
              <a:cs typeface="Calibri" panose="020F0502020204030204" pitchFamily="34" charset="0"/>
            </a:rPr>
          </a:br>
          <a:r>
            <a:rPr lang="de-AT" sz="1000" b="0" i="0" dirty="0">
              <a:latin typeface="Calibri" panose="020F0502020204030204" pitchFamily="34" charset="0"/>
              <a:cs typeface="Calibri" panose="020F0502020204030204" pitchFamily="34" charset="0"/>
            </a:rPr>
            <a:t>Beauty </a:t>
          </a:r>
          <a:r>
            <a:rPr lang="de-AT" sz="1000" b="0" i="0" dirty="0" err="1">
              <a:latin typeface="Calibri" panose="020F0502020204030204" pitchFamily="34" charset="0"/>
              <a:cs typeface="Calibri" panose="020F0502020204030204" pitchFamily="34" charset="0"/>
            </a:rPr>
            <a:t>of</a:t>
          </a:r>
          <a:r>
            <a:rPr lang="de-AT" sz="1000" b="0" i="0" dirty="0">
              <a:latin typeface="Calibri" panose="020F0502020204030204" pitchFamily="34" charset="0"/>
              <a:cs typeface="Calibri" panose="020F0502020204030204" pitchFamily="34" charset="0"/>
            </a:rPr>
            <a:t> </a:t>
          </a:r>
          <a:r>
            <a:rPr lang="de-AT" sz="1000" b="0" i="0" dirty="0" err="1">
              <a:latin typeface="Calibri" panose="020F0502020204030204" pitchFamily="34" charset="0"/>
              <a:cs typeface="Calibri" panose="020F0502020204030204" pitchFamily="34" charset="0"/>
            </a:rPr>
            <a:t>Joseon</a:t>
          </a:r>
          <a:r>
            <a:rPr lang="de-AT" sz="1000" b="0" i="0" dirty="0">
              <a:latin typeface="Calibri" panose="020F0502020204030204" pitchFamily="34" charset="0"/>
              <a:cs typeface="Calibri" panose="020F0502020204030204" pitchFamily="34" charset="0"/>
            </a:rPr>
            <a:t> Green</a:t>
          </a:r>
          <a:br>
            <a:rPr lang="de-AT" sz="1000" b="0" i="0" dirty="0">
              <a:latin typeface="Calibri" panose="020F0502020204030204" pitchFamily="34" charset="0"/>
              <a:cs typeface="Calibri" panose="020F0502020204030204" pitchFamily="34" charset="0"/>
            </a:rPr>
          </a:br>
          <a:r>
            <a:rPr lang="de-AT" sz="1000" b="0" i="0" dirty="0">
              <a:latin typeface="Calibri" panose="020F0502020204030204" pitchFamily="34" charset="0"/>
              <a:cs typeface="Calibri" panose="020F0502020204030204" pitchFamily="34" charset="0"/>
            </a:rPr>
            <a:t>Plum Refreshing </a:t>
          </a:r>
          <a:r>
            <a:rPr lang="de-AT" sz="1000" b="0" i="0" dirty="0" err="1">
              <a:latin typeface="Calibri" panose="020F0502020204030204" pitchFamily="34" charset="0"/>
              <a:cs typeface="Calibri" panose="020F0502020204030204" pitchFamily="34" charset="0"/>
            </a:rPr>
            <a:t>Cleanser</a:t>
          </a:r>
          <a:br>
            <a:rPr lang="de-AT" sz="1000" b="0" i="0" dirty="0">
              <a:latin typeface="Calibri" panose="020F0502020204030204" pitchFamily="34" charset="0"/>
              <a:cs typeface="Calibri" panose="020F0502020204030204" pitchFamily="34" charset="0"/>
            </a:rPr>
          </a:br>
          <a:r>
            <a:rPr lang="de-AT" sz="900" b="0" i="1" dirty="0">
              <a:latin typeface="Calibri" panose="020F0502020204030204" pitchFamily="34" charset="0"/>
              <a:cs typeface="Calibri" panose="020F0502020204030204" pitchFamily="34" charset="0"/>
            </a:rPr>
            <a:t>(All Skin </a:t>
          </a:r>
          <a:r>
            <a:rPr lang="de-AT" sz="900" b="0" i="1" dirty="0" err="1">
              <a:latin typeface="Calibri" panose="020F0502020204030204" pitchFamily="34" charset="0"/>
              <a:cs typeface="Calibri" panose="020F0502020204030204" pitchFamily="34" charset="0"/>
            </a:rPr>
            <a:t>Types</a:t>
          </a:r>
          <a:r>
            <a:rPr lang="de-AT" sz="900" b="0" i="1" dirty="0">
              <a:latin typeface="Calibri" panose="020F0502020204030204" pitchFamily="34" charset="0"/>
              <a:cs typeface="Calibri" panose="020F0502020204030204" pitchFamily="34" charset="0"/>
            </a:rPr>
            <a:t>)</a:t>
          </a:r>
          <a:endParaRPr lang="en-GB" sz="700" b="0" i="1" dirty="0">
            <a:latin typeface="Calibri" panose="020F0502020204030204" pitchFamily="34" charset="0"/>
            <a:cs typeface="Calibri" panose="020F0502020204030204" pitchFamily="34" charset="0"/>
          </a:endParaRPr>
        </a:p>
      </dgm:t>
    </dgm:pt>
    <dgm:pt modelId="{E0DB193A-A661-CE49-B0B7-C636C0561FC3}" type="parTrans" cxnId="{A8E6AEBA-9573-FD43-85D6-B288206B381C}">
      <dgm:prSet/>
      <dgm:spPr/>
      <dgm:t>
        <a:bodyPr/>
        <a:lstStyle/>
        <a:p>
          <a:endParaRPr lang="en-GB"/>
        </a:p>
      </dgm:t>
    </dgm:pt>
    <dgm:pt modelId="{5635F753-72E2-6148-93C7-22A875DA3432}" type="sibTrans" cxnId="{A8E6AEBA-9573-FD43-85D6-B288206B381C}">
      <dgm:prSet/>
      <dgm:spPr>
        <a:noFill/>
      </dgm:spPr>
      <dgm:t>
        <a:bodyPr/>
        <a:lstStyle/>
        <a:p>
          <a:endParaRPr lang="en-GB"/>
        </a:p>
      </dgm:t>
    </dgm:pt>
    <dgm:pt modelId="{16A65A9B-028B-8A4C-AECB-35905B824A0F}">
      <dgm:prSet custT="1"/>
      <dgm:spPr/>
      <dgm:t>
        <a:bodyPr/>
        <a:lstStyle/>
        <a:p>
          <a:r>
            <a:rPr lang="de-DE" sz="1200" b="0" i="0" dirty="0" err="1">
              <a:latin typeface="Calibri" panose="020F0502020204030204" pitchFamily="34" charset="0"/>
              <a:cs typeface="Calibri" panose="020F0502020204030204" pitchFamily="34" charset="0"/>
            </a:rPr>
            <a:t>Differin</a:t>
          </a:r>
          <a:r>
            <a:rPr lang="de-DE" sz="1200" b="0" i="0" dirty="0">
              <a:latin typeface="Calibri" panose="020F0502020204030204" pitchFamily="34" charset="0"/>
              <a:cs typeface="Calibri" panose="020F0502020204030204" pitchFamily="34" charset="0"/>
            </a:rPr>
            <a:t> Dark</a:t>
          </a:r>
          <a:br>
            <a:rPr lang="de-DE" sz="1200" b="0" i="0" dirty="0">
              <a:latin typeface="Calibri" panose="020F0502020204030204" pitchFamily="34" charset="0"/>
              <a:cs typeface="Calibri" panose="020F0502020204030204" pitchFamily="34" charset="0"/>
            </a:rPr>
          </a:br>
          <a:r>
            <a:rPr lang="de-DE" sz="1200" b="0" i="0" dirty="0">
              <a:latin typeface="Calibri" panose="020F0502020204030204" pitchFamily="34" charset="0"/>
              <a:cs typeface="Calibri" panose="020F0502020204030204" pitchFamily="34" charset="0"/>
            </a:rPr>
            <a:t>Spot </a:t>
          </a:r>
          <a:r>
            <a:rPr lang="de-DE" sz="1200" b="0" i="0" dirty="0" err="1">
              <a:latin typeface="Calibri" panose="020F0502020204030204" pitchFamily="34" charset="0"/>
              <a:cs typeface="Calibri" panose="020F0502020204030204" pitchFamily="34" charset="0"/>
            </a:rPr>
            <a:t>Correcting</a:t>
          </a:r>
          <a:r>
            <a:rPr lang="de-DE" sz="1200" b="0" i="0" dirty="0">
              <a:latin typeface="Calibri" panose="020F0502020204030204" pitchFamily="34" charset="0"/>
              <a:cs typeface="Calibri" panose="020F0502020204030204" pitchFamily="34" charset="0"/>
            </a:rPr>
            <a:t> Serum</a:t>
          </a:r>
          <a:br>
            <a:rPr lang="de-DE" sz="1200" b="0" i="0" dirty="0">
              <a:latin typeface="Calibri" panose="020F0502020204030204" pitchFamily="34" charset="0"/>
              <a:cs typeface="Calibri" panose="020F0502020204030204" pitchFamily="34" charset="0"/>
            </a:rPr>
          </a:br>
          <a:r>
            <a:rPr lang="de-DE" sz="900" b="0" i="0" dirty="0">
              <a:latin typeface="Calibri" panose="020F0502020204030204" pitchFamily="34" charset="0"/>
              <a:cs typeface="Calibri" panose="020F0502020204030204" pitchFamily="34" charset="0"/>
            </a:rPr>
            <a:t>(4% </a:t>
          </a:r>
          <a:r>
            <a:rPr lang="de-DE" sz="900" b="0" i="0" dirty="0" err="1">
              <a:latin typeface="Calibri" panose="020F0502020204030204" pitchFamily="34" charset="0"/>
              <a:cs typeface="Calibri" panose="020F0502020204030204" pitchFamily="34" charset="0"/>
            </a:rPr>
            <a:t>Niacinamide</a:t>
          </a:r>
          <a:r>
            <a:rPr lang="de-DE" sz="900" b="0" i="0" dirty="0">
              <a:latin typeface="Calibri" panose="020F0502020204030204" pitchFamily="34" charset="0"/>
              <a:cs typeface="Calibri" panose="020F0502020204030204" pitchFamily="34" charset="0"/>
            </a:rPr>
            <a:t>)</a:t>
          </a:r>
          <a:endParaRPr lang="en-GB" sz="1200" dirty="0">
            <a:latin typeface="Calibri" panose="020F0502020204030204" pitchFamily="34" charset="0"/>
            <a:cs typeface="Calibri" panose="020F0502020204030204" pitchFamily="34" charset="0"/>
          </a:endParaRPr>
        </a:p>
      </dgm:t>
    </dgm:pt>
    <dgm:pt modelId="{0C566A24-1F6C-C845-BA0E-9212CCAAB8EF}" type="parTrans" cxnId="{33AA2D1D-AE86-8A49-925B-FEC95A42D210}">
      <dgm:prSet/>
      <dgm:spPr/>
      <dgm:t>
        <a:bodyPr/>
        <a:lstStyle/>
        <a:p>
          <a:endParaRPr lang="en-GB"/>
        </a:p>
      </dgm:t>
    </dgm:pt>
    <dgm:pt modelId="{AF54AD96-1AD3-8447-BAC0-E5A99539E1BD}" type="sibTrans" cxnId="{33AA2D1D-AE86-8A49-925B-FEC95A42D210}">
      <dgm:prSet/>
      <dgm:spPr>
        <a:noFill/>
      </dgm:spPr>
      <dgm:t>
        <a:bodyPr/>
        <a:lstStyle/>
        <a:p>
          <a:endParaRPr lang="en-GB"/>
        </a:p>
      </dgm:t>
    </dgm:pt>
    <dgm:pt modelId="{1C7D47A1-900C-3A40-8512-97E35796C437}" type="pres">
      <dgm:prSet presAssocID="{7EF6751C-B084-4CE2-98DF-BAF3B89A2F6B}" presName="Name0" presStyleCnt="0">
        <dgm:presLayoutVars>
          <dgm:dir/>
          <dgm:resizeHandles val="exact"/>
        </dgm:presLayoutVars>
      </dgm:prSet>
      <dgm:spPr/>
    </dgm:pt>
    <dgm:pt modelId="{CDEFA5E1-610A-1645-9A4B-93DA8C7E56FB}" type="pres">
      <dgm:prSet presAssocID="{B3CD7E3F-80C6-DD4E-8625-8AD295C12B05}" presName="composite" presStyleCnt="0"/>
      <dgm:spPr/>
    </dgm:pt>
    <dgm:pt modelId="{6062CEC7-F882-EE43-AE3C-2CBCD340CE5C}" type="pres">
      <dgm:prSet presAssocID="{B3CD7E3F-80C6-DD4E-8625-8AD295C12B05}" presName="imagSh" presStyleLbl="bgImgPlace1" presStyleIdx="0" presStyleCnt="4" custLinFactNeighborX="5800" custLinFactNeighborY="-11068"/>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03CB95AF-D19D-0245-99ED-7906B1061E40}" type="pres">
      <dgm:prSet presAssocID="{B3CD7E3F-80C6-DD4E-8625-8AD295C12B05}" presName="txNode" presStyleLbl="node1" presStyleIdx="0" presStyleCnt="4" custScaleX="116156" custScaleY="89758" custLinFactNeighborX="-8209" custLinFactNeighborY="-1244">
        <dgm:presLayoutVars>
          <dgm:bulletEnabled val="1"/>
        </dgm:presLayoutVars>
      </dgm:prSet>
      <dgm:spPr/>
    </dgm:pt>
    <dgm:pt modelId="{F97BF16A-EDF1-F244-BC67-8C42AEF3C927}" type="pres">
      <dgm:prSet presAssocID="{5635F753-72E2-6148-93C7-22A875DA3432}" presName="sibTrans" presStyleLbl="sibTrans2D1" presStyleIdx="0" presStyleCnt="3"/>
      <dgm:spPr/>
    </dgm:pt>
    <dgm:pt modelId="{B62C63DA-F326-524F-B4D2-4E78E5806E7C}" type="pres">
      <dgm:prSet presAssocID="{5635F753-72E2-6148-93C7-22A875DA3432}" presName="connTx" presStyleLbl="sibTrans2D1" presStyleIdx="0" presStyleCnt="3"/>
      <dgm:spPr/>
    </dgm:pt>
    <dgm:pt modelId="{DE6BE694-CE7D-3E41-BEE4-1973D430F11A}" type="pres">
      <dgm:prSet presAssocID="{09432FA7-433C-724C-9AE5-D1E7122A7BD8}" presName="composite" presStyleCnt="0"/>
      <dgm:spPr/>
    </dgm:pt>
    <dgm:pt modelId="{D4585CCD-8E47-2E43-9AE8-AD7F56944956}" type="pres">
      <dgm:prSet presAssocID="{09432FA7-433C-724C-9AE5-D1E7122A7BD8}" presName="imagSh" presStyleLbl="bgImgPlace1" presStyleIdx="1" presStyleCnt="4" custLinFactNeighborX="-5365" custLinFactNeighborY="-12688"/>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92972378-D5A6-E047-A2F6-6C66D6033DFF}" type="pres">
      <dgm:prSet presAssocID="{09432FA7-433C-724C-9AE5-D1E7122A7BD8}" presName="txNode" presStyleLbl="node1" presStyleIdx="1" presStyleCnt="4" custScaleX="116156" custScaleY="89758" custLinFactNeighborX="-6192" custLinFactNeighborY="-1244">
        <dgm:presLayoutVars>
          <dgm:bulletEnabled val="1"/>
        </dgm:presLayoutVars>
      </dgm:prSet>
      <dgm:spPr/>
    </dgm:pt>
    <dgm:pt modelId="{B6E5394C-6B63-F047-9B0A-FC3C9E7311CF}" type="pres">
      <dgm:prSet presAssocID="{57BC94F1-B9AF-374E-9D62-6F37F4DC57D7}" presName="sibTrans" presStyleLbl="sibTrans2D1" presStyleIdx="1" presStyleCnt="3"/>
      <dgm:spPr/>
    </dgm:pt>
    <dgm:pt modelId="{DC7E142F-B42D-294F-9B91-49F9362BEBBB}" type="pres">
      <dgm:prSet presAssocID="{57BC94F1-B9AF-374E-9D62-6F37F4DC57D7}" presName="connTx" presStyleLbl="sibTrans2D1" presStyleIdx="1" presStyleCnt="3"/>
      <dgm:spPr/>
    </dgm:pt>
    <dgm:pt modelId="{BF4811DC-741C-DB41-90D6-B112916E42D8}" type="pres">
      <dgm:prSet presAssocID="{16A65A9B-028B-8A4C-AECB-35905B824A0F}" presName="composite" presStyleCnt="0"/>
      <dgm:spPr/>
    </dgm:pt>
    <dgm:pt modelId="{E7CF5759-F361-3148-BA63-F56E1FBAB15E}" type="pres">
      <dgm:prSet presAssocID="{16A65A9B-028B-8A4C-AECB-35905B824A0F}" presName="imagSh" presStyleLbl="bgImgPlace1" presStyleIdx="2" presStyleCnt="4" custLinFactNeighborX="4761" custLinFactNeighborY="-15637"/>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C1A2A2B2-DCCB-0947-9775-457C431ABA12}" type="pres">
      <dgm:prSet presAssocID="{16A65A9B-028B-8A4C-AECB-35905B824A0F}" presName="txNode" presStyleLbl="node1" presStyleIdx="2" presStyleCnt="4" custScaleX="116156" custScaleY="89758" custLinFactNeighborX="-2020" custLinFactNeighborY="-1364">
        <dgm:presLayoutVars>
          <dgm:bulletEnabled val="1"/>
        </dgm:presLayoutVars>
      </dgm:prSet>
      <dgm:spPr/>
    </dgm:pt>
    <dgm:pt modelId="{6FE775EB-7A39-1840-8409-1C980CC57B41}" type="pres">
      <dgm:prSet presAssocID="{AF54AD96-1AD3-8447-BAC0-E5A99539E1BD}" presName="sibTrans" presStyleLbl="sibTrans2D1" presStyleIdx="2" presStyleCnt="3"/>
      <dgm:spPr/>
    </dgm:pt>
    <dgm:pt modelId="{36E7C21F-49D0-BF48-A7E6-09F6A22F6FC1}" type="pres">
      <dgm:prSet presAssocID="{AF54AD96-1AD3-8447-BAC0-E5A99539E1BD}" presName="connTx" presStyleLbl="sibTrans2D1" presStyleIdx="2" presStyleCnt="3"/>
      <dgm:spPr/>
    </dgm:pt>
    <dgm:pt modelId="{F090E9CF-6ECD-A34F-835A-59FD1305C906}" type="pres">
      <dgm:prSet presAssocID="{049CE096-B1BE-4F42-885A-BB80FF188A69}" presName="composite" presStyleCnt="0"/>
      <dgm:spPr/>
    </dgm:pt>
    <dgm:pt modelId="{A919619F-2131-7648-994D-D6A22D018EDA}" type="pres">
      <dgm:prSet presAssocID="{049CE096-B1BE-4F42-885A-BB80FF188A69}" presName="imagSh" presStyleLbl="bgImgPlace1" presStyleIdx="3" presStyleCnt="4" custLinFactNeighborX="-6811" custLinFactNeighborY="-13400"/>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796FC76A-6CEF-E149-9B10-D2112932D3E5}" type="pres">
      <dgm:prSet presAssocID="{049CE096-B1BE-4F42-885A-BB80FF188A69}" presName="txNode" presStyleLbl="node1" presStyleIdx="3" presStyleCnt="4" custScaleX="116156" custScaleY="89758" custLinFactNeighborX="67" custLinFactNeighborY="-1244">
        <dgm:presLayoutVars>
          <dgm:bulletEnabled val="1"/>
        </dgm:presLayoutVars>
      </dgm:prSet>
      <dgm:spPr/>
    </dgm:pt>
  </dgm:ptLst>
  <dgm:cxnLst>
    <dgm:cxn modelId="{2A3B9905-DD66-684D-9DE5-2B35272575C4}" type="presOf" srcId="{57BC94F1-B9AF-374E-9D62-6F37F4DC57D7}" destId="{DC7E142F-B42D-294F-9B91-49F9362BEBBB}" srcOrd="1" destOrd="0" presId="urn:microsoft.com/office/officeart/2005/8/layout/hProcess10"/>
    <dgm:cxn modelId="{A1A0160C-EEB3-0542-A9DA-B6366D89B689}" type="presOf" srcId="{16A65A9B-028B-8A4C-AECB-35905B824A0F}" destId="{C1A2A2B2-DCCB-0947-9775-457C431ABA12}" srcOrd="0" destOrd="0" presId="urn:microsoft.com/office/officeart/2005/8/layout/hProcess10"/>
    <dgm:cxn modelId="{5C5C211A-D996-9941-B2D3-6A75CCEFED03}" type="presOf" srcId="{5635F753-72E2-6148-93C7-22A875DA3432}" destId="{F97BF16A-EDF1-F244-BC67-8C42AEF3C927}" srcOrd="0" destOrd="0" presId="urn:microsoft.com/office/officeart/2005/8/layout/hProcess10"/>
    <dgm:cxn modelId="{33AA2D1D-AE86-8A49-925B-FEC95A42D210}" srcId="{7EF6751C-B084-4CE2-98DF-BAF3B89A2F6B}" destId="{16A65A9B-028B-8A4C-AECB-35905B824A0F}" srcOrd="2" destOrd="0" parTransId="{0C566A24-1F6C-C845-BA0E-9212CCAAB8EF}" sibTransId="{AF54AD96-1AD3-8447-BAC0-E5A99539E1BD}"/>
    <dgm:cxn modelId="{F8FF5A2E-B0EA-C74A-91D8-239CCBEB9272}" type="presOf" srcId="{57BC94F1-B9AF-374E-9D62-6F37F4DC57D7}" destId="{B6E5394C-6B63-F047-9B0A-FC3C9E7311CF}" srcOrd="0" destOrd="0" presId="urn:microsoft.com/office/officeart/2005/8/layout/hProcess10"/>
    <dgm:cxn modelId="{4A1FFB4F-7CC7-DB42-83E7-8286F1A50E89}" type="presOf" srcId="{AF54AD96-1AD3-8447-BAC0-E5A99539E1BD}" destId="{36E7C21F-49D0-BF48-A7E6-09F6A22F6FC1}" srcOrd="1" destOrd="0" presId="urn:microsoft.com/office/officeart/2005/8/layout/hProcess10"/>
    <dgm:cxn modelId="{67171079-982A-0249-971C-3BF122C27549}" type="presOf" srcId="{AF54AD96-1AD3-8447-BAC0-E5A99539E1BD}" destId="{6FE775EB-7A39-1840-8409-1C980CC57B41}" srcOrd="0" destOrd="0" presId="urn:microsoft.com/office/officeart/2005/8/layout/hProcess10"/>
    <dgm:cxn modelId="{6A85C891-DE10-484E-A73A-4285300C4E4B}" srcId="{7EF6751C-B084-4CE2-98DF-BAF3B89A2F6B}" destId="{049CE096-B1BE-4F42-885A-BB80FF188A69}" srcOrd="3" destOrd="0" parTransId="{1F418453-4A12-5845-8503-48F15277B173}" sibTransId="{1F0B6C5B-00B1-AF4A-9CDA-35214CFE59C6}"/>
    <dgm:cxn modelId="{528248AD-E01C-8B43-BFE6-29CF97CE54F0}" type="presOf" srcId="{5635F753-72E2-6148-93C7-22A875DA3432}" destId="{B62C63DA-F326-524F-B4D2-4E78E5806E7C}" srcOrd="1" destOrd="0" presId="urn:microsoft.com/office/officeart/2005/8/layout/hProcess10"/>
    <dgm:cxn modelId="{0923DDAD-5B05-A045-B834-4F08B93B2948}" type="presOf" srcId="{049CE096-B1BE-4F42-885A-BB80FF188A69}" destId="{796FC76A-6CEF-E149-9B10-D2112932D3E5}" srcOrd="0" destOrd="0" presId="urn:microsoft.com/office/officeart/2005/8/layout/hProcess10"/>
    <dgm:cxn modelId="{C3CD67AF-15E8-734A-8665-A2148AF087F0}" type="presOf" srcId="{7EF6751C-B084-4CE2-98DF-BAF3B89A2F6B}" destId="{1C7D47A1-900C-3A40-8512-97E35796C437}" srcOrd="0" destOrd="0" presId="urn:microsoft.com/office/officeart/2005/8/layout/hProcess10"/>
    <dgm:cxn modelId="{A8E6AEBA-9573-FD43-85D6-B288206B381C}" srcId="{7EF6751C-B084-4CE2-98DF-BAF3B89A2F6B}" destId="{B3CD7E3F-80C6-DD4E-8625-8AD295C12B05}" srcOrd="0" destOrd="0" parTransId="{E0DB193A-A661-CE49-B0B7-C636C0561FC3}" sibTransId="{5635F753-72E2-6148-93C7-22A875DA3432}"/>
    <dgm:cxn modelId="{F1EF20CC-2EB8-1942-99BA-AB986ED4DCFB}" srcId="{7EF6751C-B084-4CE2-98DF-BAF3B89A2F6B}" destId="{09432FA7-433C-724C-9AE5-D1E7122A7BD8}" srcOrd="1" destOrd="0" parTransId="{8AFD2881-CB81-9746-8CE4-D0CF8A679ACF}" sibTransId="{57BC94F1-B9AF-374E-9D62-6F37F4DC57D7}"/>
    <dgm:cxn modelId="{DE050DD4-E613-5E4B-8BC1-C70802B93D50}" type="presOf" srcId="{B3CD7E3F-80C6-DD4E-8625-8AD295C12B05}" destId="{03CB95AF-D19D-0245-99ED-7906B1061E40}" srcOrd="0" destOrd="0" presId="urn:microsoft.com/office/officeart/2005/8/layout/hProcess10"/>
    <dgm:cxn modelId="{FD1041EC-EE11-654A-A03A-3027F73F8E15}" type="presOf" srcId="{09432FA7-433C-724C-9AE5-D1E7122A7BD8}" destId="{92972378-D5A6-E047-A2F6-6C66D6033DFF}" srcOrd="0" destOrd="0" presId="urn:microsoft.com/office/officeart/2005/8/layout/hProcess10"/>
    <dgm:cxn modelId="{CA8D3741-D30B-D14C-8659-B8B89EDC8FDD}" type="presParOf" srcId="{1C7D47A1-900C-3A40-8512-97E35796C437}" destId="{CDEFA5E1-610A-1645-9A4B-93DA8C7E56FB}" srcOrd="0" destOrd="0" presId="urn:microsoft.com/office/officeart/2005/8/layout/hProcess10"/>
    <dgm:cxn modelId="{701C1DE8-FE99-4641-8E3B-31B19068D88C}" type="presParOf" srcId="{CDEFA5E1-610A-1645-9A4B-93DA8C7E56FB}" destId="{6062CEC7-F882-EE43-AE3C-2CBCD340CE5C}" srcOrd="0" destOrd="0" presId="urn:microsoft.com/office/officeart/2005/8/layout/hProcess10"/>
    <dgm:cxn modelId="{65080115-81B3-6E45-8297-D05AB8255E37}" type="presParOf" srcId="{CDEFA5E1-610A-1645-9A4B-93DA8C7E56FB}" destId="{03CB95AF-D19D-0245-99ED-7906B1061E40}" srcOrd="1" destOrd="0" presId="urn:microsoft.com/office/officeart/2005/8/layout/hProcess10"/>
    <dgm:cxn modelId="{79A2C43A-83BE-2D47-A18C-736FA2307EDB}" type="presParOf" srcId="{1C7D47A1-900C-3A40-8512-97E35796C437}" destId="{F97BF16A-EDF1-F244-BC67-8C42AEF3C927}" srcOrd="1" destOrd="0" presId="urn:microsoft.com/office/officeart/2005/8/layout/hProcess10"/>
    <dgm:cxn modelId="{F3640694-FF6A-1041-800C-9436B8066C8F}" type="presParOf" srcId="{F97BF16A-EDF1-F244-BC67-8C42AEF3C927}" destId="{B62C63DA-F326-524F-B4D2-4E78E5806E7C}" srcOrd="0" destOrd="0" presId="urn:microsoft.com/office/officeart/2005/8/layout/hProcess10"/>
    <dgm:cxn modelId="{64B0F8E5-4FE4-8145-BF17-FEBFC3FB9D9D}" type="presParOf" srcId="{1C7D47A1-900C-3A40-8512-97E35796C437}" destId="{DE6BE694-CE7D-3E41-BEE4-1973D430F11A}" srcOrd="2" destOrd="0" presId="urn:microsoft.com/office/officeart/2005/8/layout/hProcess10"/>
    <dgm:cxn modelId="{C63DA9C1-3C73-B641-B947-32652B2C0ADE}" type="presParOf" srcId="{DE6BE694-CE7D-3E41-BEE4-1973D430F11A}" destId="{D4585CCD-8E47-2E43-9AE8-AD7F56944956}" srcOrd="0" destOrd="0" presId="urn:microsoft.com/office/officeart/2005/8/layout/hProcess10"/>
    <dgm:cxn modelId="{34CD8302-B807-C24D-A1B8-63E1C7045AAC}" type="presParOf" srcId="{DE6BE694-CE7D-3E41-BEE4-1973D430F11A}" destId="{92972378-D5A6-E047-A2F6-6C66D6033DFF}" srcOrd="1" destOrd="0" presId="urn:microsoft.com/office/officeart/2005/8/layout/hProcess10"/>
    <dgm:cxn modelId="{CB471577-2371-6843-9947-BB4EAF0D46F2}" type="presParOf" srcId="{1C7D47A1-900C-3A40-8512-97E35796C437}" destId="{B6E5394C-6B63-F047-9B0A-FC3C9E7311CF}" srcOrd="3" destOrd="0" presId="urn:microsoft.com/office/officeart/2005/8/layout/hProcess10"/>
    <dgm:cxn modelId="{03359D17-4FCE-264A-B8F7-8F51DCFB618F}" type="presParOf" srcId="{B6E5394C-6B63-F047-9B0A-FC3C9E7311CF}" destId="{DC7E142F-B42D-294F-9B91-49F9362BEBBB}" srcOrd="0" destOrd="0" presId="urn:microsoft.com/office/officeart/2005/8/layout/hProcess10"/>
    <dgm:cxn modelId="{8F5D97AE-3282-C945-8308-F9B5E1AECCCC}" type="presParOf" srcId="{1C7D47A1-900C-3A40-8512-97E35796C437}" destId="{BF4811DC-741C-DB41-90D6-B112916E42D8}" srcOrd="4" destOrd="0" presId="urn:microsoft.com/office/officeart/2005/8/layout/hProcess10"/>
    <dgm:cxn modelId="{73D06819-F0FC-B248-84D4-1E8EB7C60B34}" type="presParOf" srcId="{BF4811DC-741C-DB41-90D6-B112916E42D8}" destId="{E7CF5759-F361-3148-BA63-F56E1FBAB15E}" srcOrd="0" destOrd="0" presId="urn:microsoft.com/office/officeart/2005/8/layout/hProcess10"/>
    <dgm:cxn modelId="{3791C9AC-F945-5343-9CD4-49E1497D6126}" type="presParOf" srcId="{BF4811DC-741C-DB41-90D6-B112916E42D8}" destId="{C1A2A2B2-DCCB-0947-9775-457C431ABA12}" srcOrd="1" destOrd="0" presId="urn:microsoft.com/office/officeart/2005/8/layout/hProcess10"/>
    <dgm:cxn modelId="{DA9F1CF5-6302-504D-9E97-395D84CD1723}" type="presParOf" srcId="{1C7D47A1-900C-3A40-8512-97E35796C437}" destId="{6FE775EB-7A39-1840-8409-1C980CC57B41}" srcOrd="5" destOrd="0" presId="urn:microsoft.com/office/officeart/2005/8/layout/hProcess10"/>
    <dgm:cxn modelId="{1683B245-E36D-D146-A766-015285248AD2}" type="presParOf" srcId="{6FE775EB-7A39-1840-8409-1C980CC57B41}" destId="{36E7C21F-49D0-BF48-A7E6-09F6A22F6FC1}" srcOrd="0" destOrd="0" presId="urn:microsoft.com/office/officeart/2005/8/layout/hProcess10"/>
    <dgm:cxn modelId="{5B3725B3-7DAD-524E-916C-F6AB25CADCDE}" type="presParOf" srcId="{1C7D47A1-900C-3A40-8512-97E35796C437}" destId="{F090E9CF-6ECD-A34F-835A-59FD1305C906}" srcOrd="6" destOrd="0" presId="urn:microsoft.com/office/officeart/2005/8/layout/hProcess10"/>
    <dgm:cxn modelId="{2D530563-A676-D840-926A-8DE8FD701E0B}" type="presParOf" srcId="{F090E9CF-6ECD-A34F-835A-59FD1305C906}" destId="{A919619F-2131-7648-994D-D6A22D018EDA}" srcOrd="0" destOrd="0" presId="urn:microsoft.com/office/officeart/2005/8/layout/hProcess10"/>
    <dgm:cxn modelId="{31BE6F64-4773-314D-A9DD-42F412247FEC}" type="presParOf" srcId="{F090E9CF-6ECD-A34F-835A-59FD1305C906}" destId="{796FC76A-6CEF-E149-9B10-D2112932D3E5}" srcOrd="1" destOrd="0" presId="urn:microsoft.com/office/officeart/2005/8/layout/hProcess10"/>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BA72DAD-79BF-D448-949E-20B394958CA7}" type="doc">
      <dgm:prSet loTypeId="urn:microsoft.com/office/officeart/2005/8/layout/vList3" loCatId="list" qsTypeId="urn:microsoft.com/office/officeart/2005/8/quickstyle/simple5" qsCatId="simple" csTypeId="urn:microsoft.com/office/officeart/2005/8/colors/accent0_1" csCatId="mainScheme" phldr="1"/>
      <dgm:spPr/>
      <dgm:t>
        <a:bodyPr/>
        <a:lstStyle/>
        <a:p>
          <a:endParaRPr lang="en-GB"/>
        </a:p>
      </dgm:t>
    </dgm:pt>
    <dgm:pt modelId="{8FCB9C27-A52E-BE4B-AAEC-F4DF69B9A4C6}">
      <dgm:prSet custT="1"/>
      <dgm:spPr/>
      <dgm:t>
        <a:bodyPr/>
        <a:lstStyle/>
        <a:p>
          <a:r>
            <a:rPr lang="en-GB" sz="1400" b="1" i="0" dirty="0">
              <a:solidFill>
                <a:schemeClr val="bg1"/>
              </a:solidFill>
            </a:rPr>
            <a:t>Evening Skincare Routine: </a:t>
          </a:r>
          <a:r>
            <a:rPr lang="en-GB" sz="1400" b="0" i="0" dirty="0">
              <a:solidFill>
                <a:schemeClr val="bg1"/>
              </a:solidFill>
            </a:rPr>
            <a:t>Cleanse, Hydrate, Reduce Enlarged Pores, Fade Dark Spots, and Protect with a Lightweight Moisture Seal.</a:t>
          </a:r>
          <a:endParaRPr lang="en-LU" sz="1400" b="0" dirty="0">
            <a:solidFill>
              <a:schemeClr val="bg1"/>
            </a:solidFill>
          </a:endParaRPr>
        </a:p>
      </dgm:t>
    </dgm:pt>
    <dgm:pt modelId="{EF5AE463-D22D-514A-B80E-74E567C31DDD}" type="parTrans" cxnId="{D6BA617E-D75E-554B-90B9-43DDD0FCAF5E}">
      <dgm:prSet/>
      <dgm:spPr/>
      <dgm:t>
        <a:bodyPr/>
        <a:lstStyle/>
        <a:p>
          <a:endParaRPr lang="en-GB"/>
        </a:p>
      </dgm:t>
    </dgm:pt>
    <dgm:pt modelId="{2372846F-57A3-DA48-B938-01888912AC5A}" type="sibTrans" cxnId="{D6BA617E-D75E-554B-90B9-43DDD0FCAF5E}">
      <dgm:prSet/>
      <dgm:spPr/>
      <dgm:t>
        <a:bodyPr/>
        <a:lstStyle/>
        <a:p>
          <a:endParaRPr lang="en-GB"/>
        </a:p>
      </dgm:t>
    </dgm:pt>
    <dgm:pt modelId="{18BB4E31-DD76-C54E-A82B-E791422702C2}" type="pres">
      <dgm:prSet presAssocID="{EBA72DAD-79BF-D448-949E-20B394958CA7}" presName="linearFlow" presStyleCnt="0">
        <dgm:presLayoutVars>
          <dgm:dir/>
          <dgm:resizeHandles val="exact"/>
        </dgm:presLayoutVars>
      </dgm:prSet>
      <dgm:spPr/>
    </dgm:pt>
    <dgm:pt modelId="{F14A1788-76EE-CD44-83AF-1B798CB00451}" type="pres">
      <dgm:prSet presAssocID="{8FCB9C27-A52E-BE4B-AAEC-F4DF69B9A4C6}" presName="composite" presStyleCnt="0"/>
      <dgm:spPr/>
    </dgm:pt>
    <dgm:pt modelId="{91AD9B44-D147-9B44-9DC5-6D853BC33399}" type="pres">
      <dgm:prSet presAssocID="{8FCB9C27-A52E-BE4B-AAEC-F4DF69B9A4C6}" presName="imgShp" presStyleLbl="fgImgPlace1" presStyleIdx="0" presStyleCnt="1" custLinFactX="-100000" custLinFactNeighborX="-186869" custLinFactNeighborY="-812"/>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D21CD4F5-88AB-724D-9BEB-478A6ED58214}" type="pres">
      <dgm:prSet presAssocID="{8FCB9C27-A52E-BE4B-AAEC-F4DF69B9A4C6}" presName="txShp" presStyleLbl="node1" presStyleIdx="0" presStyleCnt="1" custScaleX="133317" custLinFactNeighborX="-757" custLinFactNeighborY="885">
        <dgm:presLayoutVars>
          <dgm:bulletEnabled val="1"/>
        </dgm:presLayoutVars>
      </dgm:prSet>
      <dgm:spPr/>
    </dgm:pt>
  </dgm:ptLst>
  <dgm:cxnLst>
    <dgm:cxn modelId="{4E198127-428D-0D4F-BA6F-C508F730B1BC}" type="presOf" srcId="{EBA72DAD-79BF-D448-949E-20B394958CA7}" destId="{18BB4E31-DD76-C54E-A82B-E791422702C2}" srcOrd="0" destOrd="0" presId="urn:microsoft.com/office/officeart/2005/8/layout/vList3"/>
    <dgm:cxn modelId="{14A84778-122C-634D-AB18-08713DEDF50A}" type="presOf" srcId="{8FCB9C27-A52E-BE4B-AAEC-F4DF69B9A4C6}" destId="{D21CD4F5-88AB-724D-9BEB-478A6ED58214}" srcOrd="0" destOrd="0" presId="urn:microsoft.com/office/officeart/2005/8/layout/vList3"/>
    <dgm:cxn modelId="{D6BA617E-D75E-554B-90B9-43DDD0FCAF5E}" srcId="{EBA72DAD-79BF-D448-949E-20B394958CA7}" destId="{8FCB9C27-A52E-BE4B-AAEC-F4DF69B9A4C6}" srcOrd="0" destOrd="0" parTransId="{EF5AE463-D22D-514A-B80E-74E567C31DDD}" sibTransId="{2372846F-57A3-DA48-B938-01888912AC5A}"/>
    <dgm:cxn modelId="{6C58DF30-A2D0-5C46-8A4C-AADE518E5ED7}" type="presParOf" srcId="{18BB4E31-DD76-C54E-A82B-E791422702C2}" destId="{F14A1788-76EE-CD44-83AF-1B798CB00451}" srcOrd="0" destOrd="0" presId="urn:microsoft.com/office/officeart/2005/8/layout/vList3"/>
    <dgm:cxn modelId="{1DDCEB1F-B2F2-154E-A101-1C283DE8151B}" type="presParOf" srcId="{F14A1788-76EE-CD44-83AF-1B798CB00451}" destId="{91AD9B44-D147-9B44-9DC5-6D853BC33399}" srcOrd="0" destOrd="0" presId="urn:microsoft.com/office/officeart/2005/8/layout/vList3"/>
    <dgm:cxn modelId="{26F9307D-6CE2-D34D-8B35-DB29E20DCF8E}" type="presParOf" srcId="{F14A1788-76EE-CD44-83AF-1B798CB00451}" destId="{D21CD4F5-88AB-724D-9BEB-478A6ED58214}" srcOrd="1" destOrd="0" presId="urn:microsoft.com/office/officeart/2005/8/layout/v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2CEC7-F882-EE43-AE3C-2CBCD340CE5C}">
      <dsp:nvSpPr>
        <dsp:cNvPr id="0" name=""/>
        <dsp:cNvSpPr/>
      </dsp:nvSpPr>
      <dsp:spPr>
        <a:xfrm>
          <a:off x="0" y="840309"/>
          <a:ext cx="1413708" cy="1413708"/>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3CB95AF-D19D-0245-99ED-7906B1061E40}">
      <dsp:nvSpPr>
        <dsp:cNvPr id="0" name=""/>
        <dsp:cNvSpPr/>
      </dsp:nvSpPr>
      <dsp:spPr>
        <a:xfrm>
          <a:off x="12934" y="1972639"/>
          <a:ext cx="1619996" cy="126720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de-AT" sz="1000" b="1" i="0" kern="1200" dirty="0" err="1">
              <a:latin typeface="Calibri" panose="020F0502020204030204" pitchFamily="34" charset="0"/>
              <a:cs typeface="Calibri" panose="020F0502020204030204" pitchFamily="34" charset="0"/>
            </a:rPr>
            <a:t>Examples</a:t>
          </a:r>
          <a:r>
            <a:rPr lang="de-AT" sz="1000" b="1" i="0" kern="1200" dirty="0">
              <a:latin typeface="Calibri" panose="020F0502020204030204" pitchFamily="34" charset="0"/>
              <a:cs typeface="Calibri" panose="020F0502020204030204" pitchFamily="34" charset="0"/>
            </a:rPr>
            <a:t>:</a:t>
          </a:r>
        </a:p>
        <a:p>
          <a:pPr marL="0" lvl="0" indent="0" algn="ctr" defTabSz="444500">
            <a:lnSpc>
              <a:spcPct val="90000"/>
            </a:lnSpc>
            <a:spcBef>
              <a:spcPct val="0"/>
            </a:spcBef>
            <a:spcAft>
              <a:spcPct val="35000"/>
            </a:spcAft>
            <a:buNone/>
          </a:pPr>
          <a:r>
            <a:rPr lang="de-AT" sz="1000" b="0" i="0" kern="1200" dirty="0" err="1">
              <a:latin typeface="Calibri" panose="020F0502020204030204" pitchFamily="34" charset="0"/>
              <a:cs typeface="Calibri" panose="020F0502020204030204" pitchFamily="34" charset="0"/>
            </a:rPr>
            <a:t>Cetaphil</a:t>
          </a:r>
          <a:br>
            <a:rPr lang="de-AT" sz="1000" b="0" i="0" kern="1200" dirty="0">
              <a:latin typeface="Calibri" panose="020F0502020204030204" pitchFamily="34" charset="0"/>
              <a:cs typeface="Calibri" panose="020F0502020204030204" pitchFamily="34" charset="0"/>
            </a:rPr>
          </a:br>
          <a:r>
            <a:rPr lang="de-AT" sz="1000" b="0" i="0" kern="1200" dirty="0">
              <a:latin typeface="Calibri" panose="020F0502020204030204" pitchFamily="34" charset="0"/>
              <a:cs typeface="Calibri" panose="020F0502020204030204" pitchFamily="34" charset="0"/>
            </a:rPr>
            <a:t>Daily </a:t>
          </a:r>
          <a:r>
            <a:rPr lang="de-AT" sz="1000" b="0" i="0" kern="1200" dirty="0" err="1">
              <a:latin typeface="Calibri" panose="020F0502020204030204" pitchFamily="34" charset="0"/>
              <a:cs typeface="Calibri" panose="020F0502020204030204" pitchFamily="34" charset="0"/>
            </a:rPr>
            <a:t>Facial</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Cleanser</a:t>
          </a:r>
          <a:br>
            <a:rPr lang="de-AT" sz="1050" b="0" i="0" kern="1200" dirty="0">
              <a:latin typeface="Calibri" panose="020F0502020204030204" pitchFamily="34" charset="0"/>
              <a:cs typeface="Calibri" panose="020F0502020204030204" pitchFamily="34" charset="0"/>
            </a:rPr>
          </a:br>
          <a:r>
            <a:rPr lang="de-AT" sz="900" b="0" i="1" kern="1200" dirty="0">
              <a:latin typeface="Calibri" panose="020F0502020204030204" pitchFamily="34" charset="0"/>
              <a:cs typeface="Calibri" panose="020F0502020204030204" pitchFamily="34" charset="0"/>
            </a:rPr>
            <a:t>(Normal </a:t>
          </a:r>
          <a:r>
            <a:rPr lang="de-AT" sz="900" b="0" i="1" kern="1200" dirty="0" err="1">
              <a:latin typeface="Calibri" panose="020F0502020204030204" pitchFamily="34" charset="0"/>
              <a:cs typeface="Calibri" panose="020F0502020204030204" pitchFamily="34" charset="0"/>
            </a:rPr>
            <a:t>to</a:t>
          </a:r>
          <a:r>
            <a:rPr lang="de-AT" sz="900" b="0" i="1" kern="1200" dirty="0">
              <a:latin typeface="Calibri" panose="020F0502020204030204" pitchFamily="34" charset="0"/>
              <a:cs typeface="Calibri" panose="020F0502020204030204" pitchFamily="34" charset="0"/>
            </a:rPr>
            <a:t> </a:t>
          </a:r>
          <a:r>
            <a:rPr lang="de-AT" sz="900" b="0" i="1" kern="1200" dirty="0" err="1">
              <a:latin typeface="Calibri" panose="020F0502020204030204" pitchFamily="34" charset="0"/>
              <a:cs typeface="Calibri" panose="020F0502020204030204" pitchFamily="34" charset="0"/>
            </a:rPr>
            <a:t>Oily</a:t>
          </a:r>
          <a:r>
            <a:rPr lang="de-AT" sz="900" b="0" i="1" kern="1200" dirty="0">
              <a:latin typeface="Calibri" panose="020F0502020204030204" pitchFamily="34" charset="0"/>
              <a:cs typeface="Calibri" panose="020F0502020204030204" pitchFamily="34" charset="0"/>
            </a:rPr>
            <a:t> Skin)</a:t>
          </a:r>
          <a:br>
            <a:rPr lang="de-AT" sz="900" b="0" i="0" kern="1200" dirty="0">
              <a:latin typeface="Calibri" panose="020F0502020204030204" pitchFamily="34" charset="0"/>
              <a:cs typeface="Calibri" panose="020F0502020204030204" pitchFamily="34" charset="0"/>
            </a:rPr>
          </a:br>
          <a:r>
            <a:rPr lang="de-AT" sz="1000" b="1" i="0" u="sng" kern="1200" dirty="0" err="1">
              <a:latin typeface="Calibri" panose="020F0502020204030204" pitchFamily="34" charset="0"/>
              <a:cs typeface="Calibri" panose="020F0502020204030204" pitchFamily="34" charset="0"/>
            </a:rPr>
            <a:t>or</a:t>
          </a:r>
          <a:br>
            <a:rPr lang="de-AT" sz="1000" b="0" i="0" kern="1200" dirty="0">
              <a:latin typeface="Calibri" panose="020F0502020204030204" pitchFamily="34" charset="0"/>
              <a:cs typeface="Calibri" panose="020F0502020204030204" pitchFamily="34" charset="0"/>
            </a:rPr>
          </a:br>
          <a:r>
            <a:rPr lang="de-AT" sz="1000" b="0" i="0" kern="1200" dirty="0">
              <a:latin typeface="Calibri" panose="020F0502020204030204" pitchFamily="34" charset="0"/>
              <a:cs typeface="Calibri" panose="020F0502020204030204" pitchFamily="34" charset="0"/>
            </a:rPr>
            <a:t>Beauty </a:t>
          </a:r>
          <a:r>
            <a:rPr lang="de-AT" sz="1000" b="0" i="0" kern="1200" dirty="0" err="1">
              <a:latin typeface="Calibri" panose="020F0502020204030204" pitchFamily="34" charset="0"/>
              <a:cs typeface="Calibri" panose="020F0502020204030204" pitchFamily="34" charset="0"/>
            </a:rPr>
            <a:t>of</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Joseon</a:t>
          </a:r>
          <a:r>
            <a:rPr lang="de-AT" sz="1000" b="0" i="0" kern="1200" dirty="0">
              <a:latin typeface="Calibri" panose="020F0502020204030204" pitchFamily="34" charset="0"/>
              <a:cs typeface="Calibri" panose="020F0502020204030204" pitchFamily="34" charset="0"/>
            </a:rPr>
            <a:t> Green Plum Refreshing </a:t>
          </a:r>
          <a:r>
            <a:rPr lang="de-AT" sz="1000" b="0" i="0" kern="1200" dirty="0" err="1">
              <a:latin typeface="Calibri" panose="020F0502020204030204" pitchFamily="34" charset="0"/>
              <a:cs typeface="Calibri" panose="020F0502020204030204" pitchFamily="34" charset="0"/>
            </a:rPr>
            <a:t>Cleanser</a:t>
          </a:r>
          <a:br>
            <a:rPr lang="de-AT" sz="1000" b="0" i="0" kern="1200" dirty="0">
              <a:latin typeface="Calibri" panose="020F0502020204030204" pitchFamily="34" charset="0"/>
              <a:cs typeface="Calibri" panose="020F0502020204030204" pitchFamily="34" charset="0"/>
            </a:rPr>
          </a:br>
          <a:r>
            <a:rPr lang="de-AT" sz="900" b="0" i="1" kern="1200" dirty="0">
              <a:latin typeface="Calibri" panose="020F0502020204030204" pitchFamily="34" charset="0"/>
              <a:cs typeface="Calibri" panose="020F0502020204030204" pitchFamily="34" charset="0"/>
            </a:rPr>
            <a:t>(All Skin </a:t>
          </a:r>
          <a:r>
            <a:rPr lang="de-AT" sz="900" b="0" i="1" kern="1200" dirty="0" err="1">
              <a:latin typeface="Calibri" panose="020F0502020204030204" pitchFamily="34" charset="0"/>
              <a:cs typeface="Calibri" panose="020F0502020204030204" pitchFamily="34" charset="0"/>
            </a:rPr>
            <a:t>Types</a:t>
          </a:r>
          <a:r>
            <a:rPr lang="de-AT" sz="900" b="0" i="1" kern="1200" dirty="0">
              <a:latin typeface="Calibri" panose="020F0502020204030204" pitchFamily="34" charset="0"/>
              <a:cs typeface="Calibri" panose="020F0502020204030204" pitchFamily="34" charset="0"/>
            </a:rPr>
            <a:t>)</a:t>
          </a:r>
          <a:endParaRPr lang="en-GB" sz="800" b="0" i="1" kern="1200" dirty="0">
            <a:latin typeface="Calibri" panose="020F0502020204030204" pitchFamily="34" charset="0"/>
            <a:cs typeface="Calibri" panose="020F0502020204030204" pitchFamily="34" charset="0"/>
          </a:endParaRPr>
        </a:p>
      </dsp:txBody>
      <dsp:txXfrm>
        <a:off x="50049" y="2009754"/>
        <a:ext cx="1545766" cy="1192975"/>
      </dsp:txXfrm>
    </dsp:sp>
    <dsp:sp modelId="{F97BF16A-EDF1-F244-BC67-8C42AEF3C927}">
      <dsp:nvSpPr>
        <dsp:cNvPr id="0" name=""/>
        <dsp:cNvSpPr/>
      </dsp:nvSpPr>
      <dsp:spPr>
        <a:xfrm rot="75939">
          <a:off x="1696236" y="1402296"/>
          <a:ext cx="282631" cy="339694"/>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696246" y="1469299"/>
        <a:ext cx="197842" cy="203816"/>
      </dsp:txXfrm>
    </dsp:sp>
    <dsp:sp modelId="{D4585CCD-8E47-2E43-9AE8-AD7F56944956}">
      <dsp:nvSpPr>
        <dsp:cNvPr id="0" name=""/>
        <dsp:cNvSpPr/>
      </dsp:nvSpPr>
      <dsp:spPr>
        <a:xfrm>
          <a:off x="2221030" y="889378"/>
          <a:ext cx="1413708" cy="1413708"/>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92972378-D5A6-E047-A2F6-6C66D6033DFF}">
      <dsp:nvSpPr>
        <dsp:cNvPr id="0" name=""/>
        <dsp:cNvSpPr/>
      </dsp:nvSpPr>
      <dsp:spPr>
        <a:xfrm>
          <a:off x="2336333" y="1972639"/>
          <a:ext cx="1619996" cy="126720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b="1" kern="1200" dirty="0" err="1">
              <a:latin typeface="Calibri" panose="020F0502020204030204" pitchFamily="34" charset="0"/>
              <a:cs typeface="Calibri" panose="020F0502020204030204" pitchFamily="34" charset="0"/>
            </a:rPr>
            <a:t>Examples</a:t>
          </a:r>
          <a:r>
            <a:rPr lang="de-DE" sz="1100" b="1" kern="1200" dirty="0">
              <a:latin typeface="Calibri" panose="020F0502020204030204" pitchFamily="34" charset="0"/>
              <a:cs typeface="Calibri" panose="020F0502020204030204" pitchFamily="34" charset="0"/>
            </a:rPr>
            <a:t>:</a:t>
          </a:r>
        </a:p>
        <a:p>
          <a:pPr marL="0" lvl="0" indent="0" algn="ctr" defTabSz="488950">
            <a:lnSpc>
              <a:spcPct val="90000"/>
            </a:lnSpc>
            <a:spcBef>
              <a:spcPct val="0"/>
            </a:spcBef>
            <a:spcAft>
              <a:spcPct val="35000"/>
            </a:spcAft>
            <a:buNone/>
          </a:pPr>
          <a:r>
            <a:rPr lang="de-DE" sz="1100" b="0" kern="1200" dirty="0" err="1">
              <a:latin typeface="Calibri" panose="020F0502020204030204" pitchFamily="34" charset="0"/>
              <a:cs typeface="Calibri" panose="020F0502020204030204" pitchFamily="34" charset="0"/>
            </a:rPr>
            <a:t>Differin</a:t>
          </a:r>
          <a:br>
            <a:rPr lang="de-DE" sz="1100" b="0" kern="1200" dirty="0">
              <a:latin typeface="Calibri" panose="020F0502020204030204" pitchFamily="34" charset="0"/>
              <a:cs typeface="Calibri" panose="020F0502020204030204" pitchFamily="34" charset="0"/>
            </a:rPr>
          </a:br>
          <a:r>
            <a:rPr lang="de-DE" sz="1100" b="0" kern="1200" dirty="0">
              <a:latin typeface="Calibri" panose="020F0502020204030204" pitchFamily="34" charset="0"/>
              <a:cs typeface="Calibri" panose="020F0502020204030204" pitchFamily="34" charset="0"/>
            </a:rPr>
            <a:t>Pore-</a:t>
          </a:r>
          <a:r>
            <a:rPr lang="de-DE" sz="1100" b="0" kern="1200" dirty="0" err="1">
              <a:latin typeface="Calibri" panose="020F0502020204030204" pitchFamily="34" charset="0"/>
              <a:cs typeface="Calibri" panose="020F0502020204030204" pitchFamily="34" charset="0"/>
            </a:rPr>
            <a:t>Minimizing</a:t>
          </a:r>
          <a:r>
            <a:rPr lang="de-DE" sz="1100" b="0" kern="1200" dirty="0">
              <a:latin typeface="Calibri" panose="020F0502020204030204" pitchFamily="34" charset="0"/>
              <a:cs typeface="Calibri" panose="020F0502020204030204" pitchFamily="34" charset="0"/>
            </a:rPr>
            <a:t> Toner</a:t>
          </a:r>
          <a:br>
            <a:rPr lang="de-DE" sz="1100" b="0" kern="1200" dirty="0">
              <a:latin typeface="Calibri" panose="020F0502020204030204" pitchFamily="34" charset="0"/>
              <a:cs typeface="Calibri" panose="020F0502020204030204" pitchFamily="34" charset="0"/>
            </a:rPr>
          </a:br>
          <a:r>
            <a:rPr lang="de-DE" sz="1100" b="1" u="sng" kern="1200" dirty="0" err="1">
              <a:latin typeface="Calibri" panose="020F0502020204030204" pitchFamily="34" charset="0"/>
              <a:cs typeface="Calibri" panose="020F0502020204030204" pitchFamily="34" charset="0"/>
            </a:rPr>
            <a:t>or</a:t>
          </a:r>
          <a:br>
            <a:rPr lang="de-DE" sz="1100" b="0" kern="1200" dirty="0">
              <a:latin typeface="Calibri" panose="020F0502020204030204" pitchFamily="34" charset="0"/>
              <a:cs typeface="Calibri" panose="020F0502020204030204" pitchFamily="34" charset="0"/>
            </a:rPr>
          </a:br>
          <a:r>
            <a:rPr lang="de-DE" sz="1100" b="0" kern="1200" dirty="0" err="1">
              <a:latin typeface="Calibri" panose="020F0502020204030204" pitchFamily="34" charset="0"/>
              <a:cs typeface="Calibri" panose="020F0502020204030204" pitchFamily="34" charset="0"/>
            </a:rPr>
            <a:t>Isntree</a:t>
          </a:r>
          <a:r>
            <a:rPr lang="de-DE" sz="1100" b="0" kern="1200" dirty="0">
              <a:latin typeface="Calibri" panose="020F0502020204030204" pitchFamily="34" charset="0"/>
              <a:cs typeface="Calibri" panose="020F0502020204030204" pitchFamily="34" charset="0"/>
            </a:rPr>
            <a:t> Green</a:t>
          </a:r>
          <a:br>
            <a:rPr lang="de-DE" sz="1100" b="0" kern="1200" dirty="0">
              <a:latin typeface="Calibri" panose="020F0502020204030204" pitchFamily="34" charset="0"/>
              <a:cs typeface="Calibri" panose="020F0502020204030204" pitchFamily="34" charset="0"/>
            </a:rPr>
          </a:br>
          <a:r>
            <a:rPr lang="de-DE" sz="1100" b="0" kern="1200" dirty="0">
              <a:latin typeface="Calibri" panose="020F0502020204030204" pitchFamily="34" charset="0"/>
              <a:cs typeface="Calibri" panose="020F0502020204030204" pitchFamily="34" charset="0"/>
            </a:rPr>
            <a:t>Tea Fresh Toner</a:t>
          </a:r>
        </a:p>
      </dsp:txBody>
      <dsp:txXfrm>
        <a:off x="2373448" y="2009754"/>
        <a:ext cx="1545766" cy="1192975"/>
      </dsp:txXfrm>
    </dsp:sp>
    <dsp:sp modelId="{B6E5394C-6B63-F047-9B0A-FC3C9E7311CF}">
      <dsp:nvSpPr>
        <dsp:cNvPr id="0" name=""/>
        <dsp:cNvSpPr/>
      </dsp:nvSpPr>
      <dsp:spPr>
        <a:xfrm rot="21541221">
          <a:off x="3993227" y="1405102"/>
          <a:ext cx="358567" cy="339694"/>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3993234" y="1473912"/>
        <a:ext cx="256659" cy="203816"/>
      </dsp:txXfrm>
    </dsp:sp>
    <dsp:sp modelId="{E7CF5759-F361-3148-BA63-F56E1FBAB15E}">
      <dsp:nvSpPr>
        <dsp:cNvPr id="0" name=""/>
        <dsp:cNvSpPr/>
      </dsp:nvSpPr>
      <dsp:spPr>
        <a:xfrm>
          <a:off x="4659067" y="847688"/>
          <a:ext cx="1413708" cy="1413708"/>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1A2A2B2-DCCB-0947-9775-457C431ABA12}">
      <dsp:nvSpPr>
        <dsp:cNvPr id="0" name=""/>
        <dsp:cNvSpPr/>
      </dsp:nvSpPr>
      <dsp:spPr>
        <a:xfrm>
          <a:off x="4690198" y="1970943"/>
          <a:ext cx="1619996" cy="126720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de-DE" sz="1100" b="0" i="0" kern="1200" dirty="0" err="1">
              <a:latin typeface="Calibri" panose="020F0502020204030204" pitchFamily="34" charset="0"/>
              <a:cs typeface="Calibri" panose="020F0502020204030204" pitchFamily="34" charset="0"/>
            </a:rPr>
            <a:t>Differin</a:t>
          </a:r>
          <a:r>
            <a:rPr lang="de-DE" sz="1100" b="0" i="0" kern="1200" dirty="0">
              <a:latin typeface="Calibri" panose="020F0502020204030204" pitchFamily="34" charset="0"/>
              <a:cs typeface="Calibri" panose="020F0502020204030204" pitchFamily="34" charset="0"/>
            </a:rPr>
            <a:t> Dark</a:t>
          </a:r>
          <a:br>
            <a:rPr lang="de-DE" sz="1100" b="0" i="0" kern="1200" dirty="0">
              <a:latin typeface="Calibri" panose="020F0502020204030204" pitchFamily="34" charset="0"/>
              <a:cs typeface="Calibri" panose="020F0502020204030204" pitchFamily="34" charset="0"/>
            </a:rPr>
          </a:br>
          <a:r>
            <a:rPr lang="de-DE" sz="1100" b="0" i="0" kern="1200" dirty="0">
              <a:latin typeface="Calibri" panose="020F0502020204030204" pitchFamily="34" charset="0"/>
              <a:cs typeface="Calibri" panose="020F0502020204030204" pitchFamily="34" charset="0"/>
            </a:rPr>
            <a:t>Spot </a:t>
          </a:r>
          <a:r>
            <a:rPr lang="de-DE" sz="1100" b="0" i="0" kern="1200" dirty="0" err="1">
              <a:latin typeface="Calibri" panose="020F0502020204030204" pitchFamily="34" charset="0"/>
              <a:cs typeface="Calibri" panose="020F0502020204030204" pitchFamily="34" charset="0"/>
            </a:rPr>
            <a:t>Correcting</a:t>
          </a:r>
          <a:r>
            <a:rPr lang="de-DE" sz="1100" b="0" i="0" kern="1200" dirty="0">
              <a:latin typeface="Calibri" panose="020F0502020204030204" pitchFamily="34" charset="0"/>
              <a:cs typeface="Calibri" panose="020F0502020204030204" pitchFamily="34" charset="0"/>
            </a:rPr>
            <a:t> Serum</a:t>
          </a:r>
          <a:br>
            <a:rPr lang="de-DE" sz="1100" b="0" i="0" kern="1200" dirty="0">
              <a:latin typeface="Calibri" panose="020F0502020204030204" pitchFamily="34" charset="0"/>
              <a:cs typeface="Calibri" panose="020F0502020204030204" pitchFamily="34" charset="0"/>
            </a:rPr>
          </a:br>
          <a:r>
            <a:rPr lang="de-DE" sz="900" b="0" i="0" kern="1200" dirty="0">
              <a:latin typeface="Calibri" panose="020F0502020204030204" pitchFamily="34" charset="0"/>
              <a:cs typeface="Calibri" panose="020F0502020204030204" pitchFamily="34" charset="0"/>
            </a:rPr>
            <a:t>(4% </a:t>
          </a:r>
          <a:r>
            <a:rPr lang="de-DE" sz="900" b="0" i="0" kern="1200" dirty="0" err="1">
              <a:latin typeface="Calibri" panose="020F0502020204030204" pitchFamily="34" charset="0"/>
              <a:cs typeface="Calibri" panose="020F0502020204030204" pitchFamily="34" charset="0"/>
            </a:rPr>
            <a:t>Niacinamide</a:t>
          </a:r>
          <a:r>
            <a:rPr lang="de-DE" sz="900" b="0" i="0" kern="1200" dirty="0">
              <a:latin typeface="Calibri" panose="020F0502020204030204" pitchFamily="34" charset="0"/>
              <a:cs typeface="Calibri" panose="020F0502020204030204" pitchFamily="34" charset="0"/>
            </a:rPr>
            <a:t>)</a:t>
          </a:r>
          <a:endParaRPr lang="en-GB" sz="1100" kern="1200" dirty="0">
            <a:latin typeface="Calibri" panose="020F0502020204030204" pitchFamily="34" charset="0"/>
            <a:cs typeface="Calibri" panose="020F0502020204030204" pitchFamily="34" charset="0"/>
          </a:endParaRPr>
        </a:p>
      </dsp:txBody>
      <dsp:txXfrm>
        <a:off x="4727313" y="2008058"/>
        <a:ext cx="1545766" cy="1192975"/>
      </dsp:txXfrm>
    </dsp:sp>
    <dsp:sp modelId="{6FE775EB-7A39-1840-8409-1C980CC57B41}">
      <dsp:nvSpPr>
        <dsp:cNvPr id="0" name=""/>
        <dsp:cNvSpPr/>
      </dsp:nvSpPr>
      <dsp:spPr>
        <a:xfrm rot="163951">
          <a:off x="6367160" y="1439519"/>
          <a:ext cx="294887" cy="339694"/>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367210" y="1505349"/>
        <a:ext cx="206421" cy="203816"/>
      </dsp:txXfrm>
    </dsp:sp>
    <dsp:sp modelId="{2566A94A-446A-CC4B-BF65-D21AAFEB709F}">
      <dsp:nvSpPr>
        <dsp:cNvPr id="0" name=""/>
        <dsp:cNvSpPr/>
      </dsp:nvSpPr>
      <dsp:spPr>
        <a:xfrm>
          <a:off x="6914354" y="955328"/>
          <a:ext cx="1413708" cy="1413708"/>
        </a:xfrm>
        <a:prstGeom prst="roundRect">
          <a:avLst>
            <a:gd name="adj" fmla="val 10000"/>
          </a:avLst>
        </a:prstGeom>
        <a:blipFill rotWithShape="1">
          <a:blip xmlns:r="http://schemas.openxmlformats.org/officeDocument/2006/relationships" r:embed="rId4">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A6A854C-7B2E-FB46-B1BA-DF3D2A7C6ED9}">
      <dsp:nvSpPr>
        <dsp:cNvPr id="0" name=""/>
        <dsp:cNvSpPr/>
      </dsp:nvSpPr>
      <dsp:spPr>
        <a:xfrm>
          <a:off x="7013640" y="1990226"/>
          <a:ext cx="1619996" cy="126720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bg1"/>
              </a:solidFill>
              <a:latin typeface="Calibri" panose="020F0502020204030204" pitchFamily="34" charset="0"/>
              <a:cs typeface="Calibri" panose="020F0502020204030204" pitchFamily="34" charset="0"/>
            </a:rPr>
            <a:t>Examples:</a:t>
          </a:r>
        </a:p>
        <a:p>
          <a:pPr marL="0" lvl="0" indent="0" algn="ctr" defTabSz="444500">
            <a:lnSpc>
              <a:spcPct val="90000"/>
            </a:lnSpc>
            <a:spcBef>
              <a:spcPct val="0"/>
            </a:spcBef>
            <a:spcAft>
              <a:spcPct val="35000"/>
            </a:spcAft>
            <a:buNone/>
          </a:pPr>
          <a:r>
            <a:rPr lang="en-GB" sz="1000" b="0" kern="1200" dirty="0" err="1">
              <a:solidFill>
                <a:schemeClr val="bg1"/>
              </a:solidFill>
              <a:latin typeface="Calibri" panose="020F0502020204030204" pitchFamily="34" charset="0"/>
              <a:cs typeface="Calibri" panose="020F0502020204030204" pitchFamily="34" charset="0"/>
            </a:rPr>
            <a:t>CeraVe</a:t>
          </a:r>
          <a:r>
            <a:rPr lang="en-GB" sz="1000" b="0" kern="1200" dirty="0">
              <a:solidFill>
                <a:schemeClr val="bg1"/>
              </a:solidFill>
              <a:latin typeface="Calibri" panose="020F0502020204030204" pitchFamily="34" charset="0"/>
              <a:cs typeface="Calibri" panose="020F0502020204030204" pitchFamily="34" charset="0"/>
            </a:rPr>
            <a:t> Ultra-Light</a:t>
          </a:r>
          <a:br>
            <a:rPr lang="en-GB" sz="1000" b="0" kern="1200" dirty="0">
              <a:solidFill>
                <a:schemeClr val="bg1"/>
              </a:solidFill>
              <a:latin typeface="Calibri" panose="020F0502020204030204" pitchFamily="34" charset="0"/>
              <a:cs typeface="Calibri" panose="020F0502020204030204" pitchFamily="34" charset="0"/>
            </a:rPr>
          </a:br>
          <a:r>
            <a:rPr lang="en-GB" sz="1000" b="0" kern="1200" dirty="0">
              <a:solidFill>
                <a:schemeClr val="bg1"/>
              </a:solidFill>
              <a:latin typeface="Calibri" panose="020F0502020204030204" pitchFamily="34" charset="0"/>
              <a:cs typeface="Calibri" panose="020F0502020204030204" pitchFamily="34" charset="0"/>
            </a:rPr>
            <a:t>Moisturizing Gel</a:t>
          </a:r>
          <a:br>
            <a:rPr lang="en-GB" sz="1000" b="0" kern="1200" dirty="0">
              <a:solidFill>
                <a:schemeClr val="bg1"/>
              </a:solidFill>
              <a:latin typeface="Calibri" panose="020F0502020204030204" pitchFamily="34" charset="0"/>
              <a:cs typeface="Calibri" panose="020F0502020204030204" pitchFamily="34" charset="0"/>
            </a:rPr>
          </a:br>
          <a:r>
            <a:rPr lang="en-GB" sz="900" b="0" i="1" kern="1200" dirty="0">
              <a:latin typeface="Calibri" panose="020F0502020204030204" pitchFamily="34" charset="0"/>
              <a:cs typeface="Calibri" panose="020F0502020204030204" pitchFamily="34" charset="0"/>
            </a:rPr>
            <a:t>(Normal to Oily Skin)</a:t>
          </a:r>
          <a:br>
            <a:rPr lang="en-GB" sz="800" b="1" kern="1200" dirty="0">
              <a:latin typeface="Calibri" panose="020F0502020204030204" pitchFamily="34" charset="0"/>
              <a:cs typeface="Calibri" panose="020F0502020204030204" pitchFamily="34" charset="0"/>
            </a:rPr>
          </a:br>
          <a:r>
            <a:rPr lang="en-GB" sz="1000" b="1" u="sng" kern="1200" dirty="0">
              <a:latin typeface="Calibri" panose="020F0502020204030204" pitchFamily="34" charset="0"/>
              <a:cs typeface="Calibri" panose="020F0502020204030204" pitchFamily="34" charset="0"/>
            </a:rPr>
            <a:t>or</a:t>
          </a:r>
          <a:br>
            <a:rPr lang="en-GB" sz="1000" b="1" kern="1200" dirty="0">
              <a:latin typeface="Calibri" panose="020F0502020204030204" pitchFamily="34" charset="0"/>
              <a:cs typeface="Calibri" panose="020F0502020204030204" pitchFamily="34" charset="0"/>
            </a:rPr>
          </a:br>
          <a:r>
            <a:rPr lang="en-GB" sz="1000" b="0" i="0" kern="1200" baseline="0" dirty="0">
              <a:latin typeface="Calibri" panose="020F0502020204030204" pitchFamily="34" charset="0"/>
              <a:cs typeface="Calibri" panose="020F0502020204030204" pitchFamily="34" charset="0"/>
            </a:rPr>
            <a:t>The Ordinary Natural </a:t>
          </a:r>
          <a:br>
            <a:rPr lang="en-GB" sz="1000" b="0" i="0" kern="1200" baseline="0" dirty="0">
              <a:latin typeface="Calibri" panose="020F0502020204030204" pitchFamily="34" charset="0"/>
              <a:cs typeface="Calibri" panose="020F0502020204030204" pitchFamily="34" charset="0"/>
            </a:rPr>
          </a:br>
          <a:r>
            <a:rPr lang="en-GB" sz="1000" b="0" i="0" kern="1200" baseline="0" dirty="0" err="1">
              <a:latin typeface="Calibri" panose="020F0502020204030204" pitchFamily="34" charset="0"/>
              <a:cs typeface="Calibri" panose="020F0502020204030204" pitchFamily="34" charset="0"/>
            </a:rPr>
            <a:t>NMF+Beta</a:t>
          </a:r>
          <a:r>
            <a:rPr lang="en-GB" sz="1000" b="0" i="0" kern="1200" baseline="0" dirty="0">
              <a:latin typeface="Calibri" panose="020F0502020204030204" pitchFamily="34" charset="0"/>
              <a:cs typeface="Calibri" panose="020F0502020204030204" pitchFamily="34" charset="0"/>
            </a:rPr>
            <a:t> Glucan</a:t>
          </a:r>
          <a:br>
            <a:rPr lang="en-GB" sz="1000" b="0" i="0" kern="1200" baseline="0" dirty="0">
              <a:latin typeface="Calibri" panose="020F0502020204030204" pitchFamily="34" charset="0"/>
              <a:cs typeface="Calibri" panose="020F0502020204030204" pitchFamily="34" charset="0"/>
            </a:rPr>
          </a:br>
          <a:r>
            <a:rPr lang="en-GB" sz="900" b="0" i="1" kern="1200" dirty="0">
              <a:latin typeface="Calibri" panose="020F0502020204030204" pitchFamily="34" charset="0"/>
              <a:cs typeface="Calibri" panose="020F0502020204030204" pitchFamily="34" charset="0"/>
            </a:rPr>
            <a:t>(Normal to Oily Skin)</a:t>
          </a:r>
          <a:endParaRPr lang="en-GB" sz="850" kern="1200" dirty="0"/>
        </a:p>
      </dsp:txBody>
      <dsp:txXfrm>
        <a:off x="7050755" y="2027341"/>
        <a:ext cx="1545766" cy="1192975"/>
      </dsp:txXfrm>
    </dsp:sp>
    <dsp:sp modelId="{54BD597A-35EE-4044-9BCF-BAD2BC548BA0}">
      <dsp:nvSpPr>
        <dsp:cNvPr id="0" name=""/>
        <dsp:cNvSpPr/>
      </dsp:nvSpPr>
      <dsp:spPr>
        <a:xfrm rot="21479674">
          <a:off x="8592994" y="1453664"/>
          <a:ext cx="265175" cy="339694"/>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8593018" y="1522995"/>
        <a:ext cx="185623" cy="203816"/>
      </dsp:txXfrm>
    </dsp:sp>
    <dsp:sp modelId="{A919619F-2131-7648-994D-D6A22D018EDA}">
      <dsp:nvSpPr>
        <dsp:cNvPr id="0" name=""/>
        <dsp:cNvSpPr/>
      </dsp:nvSpPr>
      <dsp:spPr>
        <a:xfrm>
          <a:off x="9085243" y="879313"/>
          <a:ext cx="1413708" cy="1413708"/>
        </a:xfrm>
        <a:prstGeom prst="roundRect">
          <a:avLst>
            <a:gd name="adj" fmla="val 10000"/>
          </a:avLst>
        </a:prstGeom>
        <a:blipFill rotWithShape="1">
          <a:blip xmlns:r="http://schemas.openxmlformats.org/officeDocument/2006/relationships" r:embed="rId5">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796FC76A-6CEF-E149-9B10-D2112932D3E5}">
      <dsp:nvSpPr>
        <dsp:cNvPr id="0" name=""/>
        <dsp:cNvSpPr/>
      </dsp:nvSpPr>
      <dsp:spPr>
        <a:xfrm>
          <a:off x="9309472" y="1972639"/>
          <a:ext cx="1619996" cy="1267205"/>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schemeClr val="bg1"/>
              </a:solidFill>
              <a:latin typeface="Calibri" panose="020F0502020204030204" pitchFamily="34" charset="0"/>
              <a:cs typeface="Calibri" panose="020F0502020204030204" pitchFamily="34" charset="0"/>
            </a:rPr>
            <a:t>Examples:</a:t>
          </a:r>
        </a:p>
        <a:p>
          <a:pPr marL="0" lvl="0" indent="0" algn="ctr" defTabSz="444500">
            <a:lnSpc>
              <a:spcPct val="90000"/>
            </a:lnSpc>
            <a:spcBef>
              <a:spcPct val="0"/>
            </a:spcBef>
            <a:spcAft>
              <a:spcPct val="35000"/>
            </a:spcAft>
            <a:buNone/>
          </a:pPr>
          <a:r>
            <a:rPr lang="en-GB" sz="1000" b="0" kern="1200" dirty="0">
              <a:solidFill>
                <a:schemeClr val="bg1"/>
              </a:solidFill>
              <a:latin typeface="Calibri" panose="020F0502020204030204" pitchFamily="34" charset="0"/>
              <a:cs typeface="Calibri" panose="020F0502020204030204" pitchFamily="34" charset="0"/>
            </a:rPr>
            <a:t>Winona Sunblock Milk </a:t>
          </a:r>
          <a:br>
            <a:rPr lang="en-GB" sz="1000" b="0" kern="1200" dirty="0">
              <a:solidFill>
                <a:schemeClr val="bg1"/>
              </a:solidFill>
              <a:latin typeface="Calibri" panose="020F0502020204030204" pitchFamily="34" charset="0"/>
              <a:cs typeface="Calibri" panose="020F0502020204030204" pitchFamily="34" charset="0"/>
            </a:rPr>
          </a:br>
          <a:r>
            <a:rPr lang="en-GB" sz="1000" b="0" kern="1200" dirty="0">
              <a:solidFill>
                <a:schemeClr val="bg1"/>
              </a:solidFill>
              <a:latin typeface="Calibri" panose="020F0502020204030204" pitchFamily="34" charset="0"/>
              <a:cs typeface="Calibri" panose="020F0502020204030204" pitchFamily="34" charset="0"/>
            </a:rPr>
            <a:t>Sunscreen SPF48 PA+++</a:t>
          </a:r>
          <a:br>
            <a:rPr lang="en-GB" sz="1000" b="0" kern="1200" dirty="0">
              <a:solidFill>
                <a:schemeClr val="bg1"/>
              </a:solidFill>
              <a:latin typeface="Calibri" panose="020F0502020204030204" pitchFamily="34" charset="0"/>
              <a:cs typeface="Calibri" panose="020F0502020204030204" pitchFamily="34" charset="0"/>
            </a:rPr>
          </a:br>
          <a:r>
            <a:rPr lang="en-GB" sz="700" b="0" i="1" kern="1200" dirty="0">
              <a:latin typeface="Calibri" panose="020F0502020204030204" pitchFamily="34" charset="0"/>
              <a:cs typeface="Calibri" panose="020F0502020204030204" pitchFamily="34" charset="0"/>
            </a:rPr>
            <a:t>(All Skin Types – Chemical + Mineral)</a:t>
          </a:r>
          <a:br>
            <a:rPr lang="en-GB" sz="700" b="1" kern="1200" dirty="0">
              <a:latin typeface="Calibri" panose="020F0502020204030204" pitchFamily="34" charset="0"/>
              <a:cs typeface="Calibri" panose="020F0502020204030204" pitchFamily="34" charset="0"/>
            </a:rPr>
          </a:br>
          <a:r>
            <a:rPr lang="en-GB" sz="1000" b="1" u="sng" kern="1200" dirty="0">
              <a:latin typeface="Calibri" panose="020F0502020204030204" pitchFamily="34" charset="0"/>
              <a:cs typeface="Calibri" panose="020F0502020204030204" pitchFamily="34" charset="0"/>
            </a:rPr>
            <a:t>or</a:t>
          </a:r>
          <a:br>
            <a:rPr lang="en-GB" sz="1000" b="1" kern="1200" dirty="0">
              <a:latin typeface="Calibri" panose="020F0502020204030204" pitchFamily="34" charset="0"/>
              <a:cs typeface="Calibri" panose="020F0502020204030204" pitchFamily="34" charset="0"/>
            </a:rPr>
          </a:br>
          <a:r>
            <a:rPr lang="en-GB" sz="1000" b="0" i="0" kern="1200" baseline="0" dirty="0">
              <a:latin typeface="Calibri" panose="020F0502020204030204" pitchFamily="34" charset="0"/>
              <a:cs typeface="Calibri" panose="020F0502020204030204" pitchFamily="34" charset="0"/>
            </a:rPr>
            <a:t>Good Molecules</a:t>
          </a:r>
          <a:br>
            <a:rPr lang="en-GB" sz="1000" b="0" i="0" kern="1200" baseline="0" dirty="0">
              <a:latin typeface="Calibri" panose="020F0502020204030204" pitchFamily="34" charset="0"/>
              <a:cs typeface="Calibri" panose="020F0502020204030204" pitchFamily="34" charset="0"/>
            </a:rPr>
          </a:br>
          <a:r>
            <a:rPr lang="en-GB" sz="1000" b="0" i="0" kern="1200" baseline="0" dirty="0">
              <a:latin typeface="Calibri" panose="020F0502020204030204" pitchFamily="34" charset="0"/>
              <a:cs typeface="Calibri" panose="020F0502020204030204" pitchFamily="34" charset="0"/>
            </a:rPr>
            <a:t>Sheer Mineral SPF 30</a:t>
          </a:r>
          <a:br>
            <a:rPr lang="en-GB" sz="1050" b="0" i="0" kern="1200" baseline="0" dirty="0">
              <a:latin typeface="Calibri" panose="020F0502020204030204" pitchFamily="34" charset="0"/>
              <a:cs typeface="Calibri" panose="020F0502020204030204" pitchFamily="34" charset="0"/>
            </a:rPr>
          </a:br>
          <a:r>
            <a:rPr lang="en-GB" sz="700" b="0" i="1" kern="1200" dirty="0">
              <a:latin typeface="Calibri" panose="020F0502020204030204" pitchFamily="34" charset="0"/>
              <a:cs typeface="Calibri" panose="020F0502020204030204" pitchFamily="34" charset="0"/>
            </a:rPr>
            <a:t>(All Skin Types – Slight White cast)</a:t>
          </a:r>
          <a:endParaRPr lang="en-GB" sz="700" b="0" i="1" kern="1200" dirty="0">
            <a:solidFill>
              <a:schemeClr val="bg1"/>
            </a:solidFill>
            <a:latin typeface="Calibri" panose="020F0502020204030204" pitchFamily="34" charset="0"/>
            <a:cs typeface="Calibri" panose="020F0502020204030204" pitchFamily="34" charset="0"/>
          </a:endParaRPr>
        </a:p>
      </dsp:txBody>
      <dsp:txXfrm>
        <a:off x="9346587" y="2009754"/>
        <a:ext cx="1545766" cy="1192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CD4F5-88AB-724D-9BEB-478A6ED58214}">
      <dsp:nvSpPr>
        <dsp:cNvPr id="0" name=""/>
        <dsp:cNvSpPr/>
      </dsp:nvSpPr>
      <dsp:spPr>
        <a:xfrm rot="10800000">
          <a:off x="997360" y="0"/>
          <a:ext cx="9833703" cy="463614"/>
        </a:xfrm>
        <a:prstGeom prst="homePlat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4441" tIns="53340" rIns="99568"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a:t>Morning Skincare Routine: </a:t>
          </a:r>
          <a:r>
            <a:rPr lang="en-GB" sz="1400" b="0" i="0" kern="1200" dirty="0"/>
            <a:t>Cleanse, Hydrate, Reduce Enlarged Pores, Fade Dark Spots, and Protect Against UV Damage.</a:t>
          </a:r>
          <a:endParaRPr lang="en-LU" sz="1400" b="0" kern="1200" dirty="0">
            <a:solidFill>
              <a:schemeClr val="bg1"/>
            </a:solidFill>
          </a:endParaRPr>
        </a:p>
      </dsp:txBody>
      <dsp:txXfrm rot="10800000">
        <a:off x="1113263" y="0"/>
        <a:ext cx="9717800" cy="463614"/>
      </dsp:txXfrm>
    </dsp:sp>
    <dsp:sp modelId="{91AD9B44-D147-9B44-9DC5-6D853BC33399}">
      <dsp:nvSpPr>
        <dsp:cNvPr id="0" name=""/>
        <dsp:cNvSpPr/>
      </dsp:nvSpPr>
      <dsp:spPr>
        <a:xfrm>
          <a:off x="801566" y="453"/>
          <a:ext cx="463614" cy="46361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2CEC7-F882-EE43-AE3C-2CBCD340CE5C}">
      <dsp:nvSpPr>
        <dsp:cNvPr id="0" name=""/>
        <dsp:cNvSpPr/>
      </dsp:nvSpPr>
      <dsp:spPr>
        <a:xfrm>
          <a:off x="102983" y="1119402"/>
          <a:ext cx="1765531" cy="176553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3CB95AF-D19D-0245-99ED-7906B1061E40}">
      <dsp:nvSpPr>
        <dsp:cNvPr id="0" name=""/>
        <dsp:cNvSpPr/>
      </dsp:nvSpPr>
      <dsp:spPr>
        <a:xfrm>
          <a:off x="442" y="2442580"/>
          <a:ext cx="2050771" cy="1584706"/>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de-AT" sz="1000" b="1" i="0" kern="1200" dirty="0" err="1">
              <a:latin typeface="Calibri" panose="020F0502020204030204" pitchFamily="34" charset="0"/>
              <a:cs typeface="Calibri" panose="020F0502020204030204" pitchFamily="34" charset="0"/>
            </a:rPr>
            <a:t>Examples</a:t>
          </a:r>
          <a:r>
            <a:rPr lang="de-AT" sz="1000" b="1" i="0" kern="1200" dirty="0">
              <a:latin typeface="Calibri" panose="020F0502020204030204" pitchFamily="34" charset="0"/>
              <a:cs typeface="Calibri" panose="020F0502020204030204" pitchFamily="34" charset="0"/>
            </a:rPr>
            <a:t>:</a:t>
          </a:r>
        </a:p>
        <a:p>
          <a:pPr marL="0" lvl="0" indent="0" algn="ctr" defTabSz="444500">
            <a:lnSpc>
              <a:spcPct val="90000"/>
            </a:lnSpc>
            <a:spcBef>
              <a:spcPct val="0"/>
            </a:spcBef>
            <a:spcAft>
              <a:spcPct val="35000"/>
            </a:spcAft>
            <a:buNone/>
          </a:pPr>
          <a:r>
            <a:rPr lang="de-AT" sz="1000" b="0" i="0" kern="1200" dirty="0">
              <a:latin typeface="Calibri" panose="020F0502020204030204" pitchFamily="34" charset="0"/>
              <a:cs typeface="Calibri" panose="020F0502020204030204" pitchFamily="34" charset="0"/>
            </a:rPr>
            <a:t>Beauty </a:t>
          </a:r>
          <a:r>
            <a:rPr lang="de-AT" sz="1000" b="0" i="0" kern="1200" dirty="0" err="1">
              <a:latin typeface="Calibri" panose="020F0502020204030204" pitchFamily="34" charset="0"/>
              <a:cs typeface="Calibri" panose="020F0502020204030204" pitchFamily="34" charset="0"/>
            </a:rPr>
            <a:t>of</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Joseon</a:t>
          </a:r>
          <a:br>
            <a:rPr lang="de-AT" sz="1000" b="0" i="0" kern="1200" dirty="0">
              <a:latin typeface="Calibri" panose="020F0502020204030204" pitchFamily="34" charset="0"/>
              <a:cs typeface="Calibri" panose="020F0502020204030204" pitchFamily="34" charset="0"/>
            </a:rPr>
          </a:br>
          <a:r>
            <a:rPr lang="de-AT" sz="1000" b="0" i="0" kern="1200" dirty="0" err="1">
              <a:latin typeface="Calibri" panose="020F0502020204030204" pitchFamily="34" charset="0"/>
              <a:cs typeface="Calibri" panose="020F0502020204030204" pitchFamily="34" charset="0"/>
            </a:rPr>
            <a:t>Radiance</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Cleansing</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Balm</a:t>
          </a:r>
          <a:br>
            <a:rPr lang="de-AT" sz="1000" b="0" i="0" kern="1200" dirty="0">
              <a:latin typeface="Calibri" panose="020F0502020204030204" pitchFamily="34" charset="0"/>
              <a:cs typeface="Calibri" panose="020F0502020204030204" pitchFamily="34" charset="0"/>
            </a:rPr>
          </a:br>
          <a:r>
            <a:rPr lang="de-AT" sz="900" b="0" i="1" kern="1200" dirty="0">
              <a:latin typeface="Calibri" panose="020F0502020204030204" pitchFamily="34" charset="0"/>
              <a:cs typeface="Calibri" panose="020F0502020204030204" pitchFamily="34" charset="0"/>
            </a:rPr>
            <a:t>(All Skin </a:t>
          </a:r>
          <a:r>
            <a:rPr lang="de-AT" sz="900" b="0" i="1" kern="1200" dirty="0" err="1">
              <a:latin typeface="Calibri" panose="020F0502020204030204" pitchFamily="34" charset="0"/>
              <a:cs typeface="Calibri" panose="020F0502020204030204" pitchFamily="34" charset="0"/>
            </a:rPr>
            <a:t>Types</a:t>
          </a:r>
          <a:r>
            <a:rPr lang="de-AT" sz="900" b="0" i="1" kern="1200" dirty="0">
              <a:latin typeface="Calibri" panose="020F0502020204030204" pitchFamily="34" charset="0"/>
              <a:cs typeface="Calibri" panose="020F0502020204030204" pitchFamily="34" charset="0"/>
            </a:rPr>
            <a:t>)</a:t>
          </a:r>
          <a:br>
            <a:rPr lang="de-AT" sz="1000" b="0" i="0" kern="1200" dirty="0">
              <a:latin typeface="Calibri" panose="020F0502020204030204" pitchFamily="34" charset="0"/>
              <a:cs typeface="Calibri" panose="020F0502020204030204" pitchFamily="34" charset="0"/>
            </a:rPr>
          </a:br>
          <a:r>
            <a:rPr lang="de-AT" sz="1000" b="1" i="0" u="sng" kern="1200" dirty="0">
              <a:latin typeface="Calibri" panose="020F0502020204030204" pitchFamily="34" charset="0"/>
              <a:cs typeface="Calibri" panose="020F0502020204030204" pitchFamily="34" charset="0"/>
            </a:rPr>
            <a:t>and/</a:t>
          </a:r>
          <a:r>
            <a:rPr lang="de-AT" sz="1000" b="1" i="0" u="sng" kern="1200" dirty="0" err="1">
              <a:latin typeface="Calibri" panose="020F0502020204030204" pitchFamily="34" charset="0"/>
              <a:cs typeface="Calibri" panose="020F0502020204030204" pitchFamily="34" charset="0"/>
            </a:rPr>
            <a:t>or</a:t>
          </a:r>
          <a:br>
            <a:rPr lang="de-AT" sz="1000" b="0" i="0" kern="1200" dirty="0">
              <a:latin typeface="Calibri" panose="020F0502020204030204" pitchFamily="34" charset="0"/>
              <a:cs typeface="Calibri" panose="020F0502020204030204" pitchFamily="34" charset="0"/>
            </a:rPr>
          </a:br>
          <a:r>
            <a:rPr lang="de-AT" sz="1000" b="0" i="0" kern="1200" dirty="0" err="1">
              <a:latin typeface="Calibri" panose="020F0502020204030204" pitchFamily="34" charset="0"/>
              <a:cs typeface="Calibri" panose="020F0502020204030204" pitchFamily="34" charset="0"/>
            </a:rPr>
            <a:t>Cetaphil</a:t>
          </a:r>
          <a:r>
            <a:rPr lang="de-AT" sz="1000" b="0" i="0" kern="1200" dirty="0">
              <a:latin typeface="Calibri" panose="020F0502020204030204" pitchFamily="34" charset="0"/>
              <a:cs typeface="Calibri" panose="020F0502020204030204" pitchFamily="34" charset="0"/>
            </a:rPr>
            <a:t> Daily </a:t>
          </a:r>
          <a:r>
            <a:rPr lang="de-AT" sz="1000" b="0" i="0" kern="1200" dirty="0" err="1">
              <a:latin typeface="Calibri" panose="020F0502020204030204" pitchFamily="34" charset="0"/>
              <a:cs typeface="Calibri" panose="020F0502020204030204" pitchFamily="34" charset="0"/>
            </a:rPr>
            <a:t>Facial</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Cleanser</a:t>
          </a:r>
          <a:br>
            <a:rPr lang="de-AT" sz="1000" b="0" i="0" kern="1200" dirty="0">
              <a:latin typeface="Calibri" panose="020F0502020204030204" pitchFamily="34" charset="0"/>
              <a:cs typeface="Calibri" panose="020F0502020204030204" pitchFamily="34" charset="0"/>
            </a:rPr>
          </a:br>
          <a:r>
            <a:rPr lang="de-AT" sz="900" b="0" i="1" kern="1200" dirty="0">
              <a:latin typeface="Calibri" panose="020F0502020204030204" pitchFamily="34" charset="0"/>
              <a:cs typeface="Calibri" panose="020F0502020204030204" pitchFamily="34" charset="0"/>
            </a:rPr>
            <a:t>(Normal </a:t>
          </a:r>
          <a:r>
            <a:rPr lang="de-AT" sz="900" b="0" i="1" kern="1200" dirty="0" err="1">
              <a:latin typeface="Calibri" panose="020F0502020204030204" pitchFamily="34" charset="0"/>
              <a:cs typeface="Calibri" panose="020F0502020204030204" pitchFamily="34" charset="0"/>
            </a:rPr>
            <a:t>to</a:t>
          </a:r>
          <a:r>
            <a:rPr lang="de-AT" sz="900" b="0" i="1" kern="1200" dirty="0">
              <a:latin typeface="Calibri" panose="020F0502020204030204" pitchFamily="34" charset="0"/>
              <a:cs typeface="Calibri" panose="020F0502020204030204" pitchFamily="34" charset="0"/>
            </a:rPr>
            <a:t> </a:t>
          </a:r>
          <a:r>
            <a:rPr lang="de-AT" sz="900" b="0" i="1" kern="1200" dirty="0" err="1">
              <a:latin typeface="Calibri" panose="020F0502020204030204" pitchFamily="34" charset="0"/>
              <a:cs typeface="Calibri" panose="020F0502020204030204" pitchFamily="34" charset="0"/>
            </a:rPr>
            <a:t>Oily</a:t>
          </a:r>
          <a:r>
            <a:rPr lang="de-AT" sz="900" b="0" i="1" kern="1200" dirty="0">
              <a:latin typeface="Calibri" panose="020F0502020204030204" pitchFamily="34" charset="0"/>
              <a:cs typeface="Calibri" panose="020F0502020204030204" pitchFamily="34" charset="0"/>
            </a:rPr>
            <a:t> Skin)</a:t>
          </a:r>
          <a:br>
            <a:rPr lang="de-AT" sz="1000" b="0" i="0" kern="1200" dirty="0">
              <a:latin typeface="Calibri" panose="020F0502020204030204" pitchFamily="34" charset="0"/>
              <a:cs typeface="Calibri" panose="020F0502020204030204" pitchFamily="34" charset="0"/>
            </a:rPr>
          </a:br>
          <a:r>
            <a:rPr lang="de-AT" sz="1000" b="1" i="0" u="sng" kern="1200" dirty="0" err="1">
              <a:latin typeface="Calibri" panose="020F0502020204030204" pitchFamily="34" charset="0"/>
              <a:cs typeface="Calibri" panose="020F0502020204030204" pitchFamily="34" charset="0"/>
            </a:rPr>
            <a:t>or</a:t>
          </a:r>
          <a:br>
            <a:rPr lang="de-AT" sz="1000" b="0" i="0" kern="1200" dirty="0">
              <a:latin typeface="Calibri" panose="020F0502020204030204" pitchFamily="34" charset="0"/>
              <a:cs typeface="Calibri" panose="020F0502020204030204" pitchFamily="34" charset="0"/>
            </a:rPr>
          </a:br>
          <a:r>
            <a:rPr lang="de-AT" sz="1000" b="0" i="0" kern="1200" dirty="0">
              <a:latin typeface="Calibri" panose="020F0502020204030204" pitchFamily="34" charset="0"/>
              <a:cs typeface="Calibri" panose="020F0502020204030204" pitchFamily="34" charset="0"/>
            </a:rPr>
            <a:t>Beauty </a:t>
          </a:r>
          <a:r>
            <a:rPr lang="de-AT" sz="1000" b="0" i="0" kern="1200" dirty="0" err="1">
              <a:latin typeface="Calibri" panose="020F0502020204030204" pitchFamily="34" charset="0"/>
              <a:cs typeface="Calibri" panose="020F0502020204030204" pitchFamily="34" charset="0"/>
            </a:rPr>
            <a:t>of</a:t>
          </a:r>
          <a:r>
            <a:rPr lang="de-AT" sz="1000" b="0" i="0" kern="1200" dirty="0">
              <a:latin typeface="Calibri" panose="020F0502020204030204" pitchFamily="34" charset="0"/>
              <a:cs typeface="Calibri" panose="020F0502020204030204" pitchFamily="34" charset="0"/>
            </a:rPr>
            <a:t> </a:t>
          </a:r>
          <a:r>
            <a:rPr lang="de-AT" sz="1000" b="0" i="0" kern="1200" dirty="0" err="1">
              <a:latin typeface="Calibri" panose="020F0502020204030204" pitchFamily="34" charset="0"/>
              <a:cs typeface="Calibri" panose="020F0502020204030204" pitchFamily="34" charset="0"/>
            </a:rPr>
            <a:t>Joseon</a:t>
          </a:r>
          <a:r>
            <a:rPr lang="de-AT" sz="1000" b="0" i="0" kern="1200" dirty="0">
              <a:latin typeface="Calibri" panose="020F0502020204030204" pitchFamily="34" charset="0"/>
              <a:cs typeface="Calibri" panose="020F0502020204030204" pitchFamily="34" charset="0"/>
            </a:rPr>
            <a:t> Green</a:t>
          </a:r>
          <a:br>
            <a:rPr lang="de-AT" sz="1000" b="0" i="0" kern="1200" dirty="0">
              <a:latin typeface="Calibri" panose="020F0502020204030204" pitchFamily="34" charset="0"/>
              <a:cs typeface="Calibri" panose="020F0502020204030204" pitchFamily="34" charset="0"/>
            </a:rPr>
          </a:br>
          <a:r>
            <a:rPr lang="de-AT" sz="1000" b="0" i="0" kern="1200" dirty="0">
              <a:latin typeface="Calibri" panose="020F0502020204030204" pitchFamily="34" charset="0"/>
              <a:cs typeface="Calibri" panose="020F0502020204030204" pitchFamily="34" charset="0"/>
            </a:rPr>
            <a:t>Plum Refreshing </a:t>
          </a:r>
          <a:r>
            <a:rPr lang="de-AT" sz="1000" b="0" i="0" kern="1200" dirty="0" err="1">
              <a:latin typeface="Calibri" panose="020F0502020204030204" pitchFamily="34" charset="0"/>
              <a:cs typeface="Calibri" panose="020F0502020204030204" pitchFamily="34" charset="0"/>
            </a:rPr>
            <a:t>Cleanser</a:t>
          </a:r>
          <a:br>
            <a:rPr lang="de-AT" sz="1000" b="0" i="0" kern="1200" dirty="0">
              <a:latin typeface="Calibri" panose="020F0502020204030204" pitchFamily="34" charset="0"/>
              <a:cs typeface="Calibri" panose="020F0502020204030204" pitchFamily="34" charset="0"/>
            </a:rPr>
          </a:br>
          <a:r>
            <a:rPr lang="de-AT" sz="900" b="0" i="1" kern="1200" dirty="0">
              <a:latin typeface="Calibri" panose="020F0502020204030204" pitchFamily="34" charset="0"/>
              <a:cs typeface="Calibri" panose="020F0502020204030204" pitchFamily="34" charset="0"/>
            </a:rPr>
            <a:t>(All Skin </a:t>
          </a:r>
          <a:r>
            <a:rPr lang="de-AT" sz="900" b="0" i="1" kern="1200" dirty="0" err="1">
              <a:latin typeface="Calibri" panose="020F0502020204030204" pitchFamily="34" charset="0"/>
              <a:cs typeface="Calibri" panose="020F0502020204030204" pitchFamily="34" charset="0"/>
            </a:rPr>
            <a:t>Types</a:t>
          </a:r>
          <a:r>
            <a:rPr lang="de-AT" sz="900" b="0" i="1" kern="1200" dirty="0">
              <a:latin typeface="Calibri" panose="020F0502020204030204" pitchFamily="34" charset="0"/>
              <a:cs typeface="Calibri" panose="020F0502020204030204" pitchFamily="34" charset="0"/>
            </a:rPr>
            <a:t>)</a:t>
          </a:r>
          <a:endParaRPr lang="en-GB" sz="700" b="0" i="1" kern="1200" dirty="0">
            <a:latin typeface="Calibri" panose="020F0502020204030204" pitchFamily="34" charset="0"/>
            <a:cs typeface="Calibri" panose="020F0502020204030204" pitchFamily="34" charset="0"/>
          </a:endParaRPr>
        </a:p>
      </dsp:txBody>
      <dsp:txXfrm>
        <a:off x="46856" y="2488994"/>
        <a:ext cx="1957943" cy="1491878"/>
      </dsp:txXfrm>
    </dsp:sp>
    <dsp:sp modelId="{F97BF16A-EDF1-F244-BC67-8C42AEF3C927}">
      <dsp:nvSpPr>
        <dsp:cNvPr id="0" name=""/>
        <dsp:cNvSpPr/>
      </dsp:nvSpPr>
      <dsp:spPr>
        <a:xfrm rot="21563350">
          <a:off x="2189510" y="1775507"/>
          <a:ext cx="321022" cy="424232"/>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2189513" y="1860866"/>
        <a:ext cx="224715" cy="254540"/>
      </dsp:txXfrm>
    </dsp:sp>
    <dsp:sp modelId="{D4585CCD-8E47-2E43-9AE8-AD7F56944956}">
      <dsp:nvSpPr>
        <dsp:cNvPr id="0" name=""/>
        <dsp:cNvSpPr/>
      </dsp:nvSpPr>
      <dsp:spPr>
        <a:xfrm>
          <a:off x="2785671" y="1090801"/>
          <a:ext cx="1765531" cy="1765531"/>
        </a:xfrm>
        <a:prstGeom prst="roundRect">
          <a:avLst>
            <a:gd name="adj" fmla="val 10000"/>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92972378-D5A6-E047-A2F6-6C66D6033DFF}">
      <dsp:nvSpPr>
        <dsp:cNvPr id="0" name=""/>
        <dsp:cNvSpPr/>
      </dsp:nvSpPr>
      <dsp:spPr>
        <a:xfrm>
          <a:off x="2915862" y="2442580"/>
          <a:ext cx="2050771" cy="1584706"/>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1" kern="1200" dirty="0" err="1">
              <a:latin typeface="Calibri" panose="020F0502020204030204" pitchFamily="34" charset="0"/>
              <a:cs typeface="Calibri" panose="020F0502020204030204" pitchFamily="34" charset="0"/>
            </a:rPr>
            <a:t>Examples</a:t>
          </a:r>
          <a:r>
            <a:rPr lang="de-DE" sz="1200" b="1" kern="1200" dirty="0">
              <a:latin typeface="Calibri" panose="020F0502020204030204" pitchFamily="34" charset="0"/>
              <a:cs typeface="Calibri" panose="020F0502020204030204" pitchFamily="34" charset="0"/>
            </a:rPr>
            <a:t>:</a:t>
          </a:r>
        </a:p>
        <a:p>
          <a:pPr marL="0" lvl="0" indent="0" algn="ctr" defTabSz="533400">
            <a:lnSpc>
              <a:spcPct val="90000"/>
            </a:lnSpc>
            <a:spcBef>
              <a:spcPct val="0"/>
            </a:spcBef>
            <a:spcAft>
              <a:spcPct val="35000"/>
            </a:spcAft>
            <a:buNone/>
          </a:pPr>
          <a:r>
            <a:rPr lang="de-DE" sz="1200" b="0" kern="1200" dirty="0" err="1">
              <a:latin typeface="Calibri" panose="020F0502020204030204" pitchFamily="34" charset="0"/>
              <a:cs typeface="Calibri" panose="020F0502020204030204" pitchFamily="34" charset="0"/>
            </a:rPr>
            <a:t>Differin</a:t>
          </a:r>
          <a:br>
            <a:rPr lang="de-DE" sz="1200" b="0" kern="1200" dirty="0">
              <a:latin typeface="Calibri" panose="020F0502020204030204" pitchFamily="34" charset="0"/>
              <a:cs typeface="Calibri" panose="020F0502020204030204" pitchFamily="34" charset="0"/>
            </a:rPr>
          </a:br>
          <a:r>
            <a:rPr lang="de-DE" sz="1200" b="0" kern="1200" dirty="0">
              <a:latin typeface="Calibri" panose="020F0502020204030204" pitchFamily="34" charset="0"/>
              <a:cs typeface="Calibri" panose="020F0502020204030204" pitchFamily="34" charset="0"/>
            </a:rPr>
            <a:t>Pore-</a:t>
          </a:r>
          <a:r>
            <a:rPr lang="de-DE" sz="1200" b="0" kern="1200" dirty="0" err="1">
              <a:latin typeface="Calibri" panose="020F0502020204030204" pitchFamily="34" charset="0"/>
              <a:cs typeface="Calibri" panose="020F0502020204030204" pitchFamily="34" charset="0"/>
            </a:rPr>
            <a:t>Minimizing</a:t>
          </a:r>
          <a:r>
            <a:rPr lang="de-DE" sz="1200" b="0" kern="1200" dirty="0">
              <a:latin typeface="Calibri" panose="020F0502020204030204" pitchFamily="34" charset="0"/>
              <a:cs typeface="Calibri" panose="020F0502020204030204" pitchFamily="34" charset="0"/>
            </a:rPr>
            <a:t> Toner</a:t>
          </a:r>
          <a:br>
            <a:rPr lang="de-DE" sz="1200" b="0" kern="1200" dirty="0">
              <a:latin typeface="Calibri" panose="020F0502020204030204" pitchFamily="34" charset="0"/>
              <a:cs typeface="Calibri" panose="020F0502020204030204" pitchFamily="34" charset="0"/>
            </a:rPr>
          </a:br>
          <a:r>
            <a:rPr lang="de-DE" sz="1200" b="1" u="sng" kern="1200" dirty="0" err="1">
              <a:latin typeface="Calibri" panose="020F0502020204030204" pitchFamily="34" charset="0"/>
              <a:cs typeface="Calibri" panose="020F0502020204030204" pitchFamily="34" charset="0"/>
            </a:rPr>
            <a:t>or</a:t>
          </a:r>
          <a:br>
            <a:rPr lang="de-DE" sz="1200" b="0" kern="1200" dirty="0">
              <a:latin typeface="Calibri" panose="020F0502020204030204" pitchFamily="34" charset="0"/>
              <a:cs typeface="Calibri" panose="020F0502020204030204" pitchFamily="34" charset="0"/>
            </a:rPr>
          </a:br>
          <a:r>
            <a:rPr lang="de-DE" sz="1200" b="0" kern="1200" dirty="0" err="1">
              <a:latin typeface="Calibri" panose="020F0502020204030204" pitchFamily="34" charset="0"/>
              <a:cs typeface="Calibri" panose="020F0502020204030204" pitchFamily="34" charset="0"/>
            </a:rPr>
            <a:t>Isntree</a:t>
          </a:r>
          <a:r>
            <a:rPr lang="de-DE" sz="1200" b="0" kern="1200" dirty="0">
              <a:latin typeface="Calibri" panose="020F0502020204030204" pitchFamily="34" charset="0"/>
              <a:cs typeface="Calibri" panose="020F0502020204030204" pitchFamily="34" charset="0"/>
            </a:rPr>
            <a:t> Green Tea Fresh Toner</a:t>
          </a:r>
        </a:p>
      </dsp:txBody>
      <dsp:txXfrm>
        <a:off x="2962276" y="2488994"/>
        <a:ext cx="1957943" cy="1491878"/>
      </dsp:txXfrm>
    </dsp:sp>
    <dsp:sp modelId="{B6E5394C-6B63-F047-9B0A-FC3C9E7311CF}">
      <dsp:nvSpPr>
        <dsp:cNvPr id="0" name=""/>
        <dsp:cNvSpPr/>
      </dsp:nvSpPr>
      <dsp:spPr>
        <a:xfrm rot="21541486">
          <a:off x="5003740" y="1734867"/>
          <a:ext cx="452635" cy="424232"/>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5003749" y="1820796"/>
        <a:ext cx="325365" cy="254540"/>
      </dsp:txXfrm>
    </dsp:sp>
    <dsp:sp modelId="{E7CF5759-F361-3148-BA63-F56E1FBAB15E}">
      <dsp:nvSpPr>
        <dsp:cNvPr id="0" name=""/>
        <dsp:cNvSpPr/>
      </dsp:nvSpPr>
      <dsp:spPr>
        <a:xfrm>
          <a:off x="5844259" y="1038735"/>
          <a:ext cx="1765531" cy="176553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1A2A2B2-DCCB-0947-9775-457C431ABA12}">
      <dsp:nvSpPr>
        <dsp:cNvPr id="0" name=""/>
        <dsp:cNvSpPr/>
      </dsp:nvSpPr>
      <dsp:spPr>
        <a:xfrm>
          <a:off x="5869330" y="2440462"/>
          <a:ext cx="2050771" cy="1584706"/>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de-DE" sz="1200" b="0" i="0" kern="1200" dirty="0" err="1">
              <a:latin typeface="Calibri" panose="020F0502020204030204" pitchFamily="34" charset="0"/>
              <a:cs typeface="Calibri" panose="020F0502020204030204" pitchFamily="34" charset="0"/>
            </a:rPr>
            <a:t>Differin</a:t>
          </a:r>
          <a:r>
            <a:rPr lang="de-DE" sz="1200" b="0" i="0" kern="1200" dirty="0">
              <a:latin typeface="Calibri" panose="020F0502020204030204" pitchFamily="34" charset="0"/>
              <a:cs typeface="Calibri" panose="020F0502020204030204" pitchFamily="34" charset="0"/>
            </a:rPr>
            <a:t> Dark</a:t>
          </a:r>
          <a:br>
            <a:rPr lang="de-DE" sz="1200" b="0" i="0" kern="1200" dirty="0">
              <a:latin typeface="Calibri" panose="020F0502020204030204" pitchFamily="34" charset="0"/>
              <a:cs typeface="Calibri" panose="020F0502020204030204" pitchFamily="34" charset="0"/>
            </a:rPr>
          </a:br>
          <a:r>
            <a:rPr lang="de-DE" sz="1200" b="0" i="0" kern="1200" dirty="0">
              <a:latin typeface="Calibri" panose="020F0502020204030204" pitchFamily="34" charset="0"/>
              <a:cs typeface="Calibri" panose="020F0502020204030204" pitchFamily="34" charset="0"/>
            </a:rPr>
            <a:t>Spot </a:t>
          </a:r>
          <a:r>
            <a:rPr lang="de-DE" sz="1200" b="0" i="0" kern="1200" dirty="0" err="1">
              <a:latin typeface="Calibri" panose="020F0502020204030204" pitchFamily="34" charset="0"/>
              <a:cs typeface="Calibri" panose="020F0502020204030204" pitchFamily="34" charset="0"/>
            </a:rPr>
            <a:t>Correcting</a:t>
          </a:r>
          <a:r>
            <a:rPr lang="de-DE" sz="1200" b="0" i="0" kern="1200" dirty="0">
              <a:latin typeface="Calibri" panose="020F0502020204030204" pitchFamily="34" charset="0"/>
              <a:cs typeface="Calibri" panose="020F0502020204030204" pitchFamily="34" charset="0"/>
            </a:rPr>
            <a:t> Serum</a:t>
          </a:r>
          <a:br>
            <a:rPr lang="de-DE" sz="1200" b="0" i="0" kern="1200" dirty="0">
              <a:latin typeface="Calibri" panose="020F0502020204030204" pitchFamily="34" charset="0"/>
              <a:cs typeface="Calibri" panose="020F0502020204030204" pitchFamily="34" charset="0"/>
            </a:rPr>
          </a:br>
          <a:r>
            <a:rPr lang="de-DE" sz="900" b="0" i="0" kern="1200" dirty="0">
              <a:latin typeface="Calibri" panose="020F0502020204030204" pitchFamily="34" charset="0"/>
              <a:cs typeface="Calibri" panose="020F0502020204030204" pitchFamily="34" charset="0"/>
            </a:rPr>
            <a:t>(4% </a:t>
          </a:r>
          <a:r>
            <a:rPr lang="de-DE" sz="900" b="0" i="0" kern="1200" dirty="0" err="1">
              <a:latin typeface="Calibri" panose="020F0502020204030204" pitchFamily="34" charset="0"/>
              <a:cs typeface="Calibri" panose="020F0502020204030204" pitchFamily="34" charset="0"/>
            </a:rPr>
            <a:t>Niacinamide</a:t>
          </a:r>
          <a:r>
            <a:rPr lang="de-DE" sz="900" b="0" i="0" kern="1200" dirty="0">
              <a:latin typeface="Calibri" panose="020F0502020204030204" pitchFamily="34" charset="0"/>
              <a:cs typeface="Calibri" panose="020F0502020204030204" pitchFamily="34" charset="0"/>
            </a:rPr>
            <a:t>)</a:t>
          </a:r>
          <a:endParaRPr lang="en-GB" sz="1200" kern="1200" dirty="0">
            <a:latin typeface="Calibri" panose="020F0502020204030204" pitchFamily="34" charset="0"/>
            <a:cs typeface="Calibri" panose="020F0502020204030204" pitchFamily="34" charset="0"/>
          </a:endParaRPr>
        </a:p>
      </dsp:txBody>
      <dsp:txXfrm>
        <a:off x="5915744" y="2486876"/>
        <a:ext cx="1957943" cy="1491878"/>
      </dsp:txXfrm>
    </dsp:sp>
    <dsp:sp modelId="{6FE775EB-7A39-1840-8409-1C980CC57B41}">
      <dsp:nvSpPr>
        <dsp:cNvPr id="0" name=""/>
        <dsp:cNvSpPr/>
      </dsp:nvSpPr>
      <dsp:spPr>
        <a:xfrm rot="50743">
          <a:off x="7928263" y="1729468"/>
          <a:ext cx="318524" cy="424232"/>
        </a:xfrm>
        <a:prstGeom prst="rightArrow">
          <a:avLst>
            <a:gd name="adj1" fmla="val 60000"/>
            <a:gd name="adj2" fmla="val 50000"/>
          </a:avLst>
        </a:prstGeom>
        <a:no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7928268" y="1813609"/>
        <a:ext cx="222967" cy="254540"/>
      </dsp:txXfrm>
    </dsp:sp>
    <dsp:sp modelId="{A919619F-2131-7648-994D-D6A22D018EDA}">
      <dsp:nvSpPr>
        <dsp:cNvPr id="0" name=""/>
        <dsp:cNvSpPr/>
      </dsp:nvSpPr>
      <dsp:spPr>
        <a:xfrm>
          <a:off x="8519761" y="1078230"/>
          <a:ext cx="1765531" cy="1765531"/>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796FC76A-6CEF-E149-9B10-D2112932D3E5}">
      <dsp:nvSpPr>
        <dsp:cNvPr id="0" name=""/>
        <dsp:cNvSpPr/>
      </dsp:nvSpPr>
      <dsp:spPr>
        <a:xfrm>
          <a:off x="8785386" y="2442580"/>
          <a:ext cx="2050771" cy="1584706"/>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solidFill>
                <a:schemeClr val="bg1"/>
              </a:solidFill>
              <a:latin typeface="Calibri" panose="020F0502020204030204" pitchFamily="34" charset="0"/>
              <a:cs typeface="Calibri" panose="020F0502020204030204" pitchFamily="34" charset="0"/>
            </a:rPr>
            <a:t>Examples:</a:t>
          </a:r>
        </a:p>
        <a:p>
          <a:pPr marL="0" lvl="0" indent="0" algn="ctr" defTabSz="533400">
            <a:lnSpc>
              <a:spcPct val="90000"/>
            </a:lnSpc>
            <a:spcBef>
              <a:spcPct val="0"/>
            </a:spcBef>
            <a:spcAft>
              <a:spcPct val="35000"/>
            </a:spcAft>
            <a:buNone/>
          </a:pPr>
          <a:r>
            <a:rPr lang="en-GB" sz="1200" b="0" kern="1200" dirty="0" err="1">
              <a:solidFill>
                <a:schemeClr val="bg1"/>
              </a:solidFill>
              <a:latin typeface="Calibri" panose="020F0502020204030204" pitchFamily="34" charset="0"/>
              <a:cs typeface="Calibri" panose="020F0502020204030204" pitchFamily="34" charset="0"/>
            </a:rPr>
            <a:t>CeraVe</a:t>
          </a:r>
          <a:r>
            <a:rPr lang="en-GB" sz="1200" b="0" kern="1200" dirty="0">
              <a:solidFill>
                <a:schemeClr val="bg1"/>
              </a:solidFill>
              <a:latin typeface="Calibri" panose="020F0502020204030204" pitchFamily="34" charset="0"/>
              <a:cs typeface="Calibri" panose="020F0502020204030204" pitchFamily="34" charset="0"/>
            </a:rPr>
            <a:t> </a:t>
          </a:r>
          <a:br>
            <a:rPr lang="en-GB" sz="1200" b="0" kern="1200" dirty="0">
              <a:solidFill>
                <a:schemeClr val="bg1"/>
              </a:solidFill>
              <a:latin typeface="Calibri" panose="020F0502020204030204" pitchFamily="34" charset="0"/>
              <a:cs typeface="Calibri" panose="020F0502020204030204" pitchFamily="34" charset="0"/>
            </a:rPr>
          </a:br>
          <a:r>
            <a:rPr lang="en-GB" sz="1200" b="0" kern="1200" dirty="0">
              <a:solidFill>
                <a:schemeClr val="bg1"/>
              </a:solidFill>
              <a:latin typeface="Calibri" panose="020F0502020204030204" pitchFamily="34" charset="0"/>
              <a:cs typeface="Calibri" panose="020F0502020204030204" pitchFamily="34" charset="0"/>
            </a:rPr>
            <a:t>Ultra-Light Moisturizing Gel</a:t>
          </a:r>
          <a:br>
            <a:rPr lang="en-GB" sz="1050" b="0" kern="1200" dirty="0">
              <a:solidFill>
                <a:schemeClr val="bg1"/>
              </a:solidFill>
              <a:latin typeface="Calibri" panose="020F0502020204030204" pitchFamily="34" charset="0"/>
              <a:cs typeface="Calibri" panose="020F0502020204030204" pitchFamily="34" charset="0"/>
            </a:rPr>
          </a:br>
          <a:r>
            <a:rPr lang="en-GB" sz="900" b="0" i="1" kern="1200" dirty="0">
              <a:latin typeface="Calibri" panose="020F0502020204030204" pitchFamily="34" charset="0"/>
              <a:cs typeface="Calibri" panose="020F0502020204030204" pitchFamily="34" charset="0"/>
            </a:rPr>
            <a:t>(Normal to Oily Skin)</a:t>
          </a:r>
          <a:br>
            <a:rPr lang="en-GB" sz="1050" b="1" kern="1200" dirty="0">
              <a:latin typeface="Calibri" panose="020F0502020204030204" pitchFamily="34" charset="0"/>
              <a:cs typeface="Calibri" panose="020F0502020204030204" pitchFamily="34" charset="0"/>
            </a:rPr>
          </a:br>
          <a:r>
            <a:rPr lang="en-GB" sz="1200" b="1" u="sng" kern="1200" dirty="0">
              <a:latin typeface="Calibri" panose="020F0502020204030204" pitchFamily="34" charset="0"/>
              <a:cs typeface="Calibri" panose="020F0502020204030204" pitchFamily="34" charset="0"/>
            </a:rPr>
            <a:t>or</a:t>
          </a:r>
          <a:br>
            <a:rPr lang="en-GB" sz="1200" b="1" kern="1200" dirty="0">
              <a:latin typeface="Calibri" panose="020F0502020204030204" pitchFamily="34" charset="0"/>
              <a:cs typeface="Calibri" panose="020F0502020204030204" pitchFamily="34" charset="0"/>
            </a:rPr>
          </a:br>
          <a:r>
            <a:rPr lang="en-GB" sz="1200" b="0" i="0" kern="1200" baseline="0" dirty="0">
              <a:latin typeface="Calibri" panose="020F0502020204030204" pitchFamily="34" charset="0"/>
              <a:cs typeface="Calibri" panose="020F0502020204030204" pitchFamily="34" charset="0"/>
            </a:rPr>
            <a:t>The Ordinary </a:t>
          </a:r>
          <a:br>
            <a:rPr lang="en-GB" sz="1200" b="0" i="0" kern="1200" baseline="0" dirty="0">
              <a:latin typeface="Calibri" panose="020F0502020204030204" pitchFamily="34" charset="0"/>
              <a:cs typeface="Calibri" panose="020F0502020204030204" pitchFamily="34" charset="0"/>
            </a:rPr>
          </a:br>
          <a:r>
            <a:rPr lang="en-GB" sz="1200" b="0" i="0" kern="1200" baseline="0" dirty="0">
              <a:latin typeface="Calibri" panose="020F0502020204030204" pitchFamily="34" charset="0"/>
              <a:cs typeface="Calibri" panose="020F0502020204030204" pitchFamily="34" charset="0"/>
            </a:rPr>
            <a:t>NMF + Beta Glucan</a:t>
          </a:r>
          <a:br>
            <a:rPr lang="en-GB" sz="1200" b="0" i="0" kern="1200" baseline="0" dirty="0">
              <a:latin typeface="Calibri" panose="020F0502020204030204" pitchFamily="34" charset="0"/>
              <a:cs typeface="Calibri" panose="020F0502020204030204" pitchFamily="34" charset="0"/>
            </a:rPr>
          </a:br>
          <a:r>
            <a:rPr lang="en-GB" sz="900" b="0" i="1" kern="1200" dirty="0">
              <a:latin typeface="Calibri" panose="020F0502020204030204" pitchFamily="34" charset="0"/>
              <a:cs typeface="Calibri" panose="020F0502020204030204" pitchFamily="34" charset="0"/>
            </a:rPr>
            <a:t>(Normal to Oily Skin)</a:t>
          </a:r>
          <a:endParaRPr lang="en-GB" sz="1050" b="0" i="1" kern="1200" dirty="0">
            <a:solidFill>
              <a:schemeClr val="bg1"/>
            </a:solidFill>
            <a:latin typeface="Calibri" panose="020F0502020204030204" pitchFamily="34" charset="0"/>
            <a:cs typeface="Calibri" panose="020F0502020204030204" pitchFamily="34" charset="0"/>
          </a:endParaRPr>
        </a:p>
      </dsp:txBody>
      <dsp:txXfrm>
        <a:off x="8831800" y="2488994"/>
        <a:ext cx="1957943" cy="14918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1CD4F5-88AB-724D-9BEB-478A6ED58214}">
      <dsp:nvSpPr>
        <dsp:cNvPr id="0" name=""/>
        <dsp:cNvSpPr/>
      </dsp:nvSpPr>
      <dsp:spPr>
        <a:xfrm rot="10800000">
          <a:off x="630167" y="453"/>
          <a:ext cx="10808916" cy="463614"/>
        </a:xfrm>
        <a:prstGeom prst="homePlat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4441" tIns="53340" rIns="99568" bIns="53340" numCol="1" spcCol="1270" anchor="ctr" anchorCtr="0">
          <a:noAutofit/>
        </a:bodyPr>
        <a:lstStyle/>
        <a:p>
          <a:pPr marL="0" lvl="0" indent="0" algn="ctr" defTabSz="622300">
            <a:lnSpc>
              <a:spcPct val="90000"/>
            </a:lnSpc>
            <a:spcBef>
              <a:spcPct val="0"/>
            </a:spcBef>
            <a:spcAft>
              <a:spcPct val="35000"/>
            </a:spcAft>
            <a:buNone/>
          </a:pPr>
          <a:r>
            <a:rPr lang="en-GB" sz="1400" b="1" i="0" kern="1200" dirty="0">
              <a:solidFill>
                <a:schemeClr val="bg1"/>
              </a:solidFill>
            </a:rPr>
            <a:t>Evening Skincare Routine: </a:t>
          </a:r>
          <a:r>
            <a:rPr lang="en-GB" sz="1400" b="0" i="0" kern="1200" dirty="0">
              <a:solidFill>
                <a:schemeClr val="bg1"/>
              </a:solidFill>
            </a:rPr>
            <a:t>Cleanse, Hydrate, Reduce Enlarged Pores, Fade Dark Spots, and Protect with a Lightweight Moisture Seal.</a:t>
          </a:r>
          <a:endParaRPr lang="en-LU" sz="1400" b="0" kern="1200" dirty="0">
            <a:solidFill>
              <a:schemeClr val="bg1"/>
            </a:solidFill>
          </a:endParaRPr>
        </a:p>
      </dsp:txBody>
      <dsp:txXfrm rot="10800000">
        <a:off x="746070" y="453"/>
        <a:ext cx="10693013" cy="463614"/>
      </dsp:txXfrm>
    </dsp:sp>
    <dsp:sp modelId="{91AD9B44-D147-9B44-9DC5-6D853BC33399}">
      <dsp:nvSpPr>
        <dsp:cNvPr id="0" name=""/>
        <dsp:cNvSpPr/>
      </dsp:nvSpPr>
      <dsp:spPr>
        <a:xfrm>
          <a:off x="480385" y="0"/>
          <a:ext cx="463614" cy="463614"/>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EAFE2F-ECBD-C146-8B85-9C84B4BF5C17}" type="datetimeFigureOut">
              <a:rPr lang="en-AT" smtClean="0"/>
              <a:t>12/31/23</a:t>
            </a:fld>
            <a:endParaRPr lang="en-A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FE06C0-14E8-AA4A-BD1E-905E9225333E}" type="slidenum">
              <a:rPr lang="en-AT" smtClean="0"/>
              <a:t>‹#›</a:t>
            </a:fld>
            <a:endParaRPr lang="en-AT"/>
          </a:p>
        </p:txBody>
      </p:sp>
    </p:spTree>
    <p:extLst>
      <p:ext uri="{BB962C8B-B14F-4D97-AF65-F5344CB8AC3E}">
        <p14:creationId xmlns:p14="http://schemas.microsoft.com/office/powerpoint/2010/main" val="3147559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fld id="{CAFE06C0-14E8-AA4A-BD1E-905E9225333E}" type="slidenum">
              <a:rPr lang="en-AT" smtClean="0"/>
              <a:t>2</a:t>
            </a:fld>
            <a:endParaRPr lang="en-AT"/>
          </a:p>
        </p:txBody>
      </p:sp>
    </p:spTree>
    <p:extLst>
      <p:ext uri="{BB962C8B-B14F-4D97-AF65-F5344CB8AC3E}">
        <p14:creationId xmlns:p14="http://schemas.microsoft.com/office/powerpoint/2010/main" val="2713190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T" dirty="0"/>
          </a:p>
        </p:txBody>
      </p:sp>
      <p:sp>
        <p:nvSpPr>
          <p:cNvPr id="4" name="Slide Number Placeholder 3"/>
          <p:cNvSpPr>
            <a:spLocks noGrp="1"/>
          </p:cNvSpPr>
          <p:nvPr>
            <p:ph type="sldNum" sz="quarter" idx="5"/>
          </p:nvPr>
        </p:nvSpPr>
        <p:spPr/>
        <p:txBody>
          <a:bodyPr/>
          <a:lstStyle/>
          <a:p>
            <a:fld id="{CAFE06C0-14E8-AA4A-BD1E-905E9225333E}" type="slidenum">
              <a:rPr lang="en-AT" smtClean="0"/>
              <a:t>3</a:t>
            </a:fld>
            <a:endParaRPr lang="en-AT"/>
          </a:p>
        </p:txBody>
      </p:sp>
    </p:spTree>
    <p:extLst>
      <p:ext uri="{BB962C8B-B14F-4D97-AF65-F5344CB8AC3E}">
        <p14:creationId xmlns:p14="http://schemas.microsoft.com/office/powerpoint/2010/main" val="2816618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FFD8954-CE2C-0E4C-B44A-A01E693982A5}" type="slidenum">
              <a:rPr lang="en-GB" smtClean="0"/>
              <a:t>6</a:t>
            </a:fld>
            <a:endParaRPr lang="en-GB"/>
          </a:p>
        </p:txBody>
      </p:sp>
    </p:spTree>
    <p:extLst>
      <p:ext uri="{BB962C8B-B14F-4D97-AF65-F5344CB8AC3E}">
        <p14:creationId xmlns:p14="http://schemas.microsoft.com/office/powerpoint/2010/main" val="1811707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0F8CF-692C-4963-8B5E-D1C0928CF160}"/>
              </a:ext>
            </a:extLst>
          </p:cNvPr>
          <p:cNvSpPr>
            <a:spLocks noGrp="1"/>
          </p:cNvSpPr>
          <p:nvPr>
            <p:ph type="ctrTitle"/>
          </p:nvPr>
        </p:nvSpPr>
        <p:spPr>
          <a:xfrm>
            <a:off x="1429612" y="1013984"/>
            <a:ext cx="7714388" cy="3260635"/>
          </a:xfrm>
        </p:spPr>
        <p:txBody>
          <a:bodyPr anchor="b"/>
          <a:lstStyle>
            <a:lvl1pPr algn="l">
              <a:defRPr sz="2800"/>
            </a:lvl1pPr>
          </a:lstStyle>
          <a:p>
            <a:r>
              <a:rPr lang="en-US" dirty="0"/>
              <a:t>Click to edit Master title style</a:t>
            </a:r>
          </a:p>
        </p:txBody>
      </p:sp>
      <p:sp>
        <p:nvSpPr>
          <p:cNvPr id="3" name="Subtitle 2">
            <a:extLst>
              <a:ext uri="{FF2B5EF4-FFF2-40B4-BE49-F238E27FC236}">
                <a16:creationId xmlns:a16="http://schemas.microsoft.com/office/drawing/2014/main" id="{9F419655-1613-4CC0-BBE9-BD2CB2C3C766}"/>
              </a:ext>
            </a:extLst>
          </p:cNvPr>
          <p:cNvSpPr>
            <a:spLocks noGrp="1"/>
          </p:cNvSpPr>
          <p:nvPr>
            <p:ph type="subTitle" idx="1"/>
          </p:nvPr>
        </p:nvSpPr>
        <p:spPr>
          <a:xfrm>
            <a:off x="1429612" y="4848464"/>
            <a:ext cx="7714388" cy="1085849"/>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40267FFF-6BC4-4DF0-BC55-B2C3BFD8ED12}"/>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5" name="Footer Placeholder 4">
            <a:extLst>
              <a:ext uri="{FF2B5EF4-FFF2-40B4-BE49-F238E27FC236}">
                <a16:creationId xmlns:a16="http://schemas.microsoft.com/office/drawing/2014/main" id="{D6389830-A1B7-484B-832C-F64A558BDF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A8F727-72C8-47A9-8E54-AD84590286F9}"/>
              </a:ext>
            </a:extLst>
          </p:cNvPr>
          <p:cNvSpPr>
            <a:spLocks noGrp="1"/>
          </p:cNvSpPr>
          <p:nvPr>
            <p:ph type="sldNum" sz="quarter" idx="12"/>
          </p:nvPr>
        </p:nvSpPr>
        <p:spPr/>
        <p:txBody>
          <a:bodyPr/>
          <a:lstStyle/>
          <a:p>
            <a:fld id="{EFE71E98-A417-4ECC-ACEB-C0490C20DB04}" type="slidenum">
              <a:rPr lang="en-US" smtClean="0"/>
              <a:t>‹#›</a:t>
            </a:fld>
            <a:endParaRPr lang="en-US"/>
          </a:p>
        </p:txBody>
      </p:sp>
      <p:cxnSp>
        <p:nvCxnSpPr>
          <p:cNvPr id="7" name="Straight Connector 6">
            <a:extLst>
              <a:ext uri="{FF2B5EF4-FFF2-40B4-BE49-F238E27FC236}">
                <a16:creationId xmlns:a16="http://schemas.microsoft.com/office/drawing/2014/main" id="{AEED5540-64E5-4258-ABA4-753F07B71B38}"/>
              </a:ext>
            </a:extLst>
          </p:cNvPr>
          <p:cNvCxnSpPr>
            <a:cxnSpLocks/>
          </p:cNvCxnSpPr>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440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8A5DE-E5C6-4DB9-AD28-8F1EAC6F5513}"/>
              </a:ext>
            </a:extLst>
          </p:cNvPr>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4363E08E-9B2D-4740-9AC6-D5E1CFB95FC6}"/>
              </a:ext>
            </a:extLst>
          </p:cNvPr>
          <p:cNvSpPr>
            <a:spLocks noGrp="1"/>
          </p:cNvSpPr>
          <p:nvPr>
            <p:ph type="body" orient="vert" idx="1"/>
          </p:nvPr>
        </p:nvSpPr>
        <p:spPr>
          <a:xfrm>
            <a:off x="1429566" y="2229957"/>
            <a:ext cx="9238434" cy="3866043"/>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E4E3736-E8AA-4F58-9D3A-27050B287F9D}"/>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5" name="Footer Placeholder 4">
            <a:extLst>
              <a:ext uri="{FF2B5EF4-FFF2-40B4-BE49-F238E27FC236}">
                <a16:creationId xmlns:a16="http://schemas.microsoft.com/office/drawing/2014/main" id="{1DE95E84-15BC-478B-9DAB-15025867BB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E9D98F-E0A8-4254-A957-7F17811D017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593654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DE70F5-2276-4F91-9FC2-8DA4B528814A}"/>
              </a:ext>
            </a:extLst>
          </p:cNvPr>
          <p:cNvSpPr>
            <a:spLocks noGrp="1"/>
          </p:cNvSpPr>
          <p:nvPr>
            <p:ph type="title" orient="vert"/>
          </p:nvPr>
        </p:nvSpPr>
        <p:spPr>
          <a:xfrm>
            <a:off x="9144000" y="1467699"/>
            <a:ext cx="1758461" cy="4628301"/>
          </a:xfrm>
        </p:spPr>
        <p:txBody>
          <a:bodyPr vert="eaVert"/>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21856C5-C2FD-45E4-A631-AC06B5495BEA}"/>
              </a:ext>
            </a:extLst>
          </p:cNvPr>
          <p:cNvSpPr>
            <a:spLocks noGrp="1"/>
          </p:cNvSpPr>
          <p:nvPr>
            <p:ph type="body" orient="vert" idx="1"/>
          </p:nvPr>
        </p:nvSpPr>
        <p:spPr>
          <a:xfrm>
            <a:off x="1182312" y="1467699"/>
            <a:ext cx="7839379" cy="4628301"/>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EE336EA-B6DD-4115-9C67-79A24C866ED4}"/>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5" name="Footer Placeholder 4">
            <a:extLst>
              <a:ext uri="{FF2B5EF4-FFF2-40B4-BE49-F238E27FC236}">
                <a16:creationId xmlns:a16="http://schemas.microsoft.com/office/drawing/2014/main" id="{C2EA668B-1DAB-449C-9BA4-7B1572A22B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C6567E-119D-4C98-93FF-73A332803A13}"/>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922401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EF94C-BCB1-4F4C-AF70-DD2A5C4E3318}"/>
              </a:ext>
            </a:extLst>
          </p:cNvPr>
          <p:cNvSpPr>
            <a:spLocks noGrp="1"/>
          </p:cNvSpPr>
          <p:nvPr>
            <p:ph type="title"/>
          </p:nvPr>
        </p:nvSpPr>
        <p:spPr>
          <a:xfrm>
            <a:off x="1429566" y="1045445"/>
            <a:ext cx="9238434" cy="857559"/>
          </a:xfrm>
        </p:spPr>
        <p:txBody>
          <a:bodyPr anchor="b"/>
          <a:lstStyle>
            <a:lvl1pPr>
              <a:defRPr>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8A909B75-A057-44B5-872F-DF01BDC8EA07}"/>
              </a:ext>
            </a:extLst>
          </p:cNvPr>
          <p:cNvSpPr>
            <a:spLocks noGrp="1"/>
          </p:cNvSpPr>
          <p:nvPr>
            <p:ph idx="1"/>
          </p:nvPr>
        </p:nvSpPr>
        <p:spPr>
          <a:xfrm>
            <a:off x="1429566" y="2286000"/>
            <a:ext cx="9238434" cy="3810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806260C-3219-4812-88F2-3162D37F293B}"/>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5" name="Footer Placeholder 4">
            <a:extLst>
              <a:ext uri="{FF2B5EF4-FFF2-40B4-BE49-F238E27FC236}">
                <a16:creationId xmlns:a16="http://schemas.microsoft.com/office/drawing/2014/main" id="{F2762B73-9C01-4BE3-A199-782BE6EBA6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761492-EB56-4454-9D2A-8BB94AACB899}"/>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561165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80A128-A52A-402C-865B-1BF08D7F0458}"/>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00447-3778-4AB7-ACB3-7C2313FE9A47}"/>
              </a:ext>
            </a:extLst>
          </p:cNvPr>
          <p:cNvSpPr>
            <a:spLocks noGrp="1"/>
          </p:cNvSpPr>
          <p:nvPr>
            <p:ph type="title"/>
          </p:nvPr>
        </p:nvSpPr>
        <p:spPr>
          <a:xfrm>
            <a:off x="1421745" y="1287554"/>
            <a:ext cx="8284963" cy="3113064"/>
          </a:xfrm>
        </p:spPr>
        <p:txBody>
          <a:bodyPr anchor="t"/>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F9B910C9-BA3C-4D31-9C62-2C2408591FF2}"/>
              </a:ext>
            </a:extLst>
          </p:cNvPr>
          <p:cNvSpPr>
            <a:spLocks noGrp="1"/>
          </p:cNvSpPr>
          <p:nvPr>
            <p:ph type="body" idx="1"/>
          </p:nvPr>
        </p:nvSpPr>
        <p:spPr>
          <a:xfrm>
            <a:off x="1421744" y="4619707"/>
            <a:ext cx="7722256" cy="1476293"/>
          </a:xfrm>
        </p:spPr>
        <p:txBody>
          <a:bodyPr anchor="b">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8742E8A-6B69-406B-A3DF-0A1B76832E0A}"/>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5" name="Footer Placeholder 4">
            <a:extLst>
              <a:ext uri="{FF2B5EF4-FFF2-40B4-BE49-F238E27FC236}">
                <a16:creationId xmlns:a16="http://schemas.microsoft.com/office/drawing/2014/main" id="{64D665CF-4461-4BB8-8F3A-ED1CB1084C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898B27-5EF3-49F4-B3CE-F3CF419AE06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561467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3F3BA-5AD5-4F15-97B2-E4652D1D4E15}"/>
              </a:ext>
            </a:extLst>
          </p:cNvPr>
          <p:cNvSpPr>
            <a:spLocks noGrp="1"/>
          </p:cNvSpPr>
          <p:nvPr>
            <p:ph type="title"/>
          </p:nvPr>
        </p:nvSpPr>
        <p:spPr>
          <a:xfrm>
            <a:off x="1429566" y="1013411"/>
            <a:ext cx="9238434" cy="889592"/>
          </a:xfrm>
        </p:spPr>
        <p:txBody>
          <a:bodyPr/>
          <a:lstStyle>
            <a:lvl1pPr>
              <a:defRPr>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7EA997B8-1FD3-40E6-A486-256EB41DB70A}"/>
              </a:ext>
            </a:extLst>
          </p:cNvPr>
          <p:cNvSpPr>
            <a:spLocks noGrp="1"/>
          </p:cNvSpPr>
          <p:nvPr>
            <p:ph sz="half" idx="1"/>
          </p:nvPr>
        </p:nvSpPr>
        <p:spPr>
          <a:xfrm>
            <a:off x="1429566" y="2135565"/>
            <a:ext cx="4495800" cy="396043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183F4D8-AA9A-4AF7-86EA-E4D797B98CE9}"/>
              </a:ext>
            </a:extLst>
          </p:cNvPr>
          <p:cNvSpPr>
            <a:spLocks noGrp="1"/>
          </p:cNvSpPr>
          <p:nvPr>
            <p:ph sz="half" idx="2"/>
          </p:nvPr>
        </p:nvSpPr>
        <p:spPr>
          <a:xfrm>
            <a:off x="6172200" y="2135565"/>
            <a:ext cx="4495800" cy="396043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A08823E-BC08-4810-9BFF-35D2EA2AE729}"/>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6" name="Footer Placeholder 5">
            <a:extLst>
              <a:ext uri="{FF2B5EF4-FFF2-40B4-BE49-F238E27FC236}">
                <a16:creationId xmlns:a16="http://schemas.microsoft.com/office/drawing/2014/main" id="{2FDD2BFB-BB2C-4C4A-A6E1-DD223C2BE0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D369B2-12F8-4583-8A7F-523C9A3EF09B}"/>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408529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C717F-84B9-44BA-8DD6-680394AB193E}"/>
              </a:ext>
            </a:extLst>
          </p:cNvPr>
          <p:cNvSpPr>
            <a:spLocks noGrp="1"/>
          </p:cNvSpPr>
          <p:nvPr>
            <p:ph type="title"/>
          </p:nvPr>
        </p:nvSpPr>
        <p:spPr>
          <a:xfrm>
            <a:off x="1429566" y="1079150"/>
            <a:ext cx="9238434" cy="823912"/>
          </a:xfrm>
        </p:spPr>
        <p:txBody>
          <a:bodyPr/>
          <a:lstStyle>
            <a:lvl1pPr>
              <a:defRPr>
                <a:solidFill>
                  <a:schemeClr val="tx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2A1217D6-7448-4625-964F-5D82F65F11F7}"/>
              </a:ext>
            </a:extLst>
          </p:cNvPr>
          <p:cNvSpPr>
            <a:spLocks noGrp="1"/>
          </p:cNvSpPr>
          <p:nvPr>
            <p:ph type="body" idx="1"/>
          </p:nvPr>
        </p:nvSpPr>
        <p:spPr>
          <a:xfrm>
            <a:off x="1429567" y="2013217"/>
            <a:ext cx="4495799" cy="704232"/>
          </a:xfrm>
        </p:spPr>
        <p:txBody>
          <a:bodyPr anchor="b">
            <a:normAutofit/>
          </a:bodyPr>
          <a:lstStyle>
            <a:lvl1pPr marL="0" indent="0">
              <a:lnSpc>
                <a:spcPct val="100000"/>
              </a:lnSpc>
              <a:buNone/>
              <a:defRPr sz="1800" b="0" cap="all" spc="3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53A534C-0B54-4327-99C0-4F0019FD21F6}"/>
              </a:ext>
            </a:extLst>
          </p:cNvPr>
          <p:cNvSpPr>
            <a:spLocks noGrp="1"/>
          </p:cNvSpPr>
          <p:nvPr>
            <p:ph sz="half" idx="2"/>
          </p:nvPr>
        </p:nvSpPr>
        <p:spPr>
          <a:xfrm>
            <a:off x="1429567" y="3048000"/>
            <a:ext cx="4495800" cy="3048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89D4A63-0795-4B74-8C11-5FE7944118C7}"/>
              </a:ext>
            </a:extLst>
          </p:cNvPr>
          <p:cNvSpPr>
            <a:spLocks noGrp="1"/>
          </p:cNvSpPr>
          <p:nvPr>
            <p:ph type="body" sz="quarter" idx="3"/>
          </p:nvPr>
        </p:nvSpPr>
        <p:spPr>
          <a:xfrm>
            <a:off x="6172200" y="2013215"/>
            <a:ext cx="4495800" cy="704233"/>
          </a:xfrm>
        </p:spPr>
        <p:txBody>
          <a:bodyPr anchor="b">
            <a:normAutofit/>
          </a:bodyPr>
          <a:lstStyle>
            <a:lvl1pPr marL="0" indent="0">
              <a:lnSpc>
                <a:spcPct val="100000"/>
              </a:lnSpc>
              <a:buNone/>
              <a:defRPr sz="1800" b="0" cap="all" spc="3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823D16F3-F747-441B-9854-27225954DEC4}"/>
              </a:ext>
            </a:extLst>
          </p:cNvPr>
          <p:cNvSpPr>
            <a:spLocks noGrp="1"/>
          </p:cNvSpPr>
          <p:nvPr>
            <p:ph sz="quarter" idx="4"/>
          </p:nvPr>
        </p:nvSpPr>
        <p:spPr>
          <a:xfrm>
            <a:off x="6172200" y="3048000"/>
            <a:ext cx="4495800" cy="3048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0E8168E2-6B97-486E-B0E4-4E7F5CDBB5B1}"/>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8" name="Footer Placeholder 7">
            <a:extLst>
              <a:ext uri="{FF2B5EF4-FFF2-40B4-BE49-F238E27FC236}">
                <a16:creationId xmlns:a16="http://schemas.microsoft.com/office/drawing/2014/main" id="{D05D3E2B-2F4E-4347-A8E9-27EB7D0359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1FC4F5-6876-414E-9E30-84706A3F528C}"/>
              </a:ext>
            </a:extLst>
          </p:cNvPr>
          <p:cNvSpPr>
            <a:spLocks noGrp="1"/>
          </p:cNvSpPr>
          <p:nvPr>
            <p:ph type="sldNum" sz="quarter" idx="12"/>
          </p:nvPr>
        </p:nvSpPr>
        <p:spPr/>
        <p:txBody>
          <a:bodyPr/>
          <a:lstStyle/>
          <a:p>
            <a:fld id="{EFE71E98-A417-4ECC-ACEB-C0490C20DB04}" type="slidenum">
              <a:rPr lang="en-US" smtClean="0"/>
              <a:t>‹#›</a:t>
            </a:fld>
            <a:endParaRPr lang="en-US"/>
          </a:p>
        </p:txBody>
      </p:sp>
      <p:cxnSp>
        <p:nvCxnSpPr>
          <p:cNvPr id="11" name="Straight Connector 10">
            <a:extLst>
              <a:ext uri="{FF2B5EF4-FFF2-40B4-BE49-F238E27FC236}">
                <a16:creationId xmlns:a16="http://schemas.microsoft.com/office/drawing/2014/main" id="{A70D2F04-5474-46B9-B838-858CDF4AB2D2}"/>
              </a:ext>
            </a:extLst>
          </p:cNvPr>
          <p:cNvCxnSpPr>
            <a:cxnSpLocks/>
          </p:cNvCxnSpPr>
          <p:nvPr/>
        </p:nvCxnSpPr>
        <p:spPr>
          <a:xfrm>
            <a:off x="6270727" y="2876662"/>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ADEE893-BE45-47F3-BCF0-02424B3503CC}"/>
              </a:ext>
            </a:extLst>
          </p:cNvPr>
          <p:cNvSpPr/>
          <p:nvPr/>
        </p:nvSpPr>
        <p:spPr>
          <a:xfrm>
            <a:off x="-1171838" y="4592406"/>
            <a:ext cx="808262" cy="3897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3FB5178A-4501-4B56-8BF1-D083D7B021CE}"/>
              </a:ext>
            </a:extLst>
          </p:cNvPr>
          <p:cNvCxnSpPr>
            <a:cxnSpLocks/>
          </p:cNvCxnSpPr>
          <p:nvPr/>
        </p:nvCxnSpPr>
        <p:spPr>
          <a:xfrm>
            <a:off x="1524000" y="2876662"/>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759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52109C6-041C-42BA-B507-8EA298046ED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7BF877-20DD-40F4-AEA8-E1B6D5350D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7DC874-15B5-4338-B7D1-8E393AB4C16E}"/>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4" name="Footer Placeholder 3">
            <a:extLst>
              <a:ext uri="{FF2B5EF4-FFF2-40B4-BE49-F238E27FC236}">
                <a16:creationId xmlns:a16="http://schemas.microsoft.com/office/drawing/2014/main" id="{7E66BAE3-24C5-483F-9141-D860A265E7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9AEEB4-66F8-4008-B616-804FB9D91CF9}"/>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674174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46C975-8FFB-4A4B-9213-774EE3901DE9}"/>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3" name="Footer Placeholder 2">
            <a:extLst>
              <a:ext uri="{FF2B5EF4-FFF2-40B4-BE49-F238E27FC236}">
                <a16:creationId xmlns:a16="http://schemas.microsoft.com/office/drawing/2014/main" id="{4FBA744F-475D-4105-8E4A-02581554953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F3FA64C-7966-4D6F-88D7-4B89F2A1DF2C}"/>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713469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4ED5F-AB94-4DCF-8971-B8B2B55AF653}"/>
              </a:ext>
            </a:extLst>
          </p:cNvPr>
          <p:cNvSpPr>
            <a:spLocks noGrp="1"/>
          </p:cNvSpPr>
          <p:nvPr>
            <p:ph type="title"/>
          </p:nvPr>
        </p:nvSpPr>
        <p:spPr>
          <a:xfrm>
            <a:off x="1443740" y="1558944"/>
            <a:ext cx="3279689" cy="1864196"/>
          </a:xfrm>
        </p:spPr>
        <p:txBody>
          <a:bodyPr anchor="b"/>
          <a:lstStyle>
            <a:lvl1pPr algn="r">
              <a:defRPr sz="2800">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141EE4CB-68CF-4BF3-A891-8277AFD13D88}"/>
              </a:ext>
            </a:extLst>
          </p:cNvPr>
          <p:cNvSpPr>
            <a:spLocks noGrp="1"/>
          </p:cNvSpPr>
          <p:nvPr>
            <p:ph idx="1"/>
          </p:nvPr>
        </p:nvSpPr>
        <p:spPr>
          <a:xfrm>
            <a:off x="5334000" y="762000"/>
            <a:ext cx="5333999" cy="5334000"/>
          </a:xfrm>
        </p:spPr>
        <p:txBody>
          <a:bodyPr anchor="ctr">
            <a:normAutofit/>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5292E72-B66D-40EE-B182-5585382A6DC9}"/>
              </a:ext>
            </a:extLst>
          </p:cNvPr>
          <p:cNvSpPr>
            <a:spLocks noGrp="1"/>
          </p:cNvSpPr>
          <p:nvPr>
            <p:ph type="body" sz="half" idx="2"/>
          </p:nvPr>
        </p:nvSpPr>
        <p:spPr>
          <a:xfrm>
            <a:off x="1443741" y="3649682"/>
            <a:ext cx="3233096" cy="1933605"/>
          </a:xfrm>
        </p:spPr>
        <p:txBody>
          <a:bodyPr/>
          <a:lstStyle>
            <a:lvl1pPr marL="0" indent="0" algn="r">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ED73B694-B050-45F3-AE6F-A86A129F1C64}"/>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6" name="Footer Placeholder 5">
            <a:extLst>
              <a:ext uri="{FF2B5EF4-FFF2-40B4-BE49-F238E27FC236}">
                <a16:creationId xmlns:a16="http://schemas.microsoft.com/office/drawing/2014/main" id="{7E8AE423-9CA5-46B3-96B1-7586AD0208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4B973D-F1F7-47BC-996D-6100B7C89520}"/>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258181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E9949-4A1F-4DA9-9B75-A6180F954B8D}"/>
              </a:ext>
            </a:extLst>
          </p:cNvPr>
          <p:cNvSpPr>
            <a:spLocks noGrp="1"/>
          </p:cNvSpPr>
          <p:nvPr>
            <p:ph type="title"/>
          </p:nvPr>
        </p:nvSpPr>
        <p:spPr>
          <a:xfrm>
            <a:off x="1433543" y="1383126"/>
            <a:ext cx="3289886" cy="2045874"/>
          </a:xfrm>
        </p:spPr>
        <p:txBody>
          <a:bodyPr anchor="b"/>
          <a:lstStyle>
            <a:lvl1pPr algn="r">
              <a:defRPr sz="2800">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79A8D794-C670-4569-93D9-0FF8B35AA7AE}"/>
              </a:ext>
            </a:extLst>
          </p:cNvPr>
          <p:cNvSpPr>
            <a:spLocks noGrp="1"/>
          </p:cNvSpPr>
          <p:nvPr>
            <p:ph type="pic" idx="1"/>
          </p:nvPr>
        </p:nvSpPr>
        <p:spPr>
          <a:xfrm>
            <a:off x="5334001" y="762000"/>
            <a:ext cx="5333999" cy="5334000"/>
          </a:xfr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92486F6-AE67-4B34-B8E2-0B7576DC2E3A}"/>
              </a:ext>
            </a:extLst>
          </p:cNvPr>
          <p:cNvSpPr>
            <a:spLocks noGrp="1"/>
          </p:cNvSpPr>
          <p:nvPr>
            <p:ph type="body" sz="half" idx="2"/>
          </p:nvPr>
        </p:nvSpPr>
        <p:spPr>
          <a:xfrm>
            <a:off x="1433544" y="3649682"/>
            <a:ext cx="3243292" cy="1684317"/>
          </a:xfrm>
        </p:spPr>
        <p:txBody>
          <a:bodyPr/>
          <a:lstStyle>
            <a:lvl1pPr marL="0" indent="0" algn="r">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198B11C-BB63-49A6-B488-29D4FBF8E107}"/>
              </a:ext>
            </a:extLst>
          </p:cNvPr>
          <p:cNvSpPr>
            <a:spLocks noGrp="1"/>
          </p:cNvSpPr>
          <p:nvPr>
            <p:ph type="dt" sz="half" idx="10"/>
          </p:nvPr>
        </p:nvSpPr>
        <p:spPr/>
        <p:txBody>
          <a:bodyPr/>
          <a:lstStyle/>
          <a:p>
            <a:fld id="{3C2B07E4-CDF9-4C88-A2F3-04620E58224D}" type="datetimeFigureOut">
              <a:rPr lang="en-US" smtClean="0"/>
              <a:t>12/31/23</a:t>
            </a:fld>
            <a:endParaRPr lang="en-US"/>
          </a:p>
        </p:txBody>
      </p:sp>
      <p:sp>
        <p:nvSpPr>
          <p:cNvPr id="6" name="Footer Placeholder 5">
            <a:extLst>
              <a:ext uri="{FF2B5EF4-FFF2-40B4-BE49-F238E27FC236}">
                <a16:creationId xmlns:a16="http://schemas.microsoft.com/office/drawing/2014/main" id="{324B9166-6D36-4F0A-9ADD-33D49A0C3A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B22B8F-7760-41B3-9053-DD90255B9EE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789774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99000">
              <a:srgbClr val="FCECDD"/>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84152A-7FE0-4708-B7C1-DBEC8F133766}"/>
              </a:ext>
            </a:extLst>
          </p:cNvPr>
          <p:cNvSpPr>
            <a:spLocks noGrp="1"/>
          </p:cNvSpPr>
          <p:nvPr>
            <p:ph type="title"/>
          </p:nvPr>
        </p:nvSpPr>
        <p:spPr>
          <a:xfrm>
            <a:off x="1429566" y="1041621"/>
            <a:ext cx="9238434" cy="861383"/>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a:extLst>
              <a:ext uri="{FF2B5EF4-FFF2-40B4-BE49-F238E27FC236}">
                <a16:creationId xmlns:a16="http://schemas.microsoft.com/office/drawing/2014/main" id="{B911AB53-BAF9-439D-9451-47193CF2FF8E}"/>
              </a:ext>
            </a:extLst>
          </p:cNvPr>
          <p:cNvSpPr>
            <a:spLocks noGrp="1"/>
          </p:cNvSpPr>
          <p:nvPr>
            <p:ph type="body" idx="1"/>
          </p:nvPr>
        </p:nvSpPr>
        <p:spPr>
          <a:xfrm>
            <a:off x="1429566" y="2285999"/>
            <a:ext cx="9238434" cy="38100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FB96D9F-562A-496F-A530-A561994DC5EF}"/>
              </a:ext>
            </a:extLst>
          </p:cNvPr>
          <p:cNvSpPr>
            <a:spLocks noGrp="1"/>
          </p:cNvSpPr>
          <p:nvPr>
            <p:ph type="dt" sz="half" idx="2"/>
          </p:nvPr>
        </p:nvSpPr>
        <p:spPr>
          <a:xfrm rot="5400000">
            <a:off x="10471087" y="4891318"/>
            <a:ext cx="2673295" cy="365125"/>
          </a:xfrm>
          <a:prstGeom prst="rect">
            <a:avLst/>
          </a:prstGeom>
        </p:spPr>
        <p:txBody>
          <a:bodyPr vert="horz" lIns="91440" tIns="45720" rIns="91440" bIns="45720" rtlCol="0" anchor="ctr"/>
          <a:lstStyle>
            <a:lvl1pPr algn="l">
              <a:defRPr sz="700" b="1" cap="all" spc="300" baseline="0">
                <a:solidFill>
                  <a:schemeClr val="tx1"/>
                </a:solidFill>
              </a:defRPr>
            </a:lvl1pPr>
          </a:lstStyle>
          <a:p>
            <a:fld id="{3C2B07E4-CDF9-4C88-A2F3-04620E58224D}" type="datetimeFigureOut">
              <a:rPr lang="en-US" smtClean="0"/>
              <a:pPr/>
              <a:t>12/31/23</a:t>
            </a:fld>
            <a:endParaRPr lang="en-US" dirty="0"/>
          </a:p>
        </p:txBody>
      </p:sp>
      <p:sp>
        <p:nvSpPr>
          <p:cNvPr id="5" name="Footer Placeholder 4">
            <a:extLst>
              <a:ext uri="{FF2B5EF4-FFF2-40B4-BE49-F238E27FC236}">
                <a16:creationId xmlns:a16="http://schemas.microsoft.com/office/drawing/2014/main" id="{CC3060FE-AAC3-4FAE-9EB4-BCAE72D95670}"/>
              </a:ext>
            </a:extLst>
          </p:cNvPr>
          <p:cNvSpPr>
            <a:spLocks noGrp="1"/>
          </p:cNvSpPr>
          <p:nvPr>
            <p:ph type="ftr" sz="quarter" idx="3"/>
          </p:nvPr>
        </p:nvSpPr>
        <p:spPr>
          <a:xfrm rot="5400000">
            <a:off x="10473021" y="1609893"/>
            <a:ext cx="2669427" cy="365125"/>
          </a:xfrm>
          <a:prstGeom prst="rect">
            <a:avLst/>
          </a:prstGeom>
        </p:spPr>
        <p:txBody>
          <a:bodyPr vert="horz" lIns="91440" tIns="45720" rIns="91440" bIns="45720" rtlCol="0" anchor="ctr"/>
          <a:lstStyle>
            <a:lvl1pPr algn="r">
              <a:defRPr sz="7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4777EDB2-8F31-42FA-B253-62D241466385}"/>
              </a:ext>
            </a:extLst>
          </p:cNvPr>
          <p:cNvSpPr>
            <a:spLocks noGrp="1"/>
          </p:cNvSpPr>
          <p:nvPr>
            <p:ph type="sldNum" sz="quarter" idx="4"/>
          </p:nvPr>
        </p:nvSpPr>
        <p:spPr>
          <a:xfrm>
            <a:off x="11492908" y="3219853"/>
            <a:ext cx="629653" cy="429830"/>
          </a:xfrm>
          <a:prstGeom prst="rect">
            <a:avLst/>
          </a:prstGeom>
        </p:spPr>
        <p:txBody>
          <a:bodyPr vert="horz" lIns="91440" tIns="45720" rIns="91440" bIns="45720" rtlCol="0" anchor="ctr"/>
          <a:lstStyle>
            <a:lvl1pPr algn="ctr">
              <a:defRPr sz="1600" b="1">
                <a:solidFill>
                  <a:schemeClr val="tx1">
                    <a:tint val="75000"/>
                  </a:schemeClr>
                </a:solidFill>
                <a:latin typeface="+mj-lt"/>
              </a:defRPr>
            </a:lvl1pPr>
          </a:lstStyle>
          <a:p>
            <a:fld id="{EFE71E98-A417-4ECC-ACEB-C0490C20DB04}" type="slidenum">
              <a:rPr lang="en-US" smtClean="0"/>
              <a:pPr/>
              <a:t>‹#›</a:t>
            </a:fld>
            <a:endParaRPr lang="en-US"/>
          </a:p>
        </p:txBody>
      </p:sp>
    </p:spTree>
    <p:extLst>
      <p:ext uri="{BB962C8B-B14F-4D97-AF65-F5344CB8AC3E}">
        <p14:creationId xmlns:p14="http://schemas.microsoft.com/office/powerpoint/2010/main" val="3034581530"/>
      </p:ext>
    </p:extLst>
  </p:cSld>
  <p:clrMap bg1="dk1" tx1="lt1" bg2="dk2" tx2="lt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52" r:id="rId6"/>
    <p:sldLayoutId id="2147483847" r:id="rId7"/>
    <p:sldLayoutId id="2147483848" r:id="rId8"/>
    <p:sldLayoutId id="2147483849" r:id="rId9"/>
    <p:sldLayoutId id="2147483851" r:id="rId10"/>
    <p:sldLayoutId id="2147483850" r:id="rId11"/>
  </p:sldLayoutIdLst>
  <p:txStyles>
    <p:title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p:titleStyle>
    <p:bodyStyle>
      <a:lvl1pPr marL="274320" indent="-274320" algn="l" defTabSz="914400" rtl="0" eaLnBrk="1" latinLnBrk="0" hangingPunct="1">
        <a:lnSpc>
          <a:spcPct val="130000"/>
        </a:lnSpc>
        <a:spcBef>
          <a:spcPts val="1000"/>
        </a:spcBef>
        <a:buSzPct val="85000"/>
        <a:buFont typeface="Arial" panose="020B0604020202020204" pitchFamily="34" charset="0"/>
        <a:buChar char="•"/>
        <a:defRPr sz="1800" kern="1200">
          <a:solidFill>
            <a:schemeClr val="tx1"/>
          </a:solidFill>
          <a:latin typeface="+mn-lt"/>
          <a:ea typeface="+mn-ea"/>
          <a:cs typeface="+mn-cs"/>
        </a:defRPr>
      </a:lvl1pPr>
      <a:lvl2pPr marL="274320" indent="0" algn="l" defTabSz="914400" rtl="0" eaLnBrk="1" latinLnBrk="0" hangingPunct="1">
        <a:lnSpc>
          <a:spcPct val="130000"/>
        </a:lnSpc>
        <a:spcBef>
          <a:spcPts val="500"/>
        </a:spcBef>
        <a:buSzPct val="85000"/>
        <a:buFontTx/>
        <a:buNone/>
        <a:defRPr sz="1600" b="1" kern="1200">
          <a:solidFill>
            <a:schemeClr val="tx1"/>
          </a:solidFill>
          <a:latin typeface="+mn-lt"/>
          <a:ea typeface="+mn-ea"/>
          <a:cs typeface="+mn-cs"/>
        </a:defRPr>
      </a:lvl2pPr>
      <a:lvl3pPr marL="457200" indent="-182880" algn="l" defTabSz="914400" rtl="0" eaLnBrk="1" latinLnBrk="0" hangingPunct="1">
        <a:lnSpc>
          <a:spcPct val="130000"/>
        </a:lnSpc>
        <a:spcBef>
          <a:spcPts val="500"/>
        </a:spcBef>
        <a:buSzPct val="85000"/>
        <a:buFont typeface="Arial" panose="020B0604020202020204" pitchFamily="34" charset="0"/>
        <a:buChar char="•"/>
        <a:defRPr sz="1400" kern="1200">
          <a:solidFill>
            <a:schemeClr val="tx1"/>
          </a:solidFill>
          <a:latin typeface="+mn-lt"/>
          <a:ea typeface="+mn-ea"/>
          <a:cs typeface="+mn-cs"/>
        </a:defRPr>
      </a:lvl3pPr>
      <a:lvl4pPr marL="466344" indent="0" algn="l" defTabSz="914400" rtl="0" eaLnBrk="1" latinLnBrk="0" hangingPunct="1">
        <a:lnSpc>
          <a:spcPct val="130000"/>
        </a:lnSpc>
        <a:spcBef>
          <a:spcPts val="500"/>
        </a:spcBef>
        <a:buSzPct val="85000"/>
        <a:buFontTx/>
        <a:buNone/>
        <a:defRPr sz="1200" b="1" kern="1200">
          <a:solidFill>
            <a:schemeClr val="tx1"/>
          </a:solidFill>
          <a:latin typeface="+mn-lt"/>
          <a:ea typeface="+mn-ea"/>
          <a:cs typeface="+mn-cs"/>
        </a:defRPr>
      </a:lvl4pPr>
      <a:lvl5pPr marL="640080" indent="-182880" algn="l" defTabSz="914400" rtl="0" eaLnBrk="1" latinLnBrk="0" hangingPunct="1">
        <a:lnSpc>
          <a:spcPct val="130000"/>
        </a:lnSpc>
        <a:spcBef>
          <a:spcPts val="500"/>
        </a:spcBef>
        <a:buSzPct val="85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diagramLayout" Target="../diagrams/layout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Data" Target="../diagrams/data2.xml"/><Relationship Id="rId2" Type="http://schemas.openxmlformats.org/officeDocument/2006/relationships/notesSlide" Target="../notesSlides/notesSlide1.xml"/><Relationship Id="rId16" Type="http://schemas.microsoft.com/office/2007/relationships/diagramDrawing" Target="../diagrams/drawing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0.png"/><Relationship Id="rId5" Type="http://schemas.openxmlformats.org/officeDocument/2006/relationships/diagramQuickStyle" Target="../diagrams/quickStyle1.xml"/><Relationship Id="rId15" Type="http://schemas.openxmlformats.org/officeDocument/2006/relationships/diagramColors" Target="../diagrams/colors2.xml"/><Relationship Id="rId10" Type="http://schemas.openxmlformats.org/officeDocument/2006/relationships/image" Target="../media/image9.png"/><Relationship Id="rId4" Type="http://schemas.openxmlformats.org/officeDocument/2006/relationships/diagramLayout" Target="../diagrams/layout1.xml"/><Relationship Id="rId9" Type="http://schemas.openxmlformats.org/officeDocument/2006/relationships/image" Target="../media/image8.png"/><Relationship Id="rId1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diagramLayout" Target="../diagrams/layout4.xml"/><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diagramData" Target="../diagrams/data4.xml"/><Relationship Id="rId2" Type="http://schemas.openxmlformats.org/officeDocument/2006/relationships/notesSlide" Target="../notesSlides/notesSlide2.xml"/><Relationship Id="rId16" Type="http://schemas.microsoft.com/office/2007/relationships/diagramDrawing" Target="../diagrams/drawing4.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10.png"/><Relationship Id="rId5" Type="http://schemas.openxmlformats.org/officeDocument/2006/relationships/diagramQuickStyle" Target="../diagrams/quickStyle3.xml"/><Relationship Id="rId15" Type="http://schemas.openxmlformats.org/officeDocument/2006/relationships/diagramColors" Target="../diagrams/colors4.xml"/><Relationship Id="rId10" Type="http://schemas.openxmlformats.org/officeDocument/2006/relationships/image" Target="../media/image9.png"/><Relationship Id="rId4" Type="http://schemas.openxmlformats.org/officeDocument/2006/relationships/diagramLayout" Target="../diagrams/layout3.xml"/><Relationship Id="rId9" Type="http://schemas.openxmlformats.org/officeDocument/2006/relationships/image" Target="../media/image8.png"/><Relationship Id="rId1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product&#10;&#10;Description automatically generated">
            <a:extLst>
              <a:ext uri="{FF2B5EF4-FFF2-40B4-BE49-F238E27FC236}">
                <a16:creationId xmlns:a16="http://schemas.microsoft.com/office/drawing/2014/main" id="{6C56799C-660A-0B8D-343A-BDADECF8EA0C}"/>
              </a:ext>
            </a:extLst>
          </p:cNvPr>
          <p:cNvPicPr>
            <a:picLocks noChangeAspect="1"/>
          </p:cNvPicPr>
          <p:nvPr/>
        </p:nvPicPr>
        <p:blipFill>
          <a:blip r:embed="rId2"/>
          <a:stretch>
            <a:fillRect/>
          </a:stretch>
        </p:blipFill>
        <p:spPr>
          <a:xfrm>
            <a:off x="0" y="0"/>
            <a:ext cx="12216366" cy="6844349"/>
          </a:xfrm>
          <a:prstGeom prst="rect">
            <a:avLst/>
          </a:prstGeom>
        </p:spPr>
      </p:pic>
    </p:spTree>
    <p:extLst>
      <p:ext uri="{BB962C8B-B14F-4D97-AF65-F5344CB8AC3E}">
        <p14:creationId xmlns:p14="http://schemas.microsoft.com/office/powerpoint/2010/main" val="3929881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with medium confidence">
            <a:extLst>
              <a:ext uri="{FF2B5EF4-FFF2-40B4-BE49-F238E27FC236}">
                <a16:creationId xmlns:a16="http://schemas.microsoft.com/office/drawing/2014/main" id="{426A0E36-03F9-F350-6ACE-B32906B70D74}"/>
              </a:ext>
            </a:extLst>
          </p:cNvPr>
          <p:cNvPicPr>
            <a:picLocks noChangeAspect="1"/>
          </p:cNvPicPr>
          <p:nvPr/>
        </p:nvPicPr>
        <p:blipFill>
          <a:blip r:embed="rId2"/>
          <a:stretch>
            <a:fillRect/>
          </a:stretch>
        </p:blipFill>
        <p:spPr>
          <a:xfrm>
            <a:off x="0" y="1104"/>
            <a:ext cx="12192000" cy="6855792"/>
          </a:xfrm>
          <a:prstGeom prst="rect">
            <a:avLst/>
          </a:prstGeom>
        </p:spPr>
      </p:pic>
    </p:spTree>
    <p:extLst>
      <p:ext uri="{BB962C8B-B14F-4D97-AF65-F5344CB8AC3E}">
        <p14:creationId xmlns:p14="http://schemas.microsoft.com/office/powerpoint/2010/main" val="244455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screenshot, design&#10;&#10;Description automatically generated">
            <a:extLst>
              <a:ext uri="{FF2B5EF4-FFF2-40B4-BE49-F238E27FC236}">
                <a16:creationId xmlns:a16="http://schemas.microsoft.com/office/drawing/2014/main" id="{2DFCFAFD-8E55-400C-6074-D7F46B9EC75C}"/>
              </a:ext>
            </a:extLst>
          </p:cNvPr>
          <p:cNvPicPr>
            <a:picLocks noChangeAspect="1"/>
          </p:cNvPicPr>
          <p:nvPr/>
        </p:nvPicPr>
        <p:blipFill>
          <a:blip r:embed="rId2"/>
          <a:stretch>
            <a:fillRect/>
          </a:stretch>
        </p:blipFill>
        <p:spPr>
          <a:xfrm>
            <a:off x="0" y="1104"/>
            <a:ext cx="12192000" cy="6855792"/>
          </a:xfrm>
          <a:prstGeom prst="rect">
            <a:avLst/>
          </a:prstGeom>
        </p:spPr>
      </p:pic>
    </p:spTree>
    <p:extLst>
      <p:ext uri="{BB962C8B-B14F-4D97-AF65-F5344CB8AC3E}">
        <p14:creationId xmlns:p14="http://schemas.microsoft.com/office/powerpoint/2010/main" val="338206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2">
            <a:extLst>
              <a:ext uri="{FF2B5EF4-FFF2-40B4-BE49-F238E27FC236}">
                <a16:creationId xmlns:a16="http://schemas.microsoft.com/office/drawing/2014/main" id="{B3CAFEED-9F3E-D3E8-CD7E-FB90C5DFDFB8}"/>
              </a:ext>
            </a:extLst>
          </p:cNvPr>
          <p:cNvGraphicFramePr>
            <a:graphicFrameLocks/>
          </p:cNvGraphicFramePr>
          <p:nvPr>
            <p:extLst>
              <p:ext uri="{D42A27DB-BD31-4B8C-83A1-F6EECF244321}">
                <p14:modId xmlns:p14="http://schemas.microsoft.com/office/powerpoint/2010/main" val="458555660"/>
              </p:ext>
            </p:extLst>
          </p:nvPr>
        </p:nvGraphicFramePr>
        <p:xfrm>
          <a:off x="630742" y="1318242"/>
          <a:ext cx="10930513" cy="4326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Table 5">
            <a:extLst>
              <a:ext uri="{FF2B5EF4-FFF2-40B4-BE49-F238E27FC236}">
                <a16:creationId xmlns:a16="http://schemas.microsoft.com/office/drawing/2014/main" id="{3FFAA997-ED55-88DC-B4F6-60103553A0BE}"/>
              </a:ext>
            </a:extLst>
          </p:cNvPr>
          <p:cNvGraphicFramePr>
            <a:graphicFrameLocks noGrp="1"/>
          </p:cNvGraphicFramePr>
          <p:nvPr>
            <p:extLst>
              <p:ext uri="{D42A27DB-BD31-4B8C-83A1-F6EECF244321}">
                <p14:modId xmlns:p14="http://schemas.microsoft.com/office/powerpoint/2010/main" val="3510778394"/>
              </p:ext>
            </p:extLst>
          </p:nvPr>
        </p:nvGraphicFramePr>
        <p:xfrm>
          <a:off x="630742" y="1120122"/>
          <a:ext cx="10930514" cy="396240"/>
        </p:xfrm>
        <a:graphic>
          <a:graphicData uri="http://schemas.openxmlformats.org/drawingml/2006/table">
            <a:tbl>
              <a:tblPr firstRow="1" bandRow="1">
                <a:tableStyleId>{5C22544A-7EE6-4342-B048-85BDC9FD1C3A}</a:tableStyleId>
              </a:tblPr>
              <a:tblGrid>
                <a:gridCol w="1641403">
                  <a:extLst>
                    <a:ext uri="{9D8B030D-6E8A-4147-A177-3AD203B41FA5}">
                      <a16:colId xmlns:a16="http://schemas.microsoft.com/office/drawing/2014/main" val="3371637962"/>
                    </a:ext>
                  </a:extLst>
                </a:gridCol>
                <a:gridCol w="674255">
                  <a:extLst>
                    <a:ext uri="{9D8B030D-6E8A-4147-A177-3AD203B41FA5}">
                      <a16:colId xmlns:a16="http://schemas.microsoft.com/office/drawing/2014/main" val="2860368740"/>
                    </a:ext>
                  </a:extLst>
                </a:gridCol>
                <a:gridCol w="1644073">
                  <a:extLst>
                    <a:ext uri="{9D8B030D-6E8A-4147-A177-3AD203B41FA5}">
                      <a16:colId xmlns:a16="http://schemas.microsoft.com/office/drawing/2014/main" val="2592985183"/>
                    </a:ext>
                  </a:extLst>
                </a:gridCol>
                <a:gridCol w="701963">
                  <a:extLst>
                    <a:ext uri="{9D8B030D-6E8A-4147-A177-3AD203B41FA5}">
                      <a16:colId xmlns:a16="http://schemas.microsoft.com/office/drawing/2014/main" val="2249308592"/>
                    </a:ext>
                  </a:extLst>
                </a:gridCol>
                <a:gridCol w="1625600">
                  <a:extLst>
                    <a:ext uri="{9D8B030D-6E8A-4147-A177-3AD203B41FA5}">
                      <a16:colId xmlns:a16="http://schemas.microsoft.com/office/drawing/2014/main" val="1046080134"/>
                    </a:ext>
                  </a:extLst>
                </a:gridCol>
                <a:gridCol w="720437">
                  <a:extLst>
                    <a:ext uri="{9D8B030D-6E8A-4147-A177-3AD203B41FA5}">
                      <a16:colId xmlns:a16="http://schemas.microsoft.com/office/drawing/2014/main" val="1675269224"/>
                    </a:ext>
                  </a:extLst>
                </a:gridCol>
                <a:gridCol w="1607127">
                  <a:extLst>
                    <a:ext uri="{9D8B030D-6E8A-4147-A177-3AD203B41FA5}">
                      <a16:colId xmlns:a16="http://schemas.microsoft.com/office/drawing/2014/main" val="1474542594"/>
                    </a:ext>
                  </a:extLst>
                </a:gridCol>
                <a:gridCol w="655782">
                  <a:extLst>
                    <a:ext uri="{9D8B030D-6E8A-4147-A177-3AD203B41FA5}">
                      <a16:colId xmlns:a16="http://schemas.microsoft.com/office/drawing/2014/main" val="2718852693"/>
                    </a:ext>
                  </a:extLst>
                </a:gridCol>
                <a:gridCol w="1659874">
                  <a:extLst>
                    <a:ext uri="{9D8B030D-6E8A-4147-A177-3AD203B41FA5}">
                      <a16:colId xmlns:a16="http://schemas.microsoft.com/office/drawing/2014/main" val="1956608070"/>
                    </a:ext>
                  </a:extLst>
                </a:gridCol>
              </a:tblGrid>
              <a:tr h="3065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T"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Step </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1</a:t>
                      </a:r>
                      <a:r>
                        <a:rPr kumimoji="0" lang="en-AT" sz="1000" b="1"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a:t>
                      </a: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Cleanser</a:t>
                      </a:r>
                      <a:b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b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a:t>
                      </a: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Water-Based</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a:t>
                      </a:r>
                      <a:endParaRPr lang="de-AT" sz="1000" b="1" i="1" dirty="0">
                        <a:latin typeface="Calibri" panose="020F0502020204030204" pitchFamily="34" charset="0"/>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Step</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2. </a:t>
                      </a:r>
                      <a:r>
                        <a:rPr kumimoji="0" lang="en-AU"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Hydrating</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Toner</a:t>
                      </a:r>
                      <a:b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b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(Optional)</a:t>
                      </a:r>
                      <a:endParaRPr lang="en-GB" sz="1000" b="1" i="1"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Step 3. </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Face Serum</a:t>
                      </a:r>
                      <a:endParaRPr kumimoji="0" lang="en-GB" sz="9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Step 4. Moisturizer</a:t>
                      </a:r>
                      <a:br>
                        <a:rPr kumimoji="0" lang="en-GB"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b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(Optional)</a:t>
                      </a:r>
                      <a:endParaRPr kumimoji="0" lang="en-GB"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Step</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5. </a:t>
                      </a: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Sunscreen</a:t>
                      </a:r>
                      <a:endParaRPr lang="en-GB" sz="1000" b="1" i="1"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extLst>
                  <a:ext uri="{0D108BD9-81ED-4DB2-BD59-A6C34878D82A}">
                    <a16:rowId xmlns:a16="http://schemas.microsoft.com/office/drawing/2014/main" val="1999566548"/>
                  </a:ext>
                </a:extLst>
              </a:tr>
            </a:tbl>
          </a:graphicData>
        </a:graphic>
      </p:graphicFrame>
      <p:pic>
        <p:nvPicPr>
          <p:cNvPr id="2" name="Picture 1" descr="Logo&#10;&#10;Description automatically generated">
            <a:extLst>
              <a:ext uri="{FF2B5EF4-FFF2-40B4-BE49-F238E27FC236}">
                <a16:creationId xmlns:a16="http://schemas.microsoft.com/office/drawing/2014/main" id="{B407D271-8F1F-05F1-2947-4A7E51F78CDB}"/>
              </a:ext>
            </a:extLst>
          </p:cNvPr>
          <p:cNvPicPr>
            <a:picLocks noChangeAspect="1"/>
          </p:cNvPicPr>
          <p:nvPr/>
        </p:nvPicPr>
        <p:blipFill>
          <a:blip r:embed="rId8"/>
          <a:stretch>
            <a:fillRect/>
          </a:stretch>
        </p:blipFill>
        <p:spPr>
          <a:xfrm>
            <a:off x="10944683" y="1994904"/>
            <a:ext cx="616572" cy="616572"/>
          </a:xfrm>
          <a:prstGeom prst="rect">
            <a:avLst/>
          </a:prstGeom>
        </p:spPr>
      </p:pic>
      <p:sp>
        <p:nvSpPr>
          <p:cNvPr id="5" name="Rectangle 4">
            <a:extLst>
              <a:ext uri="{FF2B5EF4-FFF2-40B4-BE49-F238E27FC236}">
                <a16:creationId xmlns:a16="http://schemas.microsoft.com/office/drawing/2014/main" id="{EC5E56EB-5C9A-5F05-A735-95BA1210DD93}"/>
              </a:ext>
            </a:extLst>
          </p:cNvPr>
          <p:cNvSpPr/>
          <p:nvPr/>
        </p:nvSpPr>
        <p:spPr>
          <a:xfrm>
            <a:off x="-50164" y="4691437"/>
            <a:ext cx="12292328" cy="2092881"/>
          </a:xfrm>
          <a:prstGeom prst="rect">
            <a:avLst/>
          </a:prstGeom>
        </p:spPr>
        <p:txBody>
          <a:bodyPr wrap="square">
            <a:spAutoFit/>
          </a:bodyPr>
          <a:lstStyle/>
          <a:p>
            <a:pPr algn="ctr"/>
            <a:r>
              <a:rPr lang="en-GB" sz="1000" b="1" i="0" dirty="0">
                <a:solidFill>
                  <a:schemeClr val="bg1"/>
                </a:solidFill>
                <a:effectLst/>
                <a:latin typeface="Calibri" panose="020F0502020204030204" pitchFamily="34" charset="0"/>
                <a:cs typeface="Calibri" panose="020F0502020204030204" pitchFamily="34" charset="0"/>
              </a:rPr>
              <a:t>Water-Based Cleansers: </a:t>
            </a:r>
            <a:r>
              <a:rPr lang="en-GB" sz="1000" b="0" i="0" dirty="0">
                <a:solidFill>
                  <a:schemeClr val="bg1"/>
                </a:solidFill>
                <a:effectLst/>
                <a:latin typeface="Calibri" panose="020F0502020204030204" pitchFamily="34" charset="0"/>
                <a:cs typeface="Calibri" panose="020F0502020204030204" pitchFamily="34" charset="0"/>
              </a:rPr>
              <a:t>First, wet your face. Then, dispense about a coin-sized amount of cleanser into the palm of your hand or onto your fingers. Rub your hands together and gently massage the cleanser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onto your face for about 15-30 seconds, ensuring all areas are covered. Optionally, you can use a soft, clean, damp microfiber washcloth to help remove the cleanser. Afterwards, rinse thoroughly and pat dry using a clean towel.</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Hydrating Toner: </a:t>
            </a:r>
            <a:r>
              <a:rPr lang="en-GB" sz="1000" b="0" i="0" dirty="0">
                <a:solidFill>
                  <a:schemeClr val="bg1"/>
                </a:solidFill>
                <a:effectLst/>
                <a:latin typeface="Calibri" panose="020F0502020204030204" pitchFamily="34" charset="0"/>
                <a:cs typeface="Calibri" panose="020F0502020204030204" pitchFamily="34" charset="0"/>
              </a:rPr>
              <a:t>To apply the toner, first dampen a cotton pad with the product, ensuring not to over-soak the pad. Gently swipe the pad across your face and neck.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Alternatively, you can dispense about a coin-sized amount of toner into the palm of your hand, rub your hands together, and then apply it evenly over your face and neck. Do not rinse.</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Dark Spot Serum: </a:t>
            </a:r>
            <a:r>
              <a:rPr lang="en-GB" sz="1000" b="0" i="0" dirty="0">
                <a:solidFill>
                  <a:schemeClr val="bg1"/>
                </a:solidFill>
                <a:effectLst/>
                <a:latin typeface="Calibri" panose="020F0502020204030204" pitchFamily="34" charset="0"/>
                <a:cs typeface="Calibri" panose="020F0502020204030204" pitchFamily="34" charset="0"/>
              </a:rPr>
              <a:t>Dispense about a pea-sized amount of the serum onto your fingertips. Rub the fingertips of both hands together, then gently massage it over the entire face, extending to the neck if desired. Do not rinse.</a:t>
            </a:r>
          </a:p>
          <a:p>
            <a:pPr algn="ctr"/>
            <a:r>
              <a:rPr lang="en-GB" sz="1000" b="1" i="0" dirty="0">
                <a:solidFill>
                  <a:schemeClr val="bg1"/>
                </a:solidFill>
                <a:effectLst/>
                <a:latin typeface="Calibri" panose="020F0502020204030204" pitchFamily="34" charset="0"/>
                <a:cs typeface="Calibri" panose="020F0502020204030204" pitchFamily="34" charset="0"/>
              </a:rPr>
              <a:t>Moisturizer: </a:t>
            </a:r>
            <a:r>
              <a:rPr lang="en-GB" sz="1000" b="0" i="0" dirty="0">
                <a:solidFill>
                  <a:schemeClr val="bg1"/>
                </a:solidFill>
                <a:effectLst/>
                <a:latin typeface="Calibri" panose="020F0502020204030204" pitchFamily="34" charset="0"/>
                <a:cs typeface="Calibri" panose="020F0502020204030204" pitchFamily="34" charset="0"/>
              </a:rPr>
              <a:t>Dispense about a pea-to-bean-sized amount of moisturizer onto your fingertips. Rub the fingertips of both hands together, then massage it all over your face and neck or only onto desired areas. Do not rinse.</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Sunscreen</a:t>
            </a:r>
            <a:r>
              <a:rPr lang="en-GB" sz="1000" b="0" i="0" dirty="0">
                <a:solidFill>
                  <a:schemeClr val="bg1"/>
                </a:solidFill>
                <a:effectLst/>
                <a:latin typeface="Calibri" panose="020F0502020204030204" pitchFamily="34" charset="0"/>
                <a:cs typeface="Calibri" panose="020F0502020204030204" pitchFamily="34" charset="0"/>
              </a:rPr>
              <a:t>: I recommend using sunscreen whenever you spend prolonged periods outdoors. For optimal protection, you need to use a fair amount.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Apply about one-third to half a teaspoon to your face, neck, and a bit of your décolletage, ensuring all exposed skin is covered. Allow the sunscreen to fully absorb and set by applying it 10-15 minutes before going outside.</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Sunscreen Reminder: </a:t>
            </a:r>
            <a:r>
              <a:rPr lang="en-GB" sz="1000" b="0" i="0" dirty="0">
                <a:solidFill>
                  <a:schemeClr val="bg1"/>
                </a:solidFill>
                <a:effectLst/>
                <a:latin typeface="Calibri" panose="020F0502020204030204" pitchFamily="34" charset="0"/>
                <a:cs typeface="Calibri" panose="020F0502020204030204" pitchFamily="34" charset="0"/>
              </a:rPr>
              <a:t>Remember to reapply sunscreen every two hours when spending extended periods outdoors. Reapply immediately if the sunscreen has rubbed off, or in case of heavy sweating, swimming, or engaging in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prolonged outdoor activities. However, if you spend most of your time indoors, frequent reapplication of sunscreen isn't necessary unless you are near windows receiving significant sunlight for extended periods.</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Eyelids/Eye Area: </a:t>
            </a:r>
            <a:r>
              <a:rPr lang="en-GB" sz="1000" b="0" i="0" dirty="0">
                <a:solidFill>
                  <a:schemeClr val="bg1"/>
                </a:solidFill>
                <a:effectLst/>
                <a:latin typeface="Calibri" panose="020F0502020204030204" pitchFamily="34" charset="0"/>
                <a:cs typeface="Calibri" panose="020F0502020204030204" pitchFamily="34" charset="0"/>
              </a:rPr>
              <a:t>The skin around the eyes is thin and delicate. Avoid using skincare products with active ingredients on the eyelids unless specified. </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Important Note: </a:t>
            </a:r>
            <a:r>
              <a:rPr lang="en-GB" sz="1000" b="0" i="0" dirty="0">
                <a:solidFill>
                  <a:schemeClr val="bg1"/>
                </a:solidFill>
                <a:effectLst/>
                <a:latin typeface="Calibri" panose="020F0502020204030204" pitchFamily="34" charset="0"/>
                <a:cs typeface="Calibri" panose="020F0502020204030204" pitchFamily="34" charset="0"/>
              </a:rPr>
              <a:t>Please remember that this guide reflects my personal experience with these products. Skincare is highly individual, and responses to products can vary.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Therefore, the amounts suggested here are a starting point. You may find that you need slightly more or less of each product. Adjust the quantities to suit your specific skin needs and responses.</a:t>
            </a:r>
            <a:endParaRPr lang="en-GB" sz="1000" u="none" strike="noStrike" dirty="0">
              <a:solidFill>
                <a:schemeClr val="bg1"/>
              </a:solidFill>
              <a:effectLst/>
              <a:latin typeface="Calibri" panose="020F0502020204030204" pitchFamily="34" charset="0"/>
              <a:cs typeface="Calibri" panose="020F0502020204030204" pitchFamily="34" charset="0"/>
            </a:endParaRPr>
          </a:p>
        </p:txBody>
      </p:sp>
      <p:pic>
        <p:nvPicPr>
          <p:cNvPr id="3" name="Picture 2" descr="Logo&#10;&#10;Description automatically generated">
            <a:extLst>
              <a:ext uri="{FF2B5EF4-FFF2-40B4-BE49-F238E27FC236}">
                <a16:creationId xmlns:a16="http://schemas.microsoft.com/office/drawing/2014/main" id="{01ACD200-C313-C417-2403-3897118C0C8D}"/>
              </a:ext>
            </a:extLst>
          </p:cNvPr>
          <p:cNvPicPr>
            <a:picLocks noChangeAspect="1"/>
          </p:cNvPicPr>
          <p:nvPr/>
        </p:nvPicPr>
        <p:blipFill>
          <a:blip r:embed="rId8"/>
          <a:stretch>
            <a:fillRect/>
          </a:stretch>
        </p:blipFill>
        <p:spPr>
          <a:xfrm>
            <a:off x="6329787" y="1997953"/>
            <a:ext cx="616572" cy="616572"/>
          </a:xfrm>
          <a:prstGeom prst="rect">
            <a:avLst/>
          </a:prstGeom>
        </p:spPr>
      </p:pic>
      <p:pic>
        <p:nvPicPr>
          <p:cNvPr id="7" name="Picture 6" descr="A person wiping her face with a blanket&#10;&#10;Description automatically generated">
            <a:extLst>
              <a:ext uri="{FF2B5EF4-FFF2-40B4-BE49-F238E27FC236}">
                <a16:creationId xmlns:a16="http://schemas.microsoft.com/office/drawing/2014/main" id="{6A2ACB23-6B50-B0D2-F928-FCE7CB6144F7}"/>
              </a:ext>
            </a:extLst>
          </p:cNvPr>
          <p:cNvPicPr>
            <a:picLocks noChangeAspect="1"/>
          </p:cNvPicPr>
          <p:nvPr/>
        </p:nvPicPr>
        <p:blipFill>
          <a:blip r:embed="rId9"/>
          <a:stretch>
            <a:fillRect/>
          </a:stretch>
        </p:blipFill>
        <p:spPr>
          <a:xfrm>
            <a:off x="2235050" y="3463169"/>
            <a:ext cx="798697" cy="879777"/>
          </a:xfrm>
          <a:prstGeom prst="rect">
            <a:avLst/>
          </a:prstGeom>
        </p:spPr>
      </p:pic>
      <p:pic>
        <p:nvPicPr>
          <p:cNvPr id="8" name="Picture 7" descr="A picture containing text, clock&#10;&#10;Description automatically generated">
            <a:extLst>
              <a:ext uri="{FF2B5EF4-FFF2-40B4-BE49-F238E27FC236}">
                <a16:creationId xmlns:a16="http://schemas.microsoft.com/office/drawing/2014/main" id="{5CFFDD68-5A50-3108-698B-BBA5A104DFE2}"/>
              </a:ext>
            </a:extLst>
          </p:cNvPr>
          <p:cNvPicPr>
            <a:picLocks noChangeAspect="1"/>
          </p:cNvPicPr>
          <p:nvPr/>
        </p:nvPicPr>
        <p:blipFill>
          <a:blip r:embed="rId10"/>
          <a:stretch>
            <a:fillRect/>
          </a:stretch>
        </p:blipFill>
        <p:spPr>
          <a:xfrm>
            <a:off x="9288269" y="3471225"/>
            <a:ext cx="657684" cy="870434"/>
          </a:xfrm>
          <a:prstGeom prst="rect">
            <a:avLst/>
          </a:prstGeom>
        </p:spPr>
      </p:pic>
      <p:pic>
        <p:nvPicPr>
          <p:cNvPr id="11" name="Picture 10" descr="A stopwatch with a black background&#10;&#10;Description automatically generated">
            <a:extLst>
              <a:ext uri="{FF2B5EF4-FFF2-40B4-BE49-F238E27FC236}">
                <a16:creationId xmlns:a16="http://schemas.microsoft.com/office/drawing/2014/main" id="{2A52F0B8-C86C-7785-AD64-F56C7B35AC38}"/>
              </a:ext>
            </a:extLst>
          </p:cNvPr>
          <p:cNvPicPr>
            <a:picLocks noChangeAspect="1"/>
          </p:cNvPicPr>
          <p:nvPr/>
        </p:nvPicPr>
        <p:blipFill>
          <a:blip r:embed="rId11"/>
          <a:stretch>
            <a:fillRect/>
          </a:stretch>
        </p:blipFill>
        <p:spPr>
          <a:xfrm>
            <a:off x="4638055" y="3481333"/>
            <a:ext cx="657684" cy="834013"/>
          </a:xfrm>
          <a:prstGeom prst="rect">
            <a:avLst/>
          </a:prstGeom>
        </p:spPr>
      </p:pic>
      <p:pic>
        <p:nvPicPr>
          <p:cNvPr id="14" name="Picture 13" descr="Logo&#10;&#10;Description automatically generated">
            <a:extLst>
              <a:ext uri="{FF2B5EF4-FFF2-40B4-BE49-F238E27FC236}">
                <a16:creationId xmlns:a16="http://schemas.microsoft.com/office/drawing/2014/main" id="{C35C6E1B-CC6B-5ECC-E066-6A39BCF8F686}"/>
              </a:ext>
            </a:extLst>
          </p:cNvPr>
          <p:cNvPicPr>
            <a:picLocks noChangeAspect="1"/>
          </p:cNvPicPr>
          <p:nvPr/>
        </p:nvPicPr>
        <p:blipFill>
          <a:blip r:embed="rId8"/>
          <a:stretch>
            <a:fillRect/>
          </a:stretch>
        </p:blipFill>
        <p:spPr>
          <a:xfrm>
            <a:off x="4021483" y="1997953"/>
            <a:ext cx="616572" cy="616572"/>
          </a:xfrm>
          <a:prstGeom prst="rect">
            <a:avLst/>
          </a:prstGeom>
        </p:spPr>
      </p:pic>
      <p:graphicFrame>
        <p:nvGraphicFramePr>
          <p:cNvPr id="16" name="Diagram 15">
            <a:extLst>
              <a:ext uri="{FF2B5EF4-FFF2-40B4-BE49-F238E27FC236}">
                <a16:creationId xmlns:a16="http://schemas.microsoft.com/office/drawing/2014/main" id="{0EA7EDFB-0385-B554-4D51-D51AA3B0DC36}"/>
              </a:ext>
            </a:extLst>
          </p:cNvPr>
          <p:cNvGraphicFramePr/>
          <p:nvPr>
            <p:extLst>
              <p:ext uri="{D42A27DB-BD31-4B8C-83A1-F6EECF244321}">
                <p14:modId xmlns:p14="http://schemas.microsoft.com/office/powerpoint/2010/main" val="2222895595"/>
              </p:ext>
            </p:extLst>
          </p:nvPr>
        </p:nvGraphicFramePr>
        <p:xfrm>
          <a:off x="205211" y="324420"/>
          <a:ext cx="11781573" cy="46406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4" name="Picture 3" descr="A stopwatch with a black background&#10;&#10;Description automatically generated">
            <a:extLst>
              <a:ext uri="{FF2B5EF4-FFF2-40B4-BE49-F238E27FC236}">
                <a16:creationId xmlns:a16="http://schemas.microsoft.com/office/drawing/2014/main" id="{D6A0F61E-63D2-22C4-3560-0BA9529A8B8A}"/>
              </a:ext>
            </a:extLst>
          </p:cNvPr>
          <p:cNvPicPr>
            <a:picLocks noChangeAspect="1"/>
          </p:cNvPicPr>
          <p:nvPr/>
        </p:nvPicPr>
        <p:blipFill>
          <a:blip r:embed="rId11"/>
          <a:stretch>
            <a:fillRect/>
          </a:stretch>
        </p:blipFill>
        <p:spPr>
          <a:xfrm>
            <a:off x="6968659" y="3481333"/>
            <a:ext cx="657684" cy="834013"/>
          </a:xfrm>
          <a:prstGeom prst="rect">
            <a:avLst/>
          </a:prstGeom>
        </p:spPr>
      </p:pic>
      <p:pic>
        <p:nvPicPr>
          <p:cNvPr id="6" name="Picture 5" descr="Logo&#10;&#10;Description automatically generated">
            <a:extLst>
              <a:ext uri="{FF2B5EF4-FFF2-40B4-BE49-F238E27FC236}">
                <a16:creationId xmlns:a16="http://schemas.microsoft.com/office/drawing/2014/main" id="{0593F452-6574-E749-E8B4-662E41B74518}"/>
              </a:ext>
            </a:extLst>
          </p:cNvPr>
          <p:cNvPicPr>
            <a:picLocks noChangeAspect="1"/>
          </p:cNvPicPr>
          <p:nvPr/>
        </p:nvPicPr>
        <p:blipFill>
          <a:blip r:embed="rId8"/>
          <a:stretch>
            <a:fillRect/>
          </a:stretch>
        </p:blipFill>
        <p:spPr>
          <a:xfrm>
            <a:off x="8745096" y="1994904"/>
            <a:ext cx="616572" cy="616572"/>
          </a:xfrm>
          <a:prstGeom prst="rect">
            <a:avLst/>
          </a:prstGeom>
        </p:spPr>
      </p:pic>
    </p:spTree>
    <p:extLst>
      <p:ext uri="{BB962C8B-B14F-4D97-AF65-F5344CB8AC3E}">
        <p14:creationId xmlns:p14="http://schemas.microsoft.com/office/powerpoint/2010/main" val="3524193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2">
            <a:extLst>
              <a:ext uri="{FF2B5EF4-FFF2-40B4-BE49-F238E27FC236}">
                <a16:creationId xmlns:a16="http://schemas.microsoft.com/office/drawing/2014/main" id="{B3CAFEED-9F3E-D3E8-CD7E-FB90C5DFDFB8}"/>
              </a:ext>
            </a:extLst>
          </p:cNvPr>
          <p:cNvGraphicFramePr>
            <a:graphicFrameLocks/>
          </p:cNvGraphicFramePr>
          <p:nvPr>
            <p:extLst>
              <p:ext uri="{D42A27DB-BD31-4B8C-83A1-F6EECF244321}">
                <p14:modId xmlns:p14="http://schemas.microsoft.com/office/powerpoint/2010/main" val="2937321462"/>
              </p:ext>
            </p:extLst>
          </p:nvPr>
        </p:nvGraphicFramePr>
        <p:xfrm>
          <a:off x="677907" y="760478"/>
          <a:ext cx="10836158" cy="53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Table 5">
            <a:extLst>
              <a:ext uri="{FF2B5EF4-FFF2-40B4-BE49-F238E27FC236}">
                <a16:creationId xmlns:a16="http://schemas.microsoft.com/office/drawing/2014/main" id="{3FFAA997-ED55-88DC-B4F6-60103553A0BE}"/>
              </a:ext>
            </a:extLst>
          </p:cNvPr>
          <p:cNvGraphicFramePr>
            <a:graphicFrameLocks noGrp="1"/>
          </p:cNvGraphicFramePr>
          <p:nvPr>
            <p:extLst>
              <p:ext uri="{D42A27DB-BD31-4B8C-83A1-F6EECF244321}">
                <p14:modId xmlns:p14="http://schemas.microsoft.com/office/powerpoint/2010/main" val="2022485074"/>
              </p:ext>
            </p:extLst>
          </p:nvPr>
        </p:nvGraphicFramePr>
        <p:xfrm>
          <a:off x="677905" y="1120122"/>
          <a:ext cx="10836156" cy="396240"/>
        </p:xfrm>
        <a:graphic>
          <a:graphicData uri="http://schemas.openxmlformats.org/drawingml/2006/table">
            <a:tbl>
              <a:tblPr firstRow="1" bandRow="1">
                <a:tableStyleId>{5C22544A-7EE6-4342-B048-85BDC9FD1C3A}</a:tableStyleId>
              </a:tblPr>
              <a:tblGrid>
                <a:gridCol w="2057093">
                  <a:extLst>
                    <a:ext uri="{9D8B030D-6E8A-4147-A177-3AD203B41FA5}">
                      <a16:colId xmlns:a16="http://schemas.microsoft.com/office/drawing/2014/main" val="3371637962"/>
                    </a:ext>
                  </a:extLst>
                </a:gridCol>
                <a:gridCol w="818430">
                  <a:extLst>
                    <a:ext uri="{9D8B030D-6E8A-4147-A177-3AD203B41FA5}">
                      <a16:colId xmlns:a16="http://schemas.microsoft.com/office/drawing/2014/main" val="2860368740"/>
                    </a:ext>
                  </a:extLst>
                </a:gridCol>
                <a:gridCol w="2071868">
                  <a:extLst>
                    <a:ext uri="{9D8B030D-6E8A-4147-A177-3AD203B41FA5}">
                      <a16:colId xmlns:a16="http://schemas.microsoft.com/office/drawing/2014/main" val="2592985183"/>
                    </a:ext>
                  </a:extLst>
                </a:gridCol>
                <a:gridCol w="887095">
                  <a:extLst>
                    <a:ext uri="{9D8B030D-6E8A-4147-A177-3AD203B41FA5}">
                      <a16:colId xmlns:a16="http://schemas.microsoft.com/office/drawing/2014/main" val="2249308592"/>
                    </a:ext>
                  </a:extLst>
                </a:gridCol>
                <a:gridCol w="2069667">
                  <a:extLst>
                    <a:ext uri="{9D8B030D-6E8A-4147-A177-3AD203B41FA5}">
                      <a16:colId xmlns:a16="http://schemas.microsoft.com/office/drawing/2014/main" val="1046080134"/>
                    </a:ext>
                  </a:extLst>
                </a:gridCol>
                <a:gridCol w="828160">
                  <a:extLst>
                    <a:ext uri="{9D8B030D-6E8A-4147-A177-3AD203B41FA5}">
                      <a16:colId xmlns:a16="http://schemas.microsoft.com/office/drawing/2014/main" val="1675269224"/>
                    </a:ext>
                  </a:extLst>
                </a:gridCol>
                <a:gridCol w="2103843">
                  <a:extLst>
                    <a:ext uri="{9D8B030D-6E8A-4147-A177-3AD203B41FA5}">
                      <a16:colId xmlns:a16="http://schemas.microsoft.com/office/drawing/2014/main" val="1956608070"/>
                    </a:ext>
                  </a:extLst>
                </a:gridCol>
              </a:tblGrid>
              <a:tr h="3065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T"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Step </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1</a:t>
                      </a:r>
                      <a:r>
                        <a:rPr kumimoji="0" lang="en-AT" sz="1000" b="1"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rPr>
                        <a:t>.</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a:t>
                      </a:r>
                      <a:r>
                        <a:rPr kumimoji="0" lang="de-DE" sz="1000" b="1" i="0" u="none" strike="noStrike" kern="1200" cap="none" spc="0" normalizeH="0" baseline="0" noProof="0" dirty="0" err="1">
                          <a:ln>
                            <a:noFill/>
                          </a:ln>
                          <a:solidFill>
                            <a:schemeClr val="tx1"/>
                          </a:solidFill>
                          <a:effectLst/>
                          <a:uLnTx/>
                          <a:uFillTx/>
                          <a:latin typeface="Calibri" panose="020F0502020204030204" pitchFamily="34" charset="0"/>
                          <a:ea typeface="+mn-ea"/>
                          <a:cs typeface="Calibri" panose="020F0502020204030204" pitchFamily="34" charset="0"/>
                        </a:rPr>
                        <a:t>Cleansing</a:t>
                      </a:r>
                      <a:r>
                        <a:rPr kumimoji="0" lang="de-DE" sz="1000" b="1"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 </a:t>
                      </a:r>
                      <a:r>
                        <a:rPr kumimoji="0" lang="de-DE" sz="1000" b="1" i="0" u="none" strike="noStrike" kern="1200" cap="none" spc="0" normalizeH="0" baseline="0" noProof="0" dirty="0" err="1">
                          <a:ln>
                            <a:noFill/>
                          </a:ln>
                          <a:solidFill>
                            <a:schemeClr val="tx1"/>
                          </a:solidFill>
                          <a:effectLst/>
                          <a:uLnTx/>
                          <a:uFillTx/>
                          <a:latin typeface="Calibri" panose="020F0502020204030204" pitchFamily="34" charset="0"/>
                          <a:ea typeface="+mn-ea"/>
                          <a:cs typeface="Calibri" panose="020F0502020204030204" pitchFamily="34" charset="0"/>
                        </a:rPr>
                        <a:t>Balm</a:t>
                      </a:r>
                      <a:r>
                        <a:rPr kumimoji="0" lang="de-DE" sz="1000" b="1"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 and/</a:t>
                      </a:r>
                      <a:r>
                        <a:rPr kumimoji="0" lang="de-DE" sz="1000" b="1" i="0" u="none" strike="noStrike" kern="1200" cap="none" spc="0" normalizeH="0" baseline="0" noProof="0" dirty="0" err="1">
                          <a:ln>
                            <a:noFill/>
                          </a:ln>
                          <a:solidFill>
                            <a:schemeClr val="tx1"/>
                          </a:solidFill>
                          <a:effectLst/>
                          <a:uLnTx/>
                          <a:uFillTx/>
                          <a:latin typeface="Calibri" panose="020F0502020204030204" pitchFamily="34" charset="0"/>
                          <a:ea typeface="+mn-ea"/>
                          <a:cs typeface="Calibri" panose="020F0502020204030204" pitchFamily="34" charset="0"/>
                        </a:rPr>
                        <a:t>or</a:t>
                      </a:r>
                      <a:br>
                        <a:rPr kumimoji="0" lang="de-DE" sz="1000" b="1"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br>
                      <a:r>
                        <a:rPr kumimoji="0" lang="de-DE" sz="1000" b="1" i="0" u="none" strike="noStrike" kern="1200" cap="none" spc="0" normalizeH="0" baseline="0" noProof="0" dirty="0" err="1">
                          <a:ln>
                            <a:noFill/>
                          </a:ln>
                          <a:solidFill>
                            <a:schemeClr val="tx1"/>
                          </a:solidFill>
                          <a:effectLst/>
                          <a:uLnTx/>
                          <a:uFillTx/>
                          <a:latin typeface="Calibri" panose="020F0502020204030204" pitchFamily="34" charset="0"/>
                          <a:ea typeface="+mn-ea"/>
                          <a:cs typeface="Calibri" panose="020F0502020204030204" pitchFamily="34" charset="0"/>
                        </a:rPr>
                        <a:t>Water-Based</a:t>
                      </a:r>
                      <a:r>
                        <a:rPr kumimoji="0" lang="de-DE" sz="1000" b="1"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 </a:t>
                      </a:r>
                      <a:r>
                        <a:rPr kumimoji="0" lang="de-DE" sz="1000" b="1" i="0" u="none" strike="noStrike" kern="1200" cap="none" spc="0" normalizeH="0" baseline="0" noProof="0" dirty="0" err="1">
                          <a:ln>
                            <a:noFill/>
                          </a:ln>
                          <a:solidFill>
                            <a:schemeClr val="tx1"/>
                          </a:solidFill>
                          <a:effectLst/>
                          <a:uLnTx/>
                          <a:uFillTx/>
                          <a:latin typeface="Calibri" panose="020F0502020204030204" pitchFamily="34" charset="0"/>
                          <a:ea typeface="+mn-ea"/>
                          <a:cs typeface="Calibri" panose="020F0502020204030204" pitchFamily="34" charset="0"/>
                        </a:rPr>
                        <a:t>Cleanser</a:t>
                      </a:r>
                      <a:endParaRPr lang="de-AT" sz="1000" b="1" i="1" dirty="0">
                        <a:latin typeface="Calibri" panose="020F0502020204030204" pitchFamily="34" charset="0"/>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Step</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2. </a:t>
                      </a: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Hydrating</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Toner</a:t>
                      </a:r>
                      <a:b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b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(Optional)</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Step 3. </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Face Serum </a:t>
                      </a:r>
                      <a:endParaRPr kumimoji="0" lang="en-GB" sz="9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Step</a:t>
                      </a:r>
                      <a:r>
                        <a:rPr kumimoji="0" lang="de-DE" sz="1000" b="1"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4. Moisturizer</a:t>
                      </a:r>
                      <a:endParaRPr lang="en-GB" sz="1000" b="1" i="1"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1">
                        <a:lumMod val="50000"/>
                      </a:schemeClr>
                    </a:solidFill>
                  </a:tcPr>
                </a:tc>
                <a:extLst>
                  <a:ext uri="{0D108BD9-81ED-4DB2-BD59-A6C34878D82A}">
                    <a16:rowId xmlns:a16="http://schemas.microsoft.com/office/drawing/2014/main" val="1999566548"/>
                  </a:ext>
                </a:extLst>
              </a:tr>
            </a:tbl>
          </a:graphicData>
        </a:graphic>
      </p:graphicFrame>
      <p:pic>
        <p:nvPicPr>
          <p:cNvPr id="2" name="Picture 1" descr="Logo&#10;&#10;Description automatically generated">
            <a:extLst>
              <a:ext uri="{FF2B5EF4-FFF2-40B4-BE49-F238E27FC236}">
                <a16:creationId xmlns:a16="http://schemas.microsoft.com/office/drawing/2014/main" id="{B407D271-8F1F-05F1-2947-4A7E51F78CDB}"/>
              </a:ext>
            </a:extLst>
          </p:cNvPr>
          <p:cNvPicPr>
            <a:picLocks noChangeAspect="1"/>
          </p:cNvPicPr>
          <p:nvPr/>
        </p:nvPicPr>
        <p:blipFill>
          <a:blip r:embed="rId8"/>
          <a:stretch>
            <a:fillRect/>
          </a:stretch>
        </p:blipFill>
        <p:spPr>
          <a:xfrm>
            <a:off x="10694458" y="1798358"/>
            <a:ext cx="616572" cy="616572"/>
          </a:xfrm>
          <a:prstGeom prst="rect">
            <a:avLst/>
          </a:prstGeom>
        </p:spPr>
      </p:pic>
      <p:sp>
        <p:nvSpPr>
          <p:cNvPr id="5" name="Rectangle 4">
            <a:extLst>
              <a:ext uri="{FF2B5EF4-FFF2-40B4-BE49-F238E27FC236}">
                <a16:creationId xmlns:a16="http://schemas.microsoft.com/office/drawing/2014/main" id="{EC5E56EB-5C9A-5F05-A735-95BA1210DD93}"/>
              </a:ext>
            </a:extLst>
          </p:cNvPr>
          <p:cNvSpPr/>
          <p:nvPr/>
        </p:nvSpPr>
        <p:spPr>
          <a:xfrm>
            <a:off x="0" y="4866381"/>
            <a:ext cx="12192000" cy="1938992"/>
          </a:xfrm>
          <a:prstGeom prst="rect">
            <a:avLst/>
          </a:prstGeom>
        </p:spPr>
        <p:txBody>
          <a:bodyPr wrap="square">
            <a:spAutoFit/>
          </a:bodyPr>
          <a:lstStyle/>
          <a:p>
            <a:pPr algn="ctr"/>
            <a:r>
              <a:rPr lang="en-GB" sz="1000" b="1" i="0" dirty="0">
                <a:solidFill>
                  <a:schemeClr val="bg1"/>
                </a:solidFill>
                <a:effectLst/>
                <a:latin typeface="Calibri" panose="020F0502020204030204" pitchFamily="34" charset="0"/>
                <a:cs typeface="Calibri" panose="020F0502020204030204" pitchFamily="34" charset="0"/>
              </a:rPr>
              <a:t>Cleansing Balm: </a:t>
            </a:r>
            <a:r>
              <a:rPr lang="en-GB" sz="1000" b="0" i="0" dirty="0">
                <a:solidFill>
                  <a:schemeClr val="bg1"/>
                </a:solidFill>
                <a:effectLst/>
                <a:latin typeface="Calibri" panose="020F0502020204030204" pitchFamily="34" charset="0"/>
                <a:cs typeface="Calibri" panose="020F0502020204030204" pitchFamily="34" charset="0"/>
              </a:rPr>
              <a:t>The cleansing balm helps effectively dissolve and lift makeup and sunscreen from the skin's surface, while being gentle. To use, begin by dispensing a coin-sized amount of the balm into the palm of your hand.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Rub your hands together for 15-30 seconds to warm the product. Then, apply it to your dry, bare face, or directly over sunscreen or makeup. Gently massage it into your face and neck, including around your eyes, for about 1 minute, ensuring every area is covered. Optionally, you can use a soft, clean, damp microfiber washcloth to assist in removing the cleanser, sunscreen, and/or makeup. Finally, rinse thoroughly and follow with the gel to foam cleanser.</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Water-Based Cleansers: </a:t>
            </a:r>
            <a:r>
              <a:rPr lang="en-GB" sz="1000" b="0" i="0" dirty="0">
                <a:solidFill>
                  <a:schemeClr val="bg1"/>
                </a:solidFill>
                <a:effectLst/>
                <a:latin typeface="Calibri" panose="020F0502020204030204" pitchFamily="34" charset="0"/>
                <a:cs typeface="Calibri" panose="020F0502020204030204" pitchFamily="34" charset="0"/>
              </a:rPr>
              <a:t>First, wet your face. Then, dispense about a coin-sized amount of cleanser into the palm of your hand or onto your fingers. Rub your hands together and gently massage the cleanser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onto your face for about 15-30 seconds, ensuring all areas are covered. Optionally, you can use a soft, clean, damp microfiber washcloth to help remove the cleanser. Afterwards, rinse thoroughly and pat dry using a clean towel.</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Toner:</a:t>
            </a:r>
            <a:r>
              <a:rPr lang="en-GB" sz="1000" b="0" i="0" dirty="0">
                <a:solidFill>
                  <a:schemeClr val="bg1"/>
                </a:solidFill>
                <a:effectLst/>
                <a:latin typeface="Calibri" panose="020F0502020204030204" pitchFamily="34" charset="0"/>
                <a:cs typeface="Calibri" panose="020F0502020204030204" pitchFamily="34" charset="0"/>
              </a:rPr>
              <a:t> To apply the toner, first dampen a cotton pad with the product, ensuring not to over-soak the pad. Gently swipe the pad across your face and neck.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Alternatively, you can dispense about a coin-sized amount of toner into the palm of your hand, rub your hands together, and then apply it evenly over your face and neck. Do not rinse.</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Dark Spot Serum: </a:t>
            </a:r>
            <a:r>
              <a:rPr lang="en-GB" sz="1000" b="0" i="0" dirty="0">
                <a:solidFill>
                  <a:schemeClr val="bg1"/>
                </a:solidFill>
                <a:effectLst/>
                <a:latin typeface="Calibri" panose="020F0502020204030204" pitchFamily="34" charset="0"/>
                <a:cs typeface="Calibri" panose="020F0502020204030204" pitchFamily="34" charset="0"/>
              </a:rPr>
              <a:t>Dispense about a pea-sized amount of the serum onto your fingertips. Rub the fingertips of both hands together, then gently massage it over the entire face, extending to the neck if desired. Do not rinse.</a:t>
            </a:r>
          </a:p>
          <a:p>
            <a:pPr algn="ctr"/>
            <a:r>
              <a:rPr lang="en-GB" sz="1000" b="1" i="0" dirty="0">
                <a:solidFill>
                  <a:schemeClr val="bg1"/>
                </a:solidFill>
                <a:effectLst/>
                <a:latin typeface="Calibri" panose="020F0502020204030204" pitchFamily="34" charset="0"/>
                <a:cs typeface="Calibri" panose="020F0502020204030204" pitchFamily="34" charset="0"/>
              </a:rPr>
              <a:t>Moisturizer: </a:t>
            </a:r>
            <a:r>
              <a:rPr lang="en-GB" sz="1000" b="0" i="0" dirty="0">
                <a:solidFill>
                  <a:schemeClr val="bg1"/>
                </a:solidFill>
                <a:effectLst/>
                <a:latin typeface="Calibri" panose="020F0502020204030204" pitchFamily="34" charset="0"/>
                <a:cs typeface="Calibri" panose="020F0502020204030204" pitchFamily="34" charset="0"/>
              </a:rPr>
              <a:t>Dispense about a pea-to-bean-sized amount of moisturizer onto your fingertips. Rub the fingertips of both hands together, then massage it all over your face and neck or only onto desired areas. Do not rinse. </a:t>
            </a:r>
          </a:p>
          <a:p>
            <a:pPr algn="ctr"/>
            <a:r>
              <a:rPr lang="en-GB" sz="1000" b="1" i="0" dirty="0">
                <a:solidFill>
                  <a:schemeClr val="bg1"/>
                </a:solidFill>
                <a:effectLst/>
                <a:latin typeface="Calibri" panose="020F0502020204030204" pitchFamily="34" charset="0"/>
                <a:cs typeface="Calibri" panose="020F0502020204030204" pitchFamily="34" charset="0"/>
              </a:rPr>
              <a:t>Eyelids/Eye Area: </a:t>
            </a:r>
            <a:r>
              <a:rPr lang="en-GB" sz="1000" b="0" i="0" dirty="0">
                <a:solidFill>
                  <a:schemeClr val="bg1"/>
                </a:solidFill>
                <a:effectLst/>
                <a:latin typeface="Calibri" panose="020F0502020204030204" pitchFamily="34" charset="0"/>
                <a:cs typeface="Calibri" panose="020F0502020204030204" pitchFamily="34" charset="0"/>
              </a:rPr>
              <a:t>The skin around the eyes is thin and delicate. Avoid using skincare products with active ingredients on the eyelids unless specified. </a:t>
            </a:r>
            <a:br>
              <a:rPr lang="en-GB" sz="1000" b="0" i="0" dirty="0">
                <a:solidFill>
                  <a:schemeClr val="bg1"/>
                </a:solidFill>
                <a:effectLst/>
                <a:latin typeface="Calibri" panose="020F0502020204030204" pitchFamily="34" charset="0"/>
                <a:cs typeface="Calibri" panose="020F0502020204030204" pitchFamily="34" charset="0"/>
              </a:rPr>
            </a:br>
            <a:r>
              <a:rPr lang="en-GB" sz="1000" b="1" i="0" dirty="0">
                <a:solidFill>
                  <a:schemeClr val="bg1"/>
                </a:solidFill>
                <a:effectLst/>
                <a:latin typeface="Calibri" panose="020F0502020204030204" pitchFamily="34" charset="0"/>
                <a:cs typeface="Calibri" panose="020F0502020204030204" pitchFamily="34" charset="0"/>
              </a:rPr>
              <a:t>Important Note: </a:t>
            </a:r>
            <a:r>
              <a:rPr lang="en-GB" sz="1000" b="0" i="0" dirty="0">
                <a:solidFill>
                  <a:schemeClr val="bg1"/>
                </a:solidFill>
                <a:effectLst/>
                <a:latin typeface="Calibri" panose="020F0502020204030204" pitchFamily="34" charset="0"/>
                <a:cs typeface="Calibri" panose="020F0502020204030204" pitchFamily="34" charset="0"/>
              </a:rPr>
              <a:t>Please remember that this guide reflects my personal experience with these products. Skincare is highly individual, and responses to products can vary. </a:t>
            </a:r>
            <a:br>
              <a:rPr lang="en-GB" sz="1000" b="0" i="0" dirty="0">
                <a:solidFill>
                  <a:schemeClr val="bg1"/>
                </a:solidFill>
                <a:effectLst/>
                <a:latin typeface="Calibri" panose="020F0502020204030204" pitchFamily="34" charset="0"/>
                <a:cs typeface="Calibri" panose="020F0502020204030204" pitchFamily="34" charset="0"/>
              </a:rPr>
            </a:br>
            <a:r>
              <a:rPr lang="en-GB" sz="1000" b="0" i="0" dirty="0">
                <a:solidFill>
                  <a:schemeClr val="bg1"/>
                </a:solidFill>
                <a:effectLst/>
                <a:latin typeface="Calibri" panose="020F0502020204030204" pitchFamily="34" charset="0"/>
                <a:cs typeface="Calibri" panose="020F0502020204030204" pitchFamily="34" charset="0"/>
              </a:rPr>
              <a:t>Therefore, the amounts suggested here are a starting point. You may find that you need slightly more or less of each product. Adjust the quantities to suit your specific skin needs and responses.</a:t>
            </a:r>
            <a:endParaRPr lang="en-GB" sz="1000" u="none" strike="noStrike" dirty="0">
              <a:solidFill>
                <a:schemeClr val="bg1"/>
              </a:solidFill>
              <a:effectLst/>
              <a:latin typeface="Calibri" panose="020F0502020204030204" pitchFamily="34" charset="0"/>
              <a:cs typeface="Calibri" panose="020F0502020204030204" pitchFamily="34" charset="0"/>
            </a:endParaRPr>
          </a:p>
        </p:txBody>
      </p:sp>
      <p:pic>
        <p:nvPicPr>
          <p:cNvPr id="3" name="Picture 2" descr="Logo&#10;&#10;Description automatically generated">
            <a:extLst>
              <a:ext uri="{FF2B5EF4-FFF2-40B4-BE49-F238E27FC236}">
                <a16:creationId xmlns:a16="http://schemas.microsoft.com/office/drawing/2014/main" id="{01ACD200-C313-C417-2403-3897118C0C8D}"/>
              </a:ext>
            </a:extLst>
          </p:cNvPr>
          <p:cNvPicPr>
            <a:picLocks noChangeAspect="1"/>
          </p:cNvPicPr>
          <p:nvPr/>
        </p:nvPicPr>
        <p:blipFill>
          <a:blip r:embed="rId8"/>
          <a:stretch>
            <a:fillRect/>
          </a:stretch>
        </p:blipFill>
        <p:spPr>
          <a:xfrm>
            <a:off x="7803503" y="1798358"/>
            <a:ext cx="616572" cy="616572"/>
          </a:xfrm>
          <a:prstGeom prst="rect">
            <a:avLst/>
          </a:prstGeom>
        </p:spPr>
      </p:pic>
      <p:pic>
        <p:nvPicPr>
          <p:cNvPr id="7" name="Picture 6" descr="A person wiping her face with a blanket&#10;&#10;Description automatically generated">
            <a:extLst>
              <a:ext uri="{FF2B5EF4-FFF2-40B4-BE49-F238E27FC236}">
                <a16:creationId xmlns:a16="http://schemas.microsoft.com/office/drawing/2014/main" id="{6A2ACB23-6B50-B0D2-F928-FCE7CB6144F7}"/>
              </a:ext>
            </a:extLst>
          </p:cNvPr>
          <p:cNvPicPr>
            <a:picLocks noChangeAspect="1"/>
          </p:cNvPicPr>
          <p:nvPr/>
        </p:nvPicPr>
        <p:blipFill>
          <a:blip r:embed="rId9"/>
          <a:stretch>
            <a:fillRect/>
          </a:stretch>
        </p:blipFill>
        <p:spPr>
          <a:xfrm>
            <a:off x="2787931" y="3561147"/>
            <a:ext cx="798697" cy="879777"/>
          </a:xfrm>
          <a:prstGeom prst="rect">
            <a:avLst/>
          </a:prstGeom>
        </p:spPr>
      </p:pic>
      <p:pic>
        <p:nvPicPr>
          <p:cNvPr id="8" name="Picture 7" descr="A picture containing text, clock&#10;&#10;Description automatically generated">
            <a:extLst>
              <a:ext uri="{FF2B5EF4-FFF2-40B4-BE49-F238E27FC236}">
                <a16:creationId xmlns:a16="http://schemas.microsoft.com/office/drawing/2014/main" id="{5CFFDD68-5A50-3108-698B-BBA5A104DFE2}"/>
              </a:ext>
            </a:extLst>
          </p:cNvPr>
          <p:cNvPicPr>
            <a:picLocks noChangeAspect="1"/>
          </p:cNvPicPr>
          <p:nvPr/>
        </p:nvPicPr>
        <p:blipFill>
          <a:blip r:embed="rId10"/>
          <a:stretch>
            <a:fillRect/>
          </a:stretch>
        </p:blipFill>
        <p:spPr>
          <a:xfrm>
            <a:off x="8638550" y="3425606"/>
            <a:ext cx="798697" cy="1057062"/>
          </a:xfrm>
          <a:prstGeom prst="rect">
            <a:avLst/>
          </a:prstGeom>
        </p:spPr>
      </p:pic>
      <p:pic>
        <p:nvPicPr>
          <p:cNvPr id="11" name="Picture 10" descr="A stopwatch with a black background&#10;&#10;Description automatically generated">
            <a:extLst>
              <a:ext uri="{FF2B5EF4-FFF2-40B4-BE49-F238E27FC236}">
                <a16:creationId xmlns:a16="http://schemas.microsoft.com/office/drawing/2014/main" id="{2A52F0B8-C86C-7785-AD64-F56C7B35AC38}"/>
              </a:ext>
            </a:extLst>
          </p:cNvPr>
          <p:cNvPicPr>
            <a:picLocks noChangeAspect="1"/>
          </p:cNvPicPr>
          <p:nvPr/>
        </p:nvPicPr>
        <p:blipFill>
          <a:blip r:embed="rId11"/>
          <a:stretch>
            <a:fillRect/>
          </a:stretch>
        </p:blipFill>
        <p:spPr>
          <a:xfrm>
            <a:off x="5696651" y="3451460"/>
            <a:ext cx="798697" cy="1012833"/>
          </a:xfrm>
          <a:prstGeom prst="rect">
            <a:avLst/>
          </a:prstGeom>
        </p:spPr>
      </p:pic>
      <p:pic>
        <p:nvPicPr>
          <p:cNvPr id="14" name="Picture 13" descr="Logo&#10;&#10;Description automatically generated">
            <a:extLst>
              <a:ext uri="{FF2B5EF4-FFF2-40B4-BE49-F238E27FC236}">
                <a16:creationId xmlns:a16="http://schemas.microsoft.com/office/drawing/2014/main" id="{C35C6E1B-CC6B-5ECC-E066-6A39BCF8F686}"/>
              </a:ext>
            </a:extLst>
          </p:cNvPr>
          <p:cNvPicPr>
            <a:picLocks noChangeAspect="1"/>
          </p:cNvPicPr>
          <p:nvPr/>
        </p:nvPicPr>
        <p:blipFill>
          <a:blip r:embed="rId8"/>
          <a:stretch>
            <a:fillRect/>
          </a:stretch>
        </p:blipFill>
        <p:spPr>
          <a:xfrm>
            <a:off x="4912549" y="1798358"/>
            <a:ext cx="616572" cy="616572"/>
          </a:xfrm>
          <a:prstGeom prst="rect">
            <a:avLst/>
          </a:prstGeom>
        </p:spPr>
      </p:pic>
      <p:graphicFrame>
        <p:nvGraphicFramePr>
          <p:cNvPr id="4" name="Diagram 3">
            <a:extLst>
              <a:ext uri="{FF2B5EF4-FFF2-40B4-BE49-F238E27FC236}">
                <a16:creationId xmlns:a16="http://schemas.microsoft.com/office/drawing/2014/main" id="{B00FD803-0E10-F2B5-12CC-D2C7873151D1}"/>
              </a:ext>
            </a:extLst>
          </p:cNvPr>
          <p:cNvGraphicFramePr/>
          <p:nvPr>
            <p:extLst>
              <p:ext uri="{D42A27DB-BD31-4B8C-83A1-F6EECF244321}">
                <p14:modId xmlns:p14="http://schemas.microsoft.com/office/powerpoint/2010/main" val="3674062746"/>
              </p:ext>
            </p:extLst>
          </p:nvPr>
        </p:nvGraphicFramePr>
        <p:xfrm>
          <a:off x="0" y="322982"/>
          <a:ext cx="12192001" cy="46406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2057839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in a room&#10;&#10;Description automatically generated with low confidence">
            <a:extLst>
              <a:ext uri="{FF2B5EF4-FFF2-40B4-BE49-F238E27FC236}">
                <a16:creationId xmlns:a16="http://schemas.microsoft.com/office/drawing/2014/main" id="{55F85ED2-8674-2F97-58DF-40F38721791E}"/>
              </a:ext>
            </a:extLst>
          </p:cNvPr>
          <p:cNvPicPr>
            <a:picLocks noChangeAspect="1"/>
          </p:cNvPicPr>
          <p:nvPr/>
        </p:nvPicPr>
        <p:blipFill>
          <a:blip r:embed="rId2"/>
          <a:stretch>
            <a:fillRect/>
          </a:stretch>
        </p:blipFill>
        <p:spPr>
          <a:xfrm>
            <a:off x="-6000" y="0"/>
            <a:ext cx="12204000" cy="6858000"/>
          </a:xfrm>
          <a:prstGeom prst="rect">
            <a:avLst/>
          </a:prstGeom>
        </p:spPr>
      </p:pic>
    </p:spTree>
    <p:extLst>
      <p:ext uri="{BB962C8B-B14F-4D97-AF65-F5344CB8AC3E}">
        <p14:creationId xmlns:p14="http://schemas.microsoft.com/office/powerpoint/2010/main" val="3304646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1E37B3AF-7981-EA6C-B3DD-73B6D7E17F5F}"/>
              </a:ext>
            </a:extLst>
          </p:cNvPr>
          <p:cNvPicPr>
            <a:picLocks noChangeAspect="1"/>
          </p:cNvPicPr>
          <p:nvPr/>
        </p:nvPicPr>
        <p:blipFill>
          <a:blip r:embed="rId2"/>
          <a:stretch>
            <a:fillRect/>
          </a:stretch>
        </p:blipFill>
        <p:spPr>
          <a:xfrm>
            <a:off x="-1" y="1"/>
            <a:ext cx="12193964" cy="6856896"/>
          </a:xfrm>
          <a:prstGeom prst="rect">
            <a:avLst/>
          </a:prstGeom>
        </p:spPr>
      </p:pic>
    </p:spTree>
    <p:extLst>
      <p:ext uri="{BB962C8B-B14F-4D97-AF65-F5344CB8AC3E}">
        <p14:creationId xmlns:p14="http://schemas.microsoft.com/office/powerpoint/2010/main" val="4203590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17F1C64F-DF8A-A78B-D19E-80731478CCF2}"/>
              </a:ext>
            </a:extLst>
          </p:cNvPr>
          <p:cNvPicPr>
            <a:picLocks noChangeAspect="1"/>
          </p:cNvPicPr>
          <p:nvPr/>
        </p:nvPicPr>
        <p:blipFill>
          <a:blip r:embed="rId3"/>
          <a:stretch>
            <a:fillRect/>
          </a:stretch>
        </p:blipFill>
        <p:spPr>
          <a:xfrm>
            <a:off x="-1964" y="1104"/>
            <a:ext cx="12193964" cy="6856896"/>
          </a:xfrm>
          <a:prstGeom prst="rect">
            <a:avLst/>
          </a:prstGeom>
        </p:spPr>
      </p:pic>
    </p:spTree>
    <p:extLst>
      <p:ext uri="{BB962C8B-B14F-4D97-AF65-F5344CB8AC3E}">
        <p14:creationId xmlns:p14="http://schemas.microsoft.com/office/powerpoint/2010/main" val="3376965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letter&#10;&#10;Description automatically generated">
            <a:extLst>
              <a:ext uri="{FF2B5EF4-FFF2-40B4-BE49-F238E27FC236}">
                <a16:creationId xmlns:a16="http://schemas.microsoft.com/office/drawing/2014/main" id="{C83B41A8-4FC9-217B-9813-955425005692}"/>
              </a:ext>
            </a:extLst>
          </p:cNvPr>
          <p:cNvPicPr>
            <a:picLocks noChangeAspect="1"/>
          </p:cNvPicPr>
          <p:nvPr/>
        </p:nvPicPr>
        <p:blipFill>
          <a:blip r:embed="rId2"/>
          <a:stretch>
            <a:fillRect/>
          </a:stretch>
        </p:blipFill>
        <p:spPr>
          <a:xfrm>
            <a:off x="0" y="0"/>
            <a:ext cx="12193964" cy="6856896"/>
          </a:xfrm>
          <a:prstGeom prst="rect">
            <a:avLst/>
          </a:prstGeom>
        </p:spPr>
      </p:pic>
    </p:spTree>
    <p:extLst>
      <p:ext uri="{BB962C8B-B14F-4D97-AF65-F5344CB8AC3E}">
        <p14:creationId xmlns:p14="http://schemas.microsoft.com/office/powerpoint/2010/main" val="971642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10;&#10;Description automatically generated with medium confidence">
            <a:extLst>
              <a:ext uri="{FF2B5EF4-FFF2-40B4-BE49-F238E27FC236}">
                <a16:creationId xmlns:a16="http://schemas.microsoft.com/office/drawing/2014/main" id="{8508F778-041C-CEFD-605B-4F098651ED16}"/>
              </a:ext>
            </a:extLst>
          </p:cNvPr>
          <p:cNvPicPr>
            <a:picLocks noChangeAspect="1"/>
          </p:cNvPicPr>
          <p:nvPr/>
        </p:nvPicPr>
        <p:blipFill rotWithShape="1">
          <a:blip r:embed="rId2"/>
          <a:srcRect/>
          <a:stretch/>
        </p:blipFill>
        <p:spPr>
          <a:xfrm>
            <a:off x="20" y="10"/>
            <a:ext cx="12191980" cy="6857990"/>
          </a:xfrm>
          <a:prstGeom prst="rect">
            <a:avLst/>
          </a:prstGeom>
        </p:spPr>
      </p:pic>
    </p:spTree>
    <p:extLst>
      <p:ext uri="{BB962C8B-B14F-4D97-AF65-F5344CB8AC3E}">
        <p14:creationId xmlns:p14="http://schemas.microsoft.com/office/powerpoint/2010/main" val="843419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092B47DD-0460-C33E-ECD5-847D600AF468}"/>
              </a:ext>
            </a:extLst>
          </p:cNvPr>
          <p:cNvPicPr>
            <a:picLocks noChangeAspect="1"/>
          </p:cNvPicPr>
          <p:nvPr/>
        </p:nvPicPr>
        <p:blipFill>
          <a:blip r:embed="rId2"/>
          <a:stretch>
            <a:fillRect/>
          </a:stretch>
        </p:blipFill>
        <p:spPr>
          <a:xfrm>
            <a:off x="0" y="1104"/>
            <a:ext cx="12192000" cy="6855792"/>
          </a:xfrm>
          <a:prstGeom prst="rect">
            <a:avLst/>
          </a:prstGeom>
        </p:spPr>
      </p:pic>
    </p:spTree>
    <p:extLst>
      <p:ext uri="{BB962C8B-B14F-4D97-AF65-F5344CB8AC3E}">
        <p14:creationId xmlns:p14="http://schemas.microsoft.com/office/powerpoint/2010/main" val="3083803417"/>
      </p:ext>
    </p:extLst>
  </p:cSld>
  <p:clrMapOvr>
    <a:masterClrMapping/>
  </p:clrMapOvr>
</p:sld>
</file>

<file path=ppt/theme/theme1.xml><?xml version="1.0" encoding="utf-8"?>
<a:theme xmlns:a="http://schemas.openxmlformats.org/drawingml/2006/main" name="PortalVTI">
  <a:themeElements>
    <a:clrScheme name="Earth">
      <a:dk1>
        <a:sysClr val="windowText" lastClr="000000"/>
      </a:dk1>
      <a:lt1>
        <a:sysClr val="window" lastClr="FFFFFF"/>
      </a:lt1>
      <a:dk2>
        <a:srgbClr val="051618"/>
      </a:dk2>
      <a:lt2>
        <a:srgbClr val="E8E8DF"/>
      </a:lt2>
      <a:accent1>
        <a:srgbClr val="2D714C"/>
      </a:accent1>
      <a:accent2>
        <a:srgbClr val="1F7985"/>
      </a:accent2>
      <a:accent3>
        <a:srgbClr val="0D6756"/>
      </a:accent3>
      <a:accent4>
        <a:srgbClr val="40945E"/>
      </a:accent4>
      <a:accent5>
        <a:srgbClr val="389896"/>
      </a:accent5>
      <a:accent6>
        <a:srgbClr val="64924A"/>
      </a:accent6>
      <a:hlink>
        <a:srgbClr val="1F855C"/>
      </a:hlink>
      <a:folHlink>
        <a:srgbClr val="227390"/>
      </a:folHlink>
    </a:clrScheme>
    <a:fontScheme name="Earth">
      <a:majorFont>
        <a:latin typeface="Trade Gothic Next Cond"/>
        <a:ea typeface=""/>
        <a:cs typeface=""/>
      </a:majorFont>
      <a:minorFont>
        <a:latin typeface="Trade Gothic Next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rtalVTI" id="{0E0D5035-C7F2-4607-91F4-D5D5F886A15A}" vid="{EAFF3D8B-AC13-4E90-80A9-182200FBC8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13636</TotalTime>
  <Words>1304</Words>
  <Application>Microsoft Macintosh PowerPoint</Application>
  <PresentationFormat>Widescreen</PresentationFormat>
  <Paragraphs>35</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Trade Gothic Next Cond</vt:lpstr>
      <vt:lpstr>Trade Gothic Next Light</vt:lpstr>
      <vt:lpstr>PortalVTI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Revolution’s Revolution Skincare Multi Acid AHA and BHA Peel Serum</dc:title>
  <dc:creator>Chris Koos</dc:creator>
  <cp:lastModifiedBy>Melissa Van Dijk</cp:lastModifiedBy>
  <cp:revision>1657</cp:revision>
  <dcterms:created xsi:type="dcterms:W3CDTF">2021-05-22T07:27:15Z</dcterms:created>
  <dcterms:modified xsi:type="dcterms:W3CDTF">2023-12-31T14:22:31Z</dcterms:modified>
</cp:coreProperties>
</file>