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4660"/>
  </p:normalViewPr>
  <p:slideViewPr>
    <p:cSldViewPr snapToGrid="0">
      <p:cViewPr varScale="1">
        <p:scale>
          <a:sx n="72" d="100"/>
          <a:sy n="72" d="100"/>
        </p:scale>
        <p:origin x="90" y="4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0F442-EFF6-82CD-A8CC-484163DC44C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C54A453-6326-AB42-F4A5-E787A7ADB3F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821C3E9-2D03-CEFA-F9F4-15749CFF29FB}"/>
              </a:ext>
            </a:extLst>
          </p:cNvPr>
          <p:cNvSpPr>
            <a:spLocks noGrp="1"/>
          </p:cNvSpPr>
          <p:nvPr>
            <p:ph type="dt" sz="half" idx="10"/>
          </p:nvPr>
        </p:nvSpPr>
        <p:spPr/>
        <p:txBody>
          <a:bodyPr/>
          <a:lstStyle/>
          <a:p>
            <a:fld id="{D4A60731-E77C-42CC-86E7-8156BE253936}" type="datetimeFigureOut">
              <a:rPr lang="en-US" smtClean="0"/>
              <a:t>12/2/2022</a:t>
            </a:fld>
            <a:endParaRPr lang="en-US"/>
          </a:p>
        </p:txBody>
      </p:sp>
      <p:sp>
        <p:nvSpPr>
          <p:cNvPr id="5" name="Footer Placeholder 4">
            <a:extLst>
              <a:ext uri="{FF2B5EF4-FFF2-40B4-BE49-F238E27FC236}">
                <a16:creationId xmlns:a16="http://schemas.microsoft.com/office/drawing/2014/main" id="{55DE6955-6708-CD03-C930-D996C86220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252A98-5ABE-3D1F-7B1B-29E5ADD24572}"/>
              </a:ext>
            </a:extLst>
          </p:cNvPr>
          <p:cNvSpPr>
            <a:spLocks noGrp="1"/>
          </p:cNvSpPr>
          <p:nvPr>
            <p:ph type="sldNum" sz="quarter" idx="12"/>
          </p:nvPr>
        </p:nvSpPr>
        <p:spPr/>
        <p:txBody>
          <a:bodyPr/>
          <a:lstStyle/>
          <a:p>
            <a:fld id="{A0151637-2847-4EBB-BEE9-A6860CCE9866}" type="slidenum">
              <a:rPr lang="en-US" smtClean="0"/>
              <a:t>‹#›</a:t>
            </a:fld>
            <a:endParaRPr lang="en-US"/>
          </a:p>
        </p:txBody>
      </p:sp>
    </p:spTree>
    <p:extLst>
      <p:ext uri="{BB962C8B-B14F-4D97-AF65-F5344CB8AC3E}">
        <p14:creationId xmlns:p14="http://schemas.microsoft.com/office/powerpoint/2010/main" val="3179360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8D89D-8B23-22BC-FCF0-868894E5D3B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025E5C5-3F55-227D-E618-2808834B8EA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9B8342-C221-26C3-5303-4ECD25D6B481}"/>
              </a:ext>
            </a:extLst>
          </p:cNvPr>
          <p:cNvSpPr>
            <a:spLocks noGrp="1"/>
          </p:cNvSpPr>
          <p:nvPr>
            <p:ph type="dt" sz="half" idx="10"/>
          </p:nvPr>
        </p:nvSpPr>
        <p:spPr/>
        <p:txBody>
          <a:bodyPr/>
          <a:lstStyle/>
          <a:p>
            <a:fld id="{D4A60731-E77C-42CC-86E7-8156BE253936}" type="datetimeFigureOut">
              <a:rPr lang="en-US" smtClean="0"/>
              <a:t>12/2/2022</a:t>
            </a:fld>
            <a:endParaRPr lang="en-US"/>
          </a:p>
        </p:txBody>
      </p:sp>
      <p:sp>
        <p:nvSpPr>
          <p:cNvPr id="5" name="Footer Placeholder 4">
            <a:extLst>
              <a:ext uri="{FF2B5EF4-FFF2-40B4-BE49-F238E27FC236}">
                <a16:creationId xmlns:a16="http://schemas.microsoft.com/office/drawing/2014/main" id="{A41F0A38-1C35-E9D3-0FE0-E316D33F5F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3B9058-5226-0E4C-72B6-9124D49C37AE}"/>
              </a:ext>
            </a:extLst>
          </p:cNvPr>
          <p:cNvSpPr>
            <a:spLocks noGrp="1"/>
          </p:cNvSpPr>
          <p:nvPr>
            <p:ph type="sldNum" sz="quarter" idx="12"/>
          </p:nvPr>
        </p:nvSpPr>
        <p:spPr/>
        <p:txBody>
          <a:bodyPr/>
          <a:lstStyle/>
          <a:p>
            <a:fld id="{A0151637-2847-4EBB-BEE9-A6860CCE9866}" type="slidenum">
              <a:rPr lang="en-US" smtClean="0"/>
              <a:t>‹#›</a:t>
            </a:fld>
            <a:endParaRPr lang="en-US"/>
          </a:p>
        </p:txBody>
      </p:sp>
    </p:spTree>
    <p:extLst>
      <p:ext uri="{BB962C8B-B14F-4D97-AF65-F5344CB8AC3E}">
        <p14:creationId xmlns:p14="http://schemas.microsoft.com/office/powerpoint/2010/main" val="2646011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958C3A9-7F59-B267-DE40-B04F8AB8331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C5355BB-AC27-231D-3A25-CFEEBA9A44B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C27B50-017D-752F-4784-4D737207ECEB}"/>
              </a:ext>
            </a:extLst>
          </p:cNvPr>
          <p:cNvSpPr>
            <a:spLocks noGrp="1"/>
          </p:cNvSpPr>
          <p:nvPr>
            <p:ph type="dt" sz="half" idx="10"/>
          </p:nvPr>
        </p:nvSpPr>
        <p:spPr/>
        <p:txBody>
          <a:bodyPr/>
          <a:lstStyle/>
          <a:p>
            <a:fld id="{D4A60731-E77C-42CC-86E7-8156BE253936}" type="datetimeFigureOut">
              <a:rPr lang="en-US" smtClean="0"/>
              <a:t>12/2/2022</a:t>
            </a:fld>
            <a:endParaRPr lang="en-US"/>
          </a:p>
        </p:txBody>
      </p:sp>
      <p:sp>
        <p:nvSpPr>
          <p:cNvPr id="5" name="Footer Placeholder 4">
            <a:extLst>
              <a:ext uri="{FF2B5EF4-FFF2-40B4-BE49-F238E27FC236}">
                <a16:creationId xmlns:a16="http://schemas.microsoft.com/office/drawing/2014/main" id="{50275D03-9CE3-65C7-A0A4-ED17E84CD9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CCE389-4174-BC99-76AA-B53A10981624}"/>
              </a:ext>
            </a:extLst>
          </p:cNvPr>
          <p:cNvSpPr>
            <a:spLocks noGrp="1"/>
          </p:cNvSpPr>
          <p:nvPr>
            <p:ph type="sldNum" sz="quarter" idx="12"/>
          </p:nvPr>
        </p:nvSpPr>
        <p:spPr/>
        <p:txBody>
          <a:bodyPr/>
          <a:lstStyle/>
          <a:p>
            <a:fld id="{A0151637-2847-4EBB-BEE9-A6860CCE9866}" type="slidenum">
              <a:rPr lang="en-US" smtClean="0"/>
              <a:t>‹#›</a:t>
            </a:fld>
            <a:endParaRPr lang="en-US"/>
          </a:p>
        </p:txBody>
      </p:sp>
    </p:spTree>
    <p:extLst>
      <p:ext uri="{BB962C8B-B14F-4D97-AF65-F5344CB8AC3E}">
        <p14:creationId xmlns:p14="http://schemas.microsoft.com/office/powerpoint/2010/main" val="2705797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4520E-F09F-8AE5-EA58-10466B62BDF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A21BC8E-6D99-6376-241C-318FEF07AB0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AD3993-D387-A64C-20B2-23216CF7DA68}"/>
              </a:ext>
            </a:extLst>
          </p:cNvPr>
          <p:cNvSpPr>
            <a:spLocks noGrp="1"/>
          </p:cNvSpPr>
          <p:nvPr>
            <p:ph type="dt" sz="half" idx="10"/>
          </p:nvPr>
        </p:nvSpPr>
        <p:spPr/>
        <p:txBody>
          <a:bodyPr/>
          <a:lstStyle/>
          <a:p>
            <a:fld id="{D4A60731-E77C-42CC-86E7-8156BE253936}" type="datetimeFigureOut">
              <a:rPr lang="en-US" smtClean="0"/>
              <a:t>12/2/2022</a:t>
            </a:fld>
            <a:endParaRPr lang="en-US"/>
          </a:p>
        </p:txBody>
      </p:sp>
      <p:sp>
        <p:nvSpPr>
          <p:cNvPr id="5" name="Footer Placeholder 4">
            <a:extLst>
              <a:ext uri="{FF2B5EF4-FFF2-40B4-BE49-F238E27FC236}">
                <a16:creationId xmlns:a16="http://schemas.microsoft.com/office/drawing/2014/main" id="{5D16AEB0-53ED-59DD-498F-E4BA451470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A4C98B-1762-84C9-E10D-F5779F149E38}"/>
              </a:ext>
            </a:extLst>
          </p:cNvPr>
          <p:cNvSpPr>
            <a:spLocks noGrp="1"/>
          </p:cNvSpPr>
          <p:nvPr>
            <p:ph type="sldNum" sz="quarter" idx="12"/>
          </p:nvPr>
        </p:nvSpPr>
        <p:spPr/>
        <p:txBody>
          <a:bodyPr/>
          <a:lstStyle/>
          <a:p>
            <a:fld id="{A0151637-2847-4EBB-BEE9-A6860CCE9866}" type="slidenum">
              <a:rPr lang="en-US" smtClean="0"/>
              <a:t>‹#›</a:t>
            </a:fld>
            <a:endParaRPr lang="en-US"/>
          </a:p>
        </p:txBody>
      </p:sp>
    </p:spTree>
    <p:extLst>
      <p:ext uri="{BB962C8B-B14F-4D97-AF65-F5344CB8AC3E}">
        <p14:creationId xmlns:p14="http://schemas.microsoft.com/office/powerpoint/2010/main" val="4070822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F5888-D9B0-BA6B-2496-D55A270A1E4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3835B0E-D4CE-8513-90D1-121E3B15AF7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F00A61A-3434-6CFA-8278-8033F88B8FDF}"/>
              </a:ext>
            </a:extLst>
          </p:cNvPr>
          <p:cNvSpPr>
            <a:spLocks noGrp="1"/>
          </p:cNvSpPr>
          <p:nvPr>
            <p:ph type="dt" sz="half" idx="10"/>
          </p:nvPr>
        </p:nvSpPr>
        <p:spPr/>
        <p:txBody>
          <a:bodyPr/>
          <a:lstStyle/>
          <a:p>
            <a:fld id="{D4A60731-E77C-42CC-86E7-8156BE253936}" type="datetimeFigureOut">
              <a:rPr lang="en-US" smtClean="0"/>
              <a:t>12/2/2022</a:t>
            </a:fld>
            <a:endParaRPr lang="en-US"/>
          </a:p>
        </p:txBody>
      </p:sp>
      <p:sp>
        <p:nvSpPr>
          <p:cNvPr id="5" name="Footer Placeholder 4">
            <a:extLst>
              <a:ext uri="{FF2B5EF4-FFF2-40B4-BE49-F238E27FC236}">
                <a16:creationId xmlns:a16="http://schemas.microsoft.com/office/drawing/2014/main" id="{DD97FECE-BF4B-1EFA-2959-71EFA6A33B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159BD9-DA66-C1F6-F86E-3358AC18AF01}"/>
              </a:ext>
            </a:extLst>
          </p:cNvPr>
          <p:cNvSpPr>
            <a:spLocks noGrp="1"/>
          </p:cNvSpPr>
          <p:nvPr>
            <p:ph type="sldNum" sz="quarter" idx="12"/>
          </p:nvPr>
        </p:nvSpPr>
        <p:spPr/>
        <p:txBody>
          <a:bodyPr/>
          <a:lstStyle/>
          <a:p>
            <a:fld id="{A0151637-2847-4EBB-BEE9-A6860CCE9866}" type="slidenum">
              <a:rPr lang="en-US" smtClean="0"/>
              <a:t>‹#›</a:t>
            </a:fld>
            <a:endParaRPr lang="en-US"/>
          </a:p>
        </p:txBody>
      </p:sp>
    </p:spTree>
    <p:extLst>
      <p:ext uri="{BB962C8B-B14F-4D97-AF65-F5344CB8AC3E}">
        <p14:creationId xmlns:p14="http://schemas.microsoft.com/office/powerpoint/2010/main" val="3910298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FDDDC-973D-C9F6-0B30-3D27E094F5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4703C1-692B-CE5D-4E4B-5183742AF09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5A33F2-B014-474D-CA9E-FF2084E5650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E84C7D-89E1-8A29-4C3C-3687C39C18EF}"/>
              </a:ext>
            </a:extLst>
          </p:cNvPr>
          <p:cNvSpPr>
            <a:spLocks noGrp="1"/>
          </p:cNvSpPr>
          <p:nvPr>
            <p:ph type="dt" sz="half" idx="10"/>
          </p:nvPr>
        </p:nvSpPr>
        <p:spPr/>
        <p:txBody>
          <a:bodyPr/>
          <a:lstStyle/>
          <a:p>
            <a:fld id="{D4A60731-E77C-42CC-86E7-8156BE253936}" type="datetimeFigureOut">
              <a:rPr lang="en-US" smtClean="0"/>
              <a:t>12/2/2022</a:t>
            </a:fld>
            <a:endParaRPr lang="en-US"/>
          </a:p>
        </p:txBody>
      </p:sp>
      <p:sp>
        <p:nvSpPr>
          <p:cNvPr id="6" name="Footer Placeholder 5">
            <a:extLst>
              <a:ext uri="{FF2B5EF4-FFF2-40B4-BE49-F238E27FC236}">
                <a16:creationId xmlns:a16="http://schemas.microsoft.com/office/drawing/2014/main" id="{816C1164-7918-1629-843D-30436B17F8D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9968627-F34D-6C7F-06C2-11E811ECA585}"/>
              </a:ext>
            </a:extLst>
          </p:cNvPr>
          <p:cNvSpPr>
            <a:spLocks noGrp="1"/>
          </p:cNvSpPr>
          <p:nvPr>
            <p:ph type="sldNum" sz="quarter" idx="12"/>
          </p:nvPr>
        </p:nvSpPr>
        <p:spPr/>
        <p:txBody>
          <a:bodyPr/>
          <a:lstStyle/>
          <a:p>
            <a:fld id="{A0151637-2847-4EBB-BEE9-A6860CCE9866}" type="slidenum">
              <a:rPr lang="en-US" smtClean="0"/>
              <a:t>‹#›</a:t>
            </a:fld>
            <a:endParaRPr lang="en-US"/>
          </a:p>
        </p:txBody>
      </p:sp>
    </p:spTree>
    <p:extLst>
      <p:ext uri="{BB962C8B-B14F-4D97-AF65-F5344CB8AC3E}">
        <p14:creationId xmlns:p14="http://schemas.microsoft.com/office/powerpoint/2010/main" val="3691090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2D520-0589-BE9C-BFF6-21018C0DBF8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61721A0-5201-7569-F891-C481DF04631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00EF01A-9F27-1627-7F9A-85DB85357B5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FE4C84B-3BD9-DE94-A755-FBCBEE5F1C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5B49B9F-43C4-23BD-35CB-19AEFEA06C9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75E30DD-C8C8-737C-E13D-228F90D818A0}"/>
              </a:ext>
            </a:extLst>
          </p:cNvPr>
          <p:cNvSpPr>
            <a:spLocks noGrp="1"/>
          </p:cNvSpPr>
          <p:nvPr>
            <p:ph type="dt" sz="half" idx="10"/>
          </p:nvPr>
        </p:nvSpPr>
        <p:spPr/>
        <p:txBody>
          <a:bodyPr/>
          <a:lstStyle/>
          <a:p>
            <a:fld id="{D4A60731-E77C-42CC-86E7-8156BE253936}" type="datetimeFigureOut">
              <a:rPr lang="en-US" smtClean="0"/>
              <a:t>12/2/2022</a:t>
            </a:fld>
            <a:endParaRPr lang="en-US"/>
          </a:p>
        </p:txBody>
      </p:sp>
      <p:sp>
        <p:nvSpPr>
          <p:cNvPr id="8" name="Footer Placeholder 7">
            <a:extLst>
              <a:ext uri="{FF2B5EF4-FFF2-40B4-BE49-F238E27FC236}">
                <a16:creationId xmlns:a16="http://schemas.microsoft.com/office/drawing/2014/main" id="{2EF5600F-A1F6-E8BB-A2B6-CF1A3EB4569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A213F57-7B93-399A-1D83-363FD54FB3D4}"/>
              </a:ext>
            </a:extLst>
          </p:cNvPr>
          <p:cNvSpPr>
            <a:spLocks noGrp="1"/>
          </p:cNvSpPr>
          <p:nvPr>
            <p:ph type="sldNum" sz="quarter" idx="12"/>
          </p:nvPr>
        </p:nvSpPr>
        <p:spPr/>
        <p:txBody>
          <a:bodyPr/>
          <a:lstStyle/>
          <a:p>
            <a:fld id="{A0151637-2847-4EBB-BEE9-A6860CCE9866}" type="slidenum">
              <a:rPr lang="en-US" smtClean="0"/>
              <a:t>‹#›</a:t>
            </a:fld>
            <a:endParaRPr lang="en-US"/>
          </a:p>
        </p:txBody>
      </p:sp>
    </p:spTree>
    <p:extLst>
      <p:ext uri="{BB962C8B-B14F-4D97-AF65-F5344CB8AC3E}">
        <p14:creationId xmlns:p14="http://schemas.microsoft.com/office/powerpoint/2010/main" val="9628090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41C9F4-846F-98CD-5C9A-047A1F59127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90B6B2D-05D1-A796-3090-502E0929A0FD}"/>
              </a:ext>
            </a:extLst>
          </p:cNvPr>
          <p:cNvSpPr>
            <a:spLocks noGrp="1"/>
          </p:cNvSpPr>
          <p:nvPr>
            <p:ph type="dt" sz="half" idx="10"/>
          </p:nvPr>
        </p:nvSpPr>
        <p:spPr/>
        <p:txBody>
          <a:bodyPr/>
          <a:lstStyle/>
          <a:p>
            <a:fld id="{D4A60731-E77C-42CC-86E7-8156BE253936}" type="datetimeFigureOut">
              <a:rPr lang="en-US" smtClean="0"/>
              <a:t>12/2/2022</a:t>
            </a:fld>
            <a:endParaRPr lang="en-US"/>
          </a:p>
        </p:txBody>
      </p:sp>
      <p:sp>
        <p:nvSpPr>
          <p:cNvPr id="4" name="Footer Placeholder 3">
            <a:extLst>
              <a:ext uri="{FF2B5EF4-FFF2-40B4-BE49-F238E27FC236}">
                <a16:creationId xmlns:a16="http://schemas.microsoft.com/office/drawing/2014/main" id="{5508AB63-6033-6709-C7DE-EBF9BCAFEDF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0F49182-08A2-57A0-86EE-DC7122F70FF5}"/>
              </a:ext>
            </a:extLst>
          </p:cNvPr>
          <p:cNvSpPr>
            <a:spLocks noGrp="1"/>
          </p:cNvSpPr>
          <p:nvPr>
            <p:ph type="sldNum" sz="quarter" idx="12"/>
          </p:nvPr>
        </p:nvSpPr>
        <p:spPr/>
        <p:txBody>
          <a:bodyPr/>
          <a:lstStyle/>
          <a:p>
            <a:fld id="{A0151637-2847-4EBB-BEE9-A6860CCE9866}" type="slidenum">
              <a:rPr lang="en-US" smtClean="0"/>
              <a:t>‹#›</a:t>
            </a:fld>
            <a:endParaRPr lang="en-US"/>
          </a:p>
        </p:txBody>
      </p:sp>
    </p:spTree>
    <p:extLst>
      <p:ext uri="{BB962C8B-B14F-4D97-AF65-F5344CB8AC3E}">
        <p14:creationId xmlns:p14="http://schemas.microsoft.com/office/powerpoint/2010/main" val="30409974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5139C6D-8F70-EA09-506F-AC63232AE597}"/>
              </a:ext>
            </a:extLst>
          </p:cNvPr>
          <p:cNvSpPr>
            <a:spLocks noGrp="1"/>
          </p:cNvSpPr>
          <p:nvPr>
            <p:ph type="dt" sz="half" idx="10"/>
          </p:nvPr>
        </p:nvSpPr>
        <p:spPr/>
        <p:txBody>
          <a:bodyPr/>
          <a:lstStyle/>
          <a:p>
            <a:fld id="{D4A60731-E77C-42CC-86E7-8156BE253936}" type="datetimeFigureOut">
              <a:rPr lang="en-US" smtClean="0"/>
              <a:t>12/2/2022</a:t>
            </a:fld>
            <a:endParaRPr lang="en-US"/>
          </a:p>
        </p:txBody>
      </p:sp>
      <p:sp>
        <p:nvSpPr>
          <p:cNvPr id="3" name="Footer Placeholder 2">
            <a:extLst>
              <a:ext uri="{FF2B5EF4-FFF2-40B4-BE49-F238E27FC236}">
                <a16:creationId xmlns:a16="http://schemas.microsoft.com/office/drawing/2014/main" id="{73A3AE26-4DCC-8FA3-D1E3-4FFC9E83CC3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76608E1-0A22-3018-287C-DD65876D4F44}"/>
              </a:ext>
            </a:extLst>
          </p:cNvPr>
          <p:cNvSpPr>
            <a:spLocks noGrp="1"/>
          </p:cNvSpPr>
          <p:nvPr>
            <p:ph type="sldNum" sz="quarter" idx="12"/>
          </p:nvPr>
        </p:nvSpPr>
        <p:spPr/>
        <p:txBody>
          <a:bodyPr/>
          <a:lstStyle/>
          <a:p>
            <a:fld id="{A0151637-2847-4EBB-BEE9-A6860CCE9866}" type="slidenum">
              <a:rPr lang="en-US" smtClean="0"/>
              <a:t>‹#›</a:t>
            </a:fld>
            <a:endParaRPr lang="en-US"/>
          </a:p>
        </p:txBody>
      </p:sp>
    </p:spTree>
    <p:extLst>
      <p:ext uri="{BB962C8B-B14F-4D97-AF65-F5344CB8AC3E}">
        <p14:creationId xmlns:p14="http://schemas.microsoft.com/office/powerpoint/2010/main" val="3188032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5B928-50F0-600F-F627-55ED1C90F5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614238E-0CDF-1DF6-2A84-72DDAF2F7A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ED421D2-9211-9C79-FA51-C8093915D2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B360212-0044-7C24-9C93-3500C2AFD484}"/>
              </a:ext>
            </a:extLst>
          </p:cNvPr>
          <p:cNvSpPr>
            <a:spLocks noGrp="1"/>
          </p:cNvSpPr>
          <p:nvPr>
            <p:ph type="dt" sz="half" idx="10"/>
          </p:nvPr>
        </p:nvSpPr>
        <p:spPr/>
        <p:txBody>
          <a:bodyPr/>
          <a:lstStyle/>
          <a:p>
            <a:fld id="{D4A60731-E77C-42CC-86E7-8156BE253936}" type="datetimeFigureOut">
              <a:rPr lang="en-US" smtClean="0"/>
              <a:t>12/2/2022</a:t>
            </a:fld>
            <a:endParaRPr lang="en-US"/>
          </a:p>
        </p:txBody>
      </p:sp>
      <p:sp>
        <p:nvSpPr>
          <p:cNvPr id="6" name="Footer Placeholder 5">
            <a:extLst>
              <a:ext uri="{FF2B5EF4-FFF2-40B4-BE49-F238E27FC236}">
                <a16:creationId xmlns:a16="http://schemas.microsoft.com/office/drawing/2014/main" id="{0005CA44-5610-7F3B-0F77-59E573A3A23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635BB4-D771-DB70-3169-14A245874819}"/>
              </a:ext>
            </a:extLst>
          </p:cNvPr>
          <p:cNvSpPr>
            <a:spLocks noGrp="1"/>
          </p:cNvSpPr>
          <p:nvPr>
            <p:ph type="sldNum" sz="quarter" idx="12"/>
          </p:nvPr>
        </p:nvSpPr>
        <p:spPr/>
        <p:txBody>
          <a:bodyPr/>
          <a:lstStyle/>
          <a:p>
            <a:fld id="{A0151637-2847-4EBB-BEE9-A6860CCE9866}" type="slidenum">
              <a:rPr lang="en-US" smtClean="0"/>
              <a:t>‹#›</a:t>
            </a:fld>
            <a:endParaRPr lang="en-US"/>
          </a:p>
        </p:txBody>
      </p:sp>
    </p:spTree>
    <p:extLst>
      <p:ext uri="{BB962C8B-B14F-4D97-AF65-F5344CB8AC3E}">
        <p14:creationId xmlns:p14="http://schemas.microsoft.com/office/powerpoint/2010/main" val="512183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17C34-1826-FE8A-73DB-B073AA7CD7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D1521EA-C743-E9C3-3748-264E829232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D7F4C59-79DC-9995-5F70-C26FDC159F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0C34870-3F03-A28F-6E82-E649ACABC1D2}"/>
              </a:ext>
            </a:extLst>
          </p:cNvPr>
          <p:cNvSpPr>
            <a:spLocks noGrp="1"/>
          </p:cNvSpPr>
          <p:nvPr>
            <p:ph type="dt" sz="half" idx="10"/>
          </p:nvPr>
        </p:nvSpPr>
        <p:spPr/>
        <p:txBody>
          <a:bodyPr/>
          <a:lstStyle/>
          <a:p>
            <a:fld id="{D4A60731-E77C-42CC-86E7-8156BE253936}" type="datetimeFigureOut">
              <a:rPr lang="en-US" smtClean="0"/>
              <a:t>12/2/2022</a:t>
            </a:fld>
            <a:endParaRPr lang="en-US"/>
          </a:p>
        </p:txBody>
      </p:sp>
      <p:sp>
        <p:nvSpPr>
          <p:cNvPr id="6" name="Footer Placeholder 5">
            <a:extLst>
              <a:ext uri="{FF2B5EF4-FFF2-40B4-BE49-F238E27FC236}">
                <a16:creationId xmlns:a16="http://schemas.microsoft.com/office/drawing/2014/main" id="{6BA4260B-CD0A-96B1-C138-129215DB48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BFFB0C-FE81-2C85-D35D-529FAB86B021}"/>
              </a:ext>
            </a:extLst>
          </p:cNvPr>
          <p:cNvSpPr>
            <a:spLocks noGrp="1"/>
          </p:cNvSpPr>
          <p:nvPr>
            <p:ph type="sldNum" sz="quarter" idx="12"/>
          </p:nvPr>
        </p:nvSpPr>
        <p:spPr/>
        <p:txBody>
          <a:bodyPr/>
          <a:lstStyle/>
          <a:p>
            <a:fld id="{A0151637-2847-4EBB-BEE9-A6860CCE9866}" type="slidenum">
              <a:rPr lang="en-US" smtClean="0"/>
              <a:t>‹#›</a:t>
            </a:fld>
            <a:endParaRPr lang="en-US"/>
          </a:p>
        </p:txBody>
      </p:sp>
    </p:spTree>
    <p:extLst>
      <p:ext uri="{BB962C8B-B14F-4D97-AF65-F5344CB8AC3E}">
        <p14:creationId xmlns:p14="http://schemas.microsoft.com/office/powerpoint/2010/main" val="1647700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E3AE80A-2764-B947-6CB3-0D819DA1F7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28F0428-24D5-8A40-2FC3-5B1EBA84D5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E7FF4D-DC32-3FAF-3F7B-AEA9CECFEF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A60731-E77C-42CC-86E7-8156BE253936}" type="datetimeFigureOut">
              <a:rPr lang="en-US" smtClean="0"/>
              <a:t>12/2/2022</a:t>
            </a:fld>
            <a:endParaRPr lang="en-US"/>
          </a:p>
        </p:txBody>
      </p:sp>
      <p:sp>
        <p:nvSpPr>
          <p:cNvPr id="5" name="Footer Placeholder 4">
            <a:extLst>
              <a:ext uri="{FF2B5EF4-FFF2-40B4-BE49-F238E27FC236}">
                <a16:creationId xmlns:a16="http://schemas.microsoft.com/office/drawing/2014/main" id="{4C0411A0-3EC3-BC03-966B-B5A46483A0D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1256650-0F4B-75EF-B5BB-506AA86E7E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151637-2847-4EBB-BEE9-A6860CCE9866}" type="slidenum">
              <a:rPr lang="en-US" smtClean="0"/>
              <a:t>‹#›</a:t>
            </a:fld>
            <a:endParaRPr lang="en-US"/>
          </a:p>
        </p:txBody>
      </p:sp>
    </p:spTree>
    <p:extLst>
      <p:ext uri="{BB962C8B-B14F-4D97-AF65-F5344CB8AC3E}">
        <p14:creationId xmlns:p14="http://schemas.microsoft.com/office/powerpoint/2010/main" val="35310987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allwestheatingbc.com/hot-water-tanks-repair-and-servicing-port-coquitlam/" TargetMode="Externa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allwestheatingbc.com/hot-water-tanks-repair-and-servicing-maple-ridge/" TargetMode="External"/><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hyperlink" Target="https://allwestheatingbc.com/boiler-repair-and-servicing-coquitlam/"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allwestheatingbc.com/boiler-repair-and-servicing-maple-ridge/" TargetMode="External"/><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allwestheatingbc.com/boiler-repair-and-servicing-langley/" TargetMode="External"/><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36F54-A12F-8830-10EB-C5673BCA9953}"/>
              </a:ext>
            </a:extLst>
          </p:cNvPr>
          <p:cNvSpPr>
            <a:spLocks noGrp="1"/>
          </p:cNvSpPr>
          <p:nvPr>
            <p:ph type="ctrTitle"/>
          </p:nvPr>
        </p:nvSpPr>
        <p:spPr>
          <a:xfrm>
            <a:off x="410817" y="4687198"/>
            <a:ext cx="11370366" cy="1779864"/>
          </a:xfrm>
          <a:solidFill>
            <a:schemeClr val="tx1"/>
          </a:solidFill>
        </p:spPr>
        <p:txBody>
          <a:bodyPr>
            <a:normAutofit/>
          </a:bodyPr>
          <a:lstStyle/>
          <a:p>
            <a:r>
              <a:rPr lang="en-US" b="1" dirty="0">
                <a:solidFill>
                  <a:schemeClr val="bg1"/>
                </a:solidFill>
              </a:rPr>
              <a:t>Certified Services of Boiler Repair and Servicing in Coquitlam</a:t>
            </a:r>
          </a:p>
        </p:txBody>
      </p:sp>
    </p:spTree>
    <p:extLst>
      <p:ext uri="{BB962C8B-B14F-4D97-AF65-F5344CB8AC3E}">
        <p14:creationId xmlns:p14="http://schemas.microsoft.com/office/powerpoint/2010/main" val="12383326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A6D9CB-1408-0137-41FB-7991C847F4D2}"/>
              </a:ext>
            </a:extLst>
          </p:cNvPr>
          <p:cNvSpPr>
            <a:spLocks noGrp="1"/>
          </p:cNvSpPr>
          <p:nvPr>
            <p:ph idx="1"/>
          </p:nvPr>
        </p:nvSpPr>
        <p:spPr>
          <a:xfrm>
            <a:off x="838200" y="4462807"/>
            <a:ext cx="10515600" cy="2044010"/>
          </a:xfrm>
          <a:solidFill>
            <a:schemeClr val="tx1"/>
          </a:solidFill>
        </p:spPr>
        <p:txBody>
          <a:bodyPr/>
          <a:lstStyle/>
          <a:p>
            <a:pPr marL="0" indent="0">
              <a:buNone/>
            </a:pPr>
            <a:r>
              <a:rPr lang="en-US" dirty="0">
                <a:solidFill>
                  <a:schemeClr val="bg1"/>
                </a:solidFill>
              </a:rPr>
              <a:t>Expert technicians know that a broken boiler can be very annoying, so they work quickly and efficiently to get your boiler back to normal as soon as possible. You can undertake part of the maintenance on your hot water tank, such as inspecting and draining it, but you should always have a professional take care of any major repairs or service.</a:t>
            </a:r>
          </a:p>
        </p:txBody>
      </p:sp>
    </p:spTree>
    <p:extLst>
      <p:ext uri="{BB962C8B-B14F-4D97-AF65-F5344CB8AC3E}">
        <p14:creationId xmlns:p14="http://schemas.microsoft.com/office/powerpoint/2010/main" val="294209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1DE01AC-B032-9766-2BBF-41C227D2EEC2}"/>
              </a:ext>
            </a:extLst>
          </p:cNvPr>
          <p:cNvSpPr>
            <a:spLocks noGrp="1"/>
          </p:cNvSpPr>
          <p:nvPr>
            <p:ph idx="1"/>
          </p:nvPr>
        </p:nvSpPr>
        <p:spPr>
          <a:xfrm>
            <a:off x="838200" y="5297694"/>
            <a:ext cx="10515600" cy="1248879"/>
          </a:xfrm>
          <a:solidFill>
            <a:schemeClr val="tx1"/>
          </a:solidFill>
        </p:spPr>
        <p:txBody>
          <a:bodyPr/>
          <a:lstStyle/>
          <a:p>
            <a:pPr marL="0" indent="0">
              <a:buNone/>
            </a:pPr>
            <a:r>
              <a:rPr lang="en-US" dirty="0">
                <a:solidFill>
                  <a:schemeClr val="bg1"/>
                </a:solidFill>
              </a:rPr>
              <a:t>Certified engineers at </a:t>
            </a:r>
            <a:r>
              <a:rPr lang="en-US" b="1" dirty="0">
                <a:solidFill>
                  <a:schemeClr val="bg1"/>
                </a:solidFill>
              </a:rPr>
              <a:t>All West Heating &amp; Cooling LTD</a:t>
            </a:r>
            <a:r>
              <a:rPr lang="en-US" dirty="0">
                <a:solidFill>
                  <a:schemeClr val="bg1"/>
                </a:solidFill>
              </a:rPr>
              <a:t> are available at any time to answer your questions, address your concerns, and help you make the most informed choice possible.</a:t>
            </a:r>
          </a:p>
        </p:txBody>
      </p:sp>
    </p:spTree>
    <p:extLst>
      <p:ext uri="{BB962C8B-B14F-4D97-AF65-F5344CB8AC3E}">
        <p14:creationId xmlns:p14="http://schemas.microsoft.com/office/powerpoint/2010/main" val="34732320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7122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F7456E-AB2E-6524-0B44-32D04EC3031B}"/>
              </a:ext>
            </a:extLst>
          </p:cNvPr>
          <p:cNvSpPr>
            <a:spLocks noGrp="1"/>
          </p:cNvSpPr>
          <p:nvPr>
            <p:ph idx="1"/>
          </p:nvPr>
        </p:nvSpPr>
        <p:spPr>
          <a:xfrm>
            <a:off x="838200" y="4436303"/>
            <a:ext cx="10515600" cy="2057262"/>
          </a:xfrm>
          <a:solidFill>
            <a:schemeClr val="tx1"/>
          </a:solidFill>
        </p:spPr>
        <p:txBody>
          <a:bodyPr>
            <a:normAutofit/>
          </a:bodyPr>
          <a:lstStyle/>
          <a:p>
            <a:pPr marL="0" indent="0">
              <a:buNone/>
            </a:pPr>
            <a:r>
              <a:rPr lang="en-US" dirty="0">
                <a:solidFill>
                  <a:schemeClr val="bg1"/>
                </a:solidFill>
              </a:rPr>
              <a:t>If your water heater breaks down, you should hire a business with experience making these sorts of fixes. If your water heater needs repair or maintenance, you should have a qualified technician take a look at it. Professionals should handle any repairs or replacements to hot water tanks.</a:t>
            </a:r>
          </a:p>
        </p:txBody>
      </p:sp>
    </p:spTree>
    <p:extLst>
      <p:ext uri="{BB962C8B-B14F-4D97-AF65-F5344CB8AC3E}">
        <p14:creationId xmlns:p14="http://schemas.microsoft.com/office/powerpoint/2010/main" val="2537564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37D1177-8FF4-E33C-9030-65C414C5AB01}"/>
              </a:ext>
            </a:extLst>
          </p:cNvPr>
          <p:cNvSpPr>
            <a:spLocks noGrp="1"/>
          </p:cNvSpPr>
          <p:nvPr>
            <p:ph idx="1"/>
          </p:nvPr>
        </p:nvSpPr>
        <p:spPr>
          <a:xfrm>
            <a:off x="838200" y="4476060"/>
            <a:ext cx="10515600" cy="2057262"/>
          </a:xfrm>
          <a:solidFill>
            <a:schemeClr val="tx1"/>
          </a:solidFill>
        </p:spPr>
        <p:txBody>
          <a:bodyPr/>
          <a:lstStyle/>
          <a:p>
            <a:pPr marL="0" indent="0">
              <a:buNone/>
            </a:pPr>
            <a:r>
              <a:rPr lang="en-US" dirty="0">
                <a:solidFill>
                  <a:schemeClr val="bg1"/>
                </a:solidFill>
              </a:rPr>
              <a:t>The experts will work efficiently to restore your hot water tank because they know how crucial it is. Professionals have the expertise to repair or replace your water heater, whether it is gas or electric. Due to this, it is essential for residents to have access to </a:t>
            </a:r>
            <a:r>
              <a:rPr lang="en-US" b="1" dirty="0">
                <a:solidFill>
                  <a:schemeClr val="bg1"/>
                </a:solidFill>
                <a:hlinkClick r:id="rId3"/>
              </a:rPr>
              <a:t>hot water tanks repair and servicing in Port Coquitlam</a:t>
            </a:r>
            <a:r>
              <a:rPr lang="en-US" dirty="0">
                <a:solidFill>
                  <a:schemeClr val="bg1"/>
                </a:solidFill>
              </a:rPr>
              <a:t>.</a:t>
            </a:r>
          </a:p>
        </p:txBody>
      </p:sp>
    </p:spTree>
    <p:extLst>
      <p:ext uri="{BB962C8B-B14F-4D97-AF65-F5344CB8AC3E}">
        <p14:creationId xmlns:p14="http://schemas.microsoft.com/office/powerpoint/2010/main" val="681314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2E7AC24-F4DA-F2E1-9CCF-0817C02C5E67}"/>
              </a:ext>
            </a:extLst>
          </p:cNvPr>
          <p:cNvSpPr>
            <a:spLocks noGrp="1"/>
          </p:cNvSpPr>
          <p:nvPr>
            <p:ph idx="1"/>
          </p:nvPr>
        </p:nvSpPr>
        <p:spPr>
          <a:xfrm>
            <a:off x="838200" y="4476060"/>
            <a:ext cx="10515600" cy="2070514"/>
          </a:xfrm>
          <a:solidFill>
            <a:schemeClr val="tx1"/>
          </a:solidFill>
        </p:spPr>
        <p:txBody>
          <a:bodyPr>
            <a:normAutofit/>
          </a:bodyPr>
          <a:lstStyle/>
          <a:p>
            <a:pPr marL="0" indent="0">
              <a:buNone/>
            </a:pPr>
            <a:r>
              <a:rPr lang="en-US" dirty="0">
                <a:solidFill>
                  <a:schemeClr val="bg1"/>
                </a:solidFill>
              </a:rPr>
              <a:t>Homeowners would do well to familiarize themselves with the ins and outs of hot water tank setup, maintenance, and repair. If you want to heat water, you can choose from a variety of heating elements for your hot water tank, each one tailored to the specifics of your model and brand.</a:t>
            </a:r>
          </a:p>
        </p:txBody>
      </p:sp>
    </p:spTree>
    <p:extLst>
      <p:ext uri="{BB962C8B-B14F-4D97-AF65-F5344CB8AC3E}">
        <p14:creationId xmlns:p14="http://schemas.microsoft.com/office/powerpoint/2010/main" val="3408474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E25A43-204D-AF3B-BA4C-66ECE3F21F66}"/>
              </a:ext>
            </a:extLst>
          </p:cNvPr>
          <p:cNvSpPr>
            <a:spLocks noGrp="1"/>
          </p:cNvSpPr>
          <p:nvPr>
            <p:ph idx="1"/>
          </p:nvPr>
        </p:nvSpPr>
        <p:spPr>
          <a:xfrm>
            <a:off x="838200" y="4462807"/>
            <a:ext cx="10515600" cy="2070514"/>
          </a:xfrm>
          <a:solidFill>
            <a:schemeClr val="tx1"/>
          </a:solidFill>
        </p:spPr>
        <p:txBody>
          <a:bodyPr/>
          <a:lstStyle/>
          <a:p>
            <a:pPr marL="0" indent="0">
              <a:buNone/>
            </a:pPr>
            <a:r>
              <a:rPr lang="en-US" dirty="0">
                <a:solidFill>
                  <a:schemeClr val="bg1"/>
                </a:solidFill>
              </a:rPr>
              <a:t>The water tank on some types may be removed and the heating element replaced quickly, while on others it is necessary to replace the complete unit. If you want your hot water tank to last as long as possible and perform at peak efficiency, you should have it serviced regularly.</a:t>
            </a:r>
          </a:p>
        </p:txBody>
      </p:sp>
    </p:spTree>
    <p:extLst>
      <p:ext uri="{BB962C8B-B14F-4D97-AF65-F5344CB8AC3E}">
        <p14:creationId xmlns:p14="http://schemas.microsoft.com/office/powerpoint/2010/main" val="2468125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04DE70-E6C3-0BF3-F9B9-B5EB263C1C32}"/>
              </a:ext>
            </a:extLst>
          </p:cNvPr>
          <p:cNvSpPr>
            <a:spLocks noGrp="1"/>
          </p:cNvSpPr>
          <p:nvPr>
            <p:ph idx="1"/>
          </p:nvPr>
        </p:nvSpPr>
        <p:spPr>
          <a:xfrm>
            <a:off x="838200" y="4065242"/>
            <a:ext cx="10515600" cy="2415071"/>
          </a:xfrm>
          <a:solidFill>
            <a:schemeClr val="tx1"/>
          </a:solidFill>
        </p:spPr>
        <p:txBody>
          <a:bodyPr/>
          <a:lstStyle/>
          <a:p>
            <a:pPr marL="0" indent="0">
              <a:buNone/>
            </a:pPr>
            <a:r>
              <a:rPr lang="en-US" dirty="0">
                <a:solidFill>
                  <a:schemeClr val="bg1"/>
                </a:solidFill>
              </a:rPr>
              <a:t>The topic of </a:t>
            </a:r>
            <a:r>
              <a:rPr lang="en-US" b="1" dirty="0">
                <a:solidFill>
                  <a:schemeClr val="bg1"/>
                </a:solidFill>
                <a:hlinkClick r:id="rId3"/>
              </a:rPr>
              <a:t>hot water tanks repair and servicing in Maple Ridge</a:t>
            </a:r>
            <a:r>
              <a:rPr lang="en-US" dirty="0">
                <a:solidFill>
                  <a:schemeClr val="bg1"/>
                </a:solidFill>
              </a:rPr>
              <a:t> is crucial. Homeowners can avoid expensive repairs by using this method. It is recommended that you have your </a:t>
            </a:r>
            <a:r>
              <a:rPr lang="en-US" b="1" dirty="0">
                <a:solidFill>
                  <a:schemeClr val="bg1"/>
                </a:solidFill>
                <a:hlinkClick r:id="rId4"/>
              </a:rPr>
              <a:t>boiler repair and servicing in Coquitlam</a:t>
            </a:r>
            <a:r>
              <a:rPr lang="en-US" dirty="0">
                <a:solidFill>
                  <a:schemeClr val="bg1"/>
                </a:solidFill>
              </a:rPr>
              <a:t> to extend its life. Water is heated via pressure in a vessel called a boiler, and the heat comes from an internal combustion engine.</a:t>
            </a:r>
          </a:p>
        </p:txBody>
      </p:sp>
    </p:spTree>
    <p:extLst>
      <p:ext uri="{BB962C8B-B14F-4D97-AF65-F5344CB8AC3E}">
        <p14:creationId xmlns:p14="http://schemas.microsoft.com/office/powerpoint/2010/main" val="23280104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B9979AB-B201-08B1-9F9F-373A0C44C661}"/>
              </a:ext>
            </a:extLst>
          </p:cNvPr>
          <p:cNvSpPr>
            <a:spLocks noGrp="1"/>
          </p:cNvSpPr>
          <p:nvPr>
            <p:ph idx="1"/>
          </p:nvPr>
        </p:nvSpPr>
        <p:spPr>
          <a:xfrm>
            <a:off x="838200" y="4065242"/>
            <a:ext cx="10515600" cy="2468079"/>
          </a:xfrm>
          <a:solidFill>
            <a:schemeClr val="tx1"/>
          </a:solidFill>
        </p:spPr>
        <p:txBody>
          <a:bodyPr/>
          <a:lstStyle/>
          <a:p>
            <a:pPr marL="0" indent="0">
              <a:buNone/>
            </a:pPr>
            <a:r>
              <a:rPr lang="en-US" dirty="0">
                <a:solidFill>
                  <a:schemeClr val="bg1"/>
                </a:solidFill>
              </a:rPr>
              <a:t>If you want your boiler to last and perform well, regular maintenance inspections are a must. Cleaning it on a regular basis will help keep soot and dirt from accumulating and blocking the system. It's also important to perform routine maintenance, such as topping off the water supply and ensuring proper pressure. A properly serviced boiler guarantees the equipment's security, usefulness, and longevity.</a:t>
            </a:r>
          </a:p>
        </p:txBody>
      </p:sp>
    </p:spTree>
    <p:extLst>
      <p:ext uri="{BB962C8B-B14F-4D97-AF65-F5344CB8AC3E}">
        <p14:creationId xmlns:p14="http://schemas.microsoft.com/office/powerpoint/2010/main" val="9102454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6254F7-7A29-B361-C1D5-9E5F46BBFA64}"/>
              </a:ext>
            </a:extLst>
          </p:cNvPr>
          <p:cNvSpPr>
            <a:spLocks noGrp="1"/>
          </p:cNvSpPr>
          <p:nvPr>
            <p:ph idx="1"/>
          </p:nvPr>
        </p:nvSpPr>
        <p:spPr>
          <a:xfrm>
            <a:off x="838200" y="4767607"/>
            <a:ext cx="10515600" cy="1725958"/>
          </a:xfrm>
          <a:solidFill>
            <a:schemeClr val="tx1"/>
          </a:solidFill>
        </p:spPr>
        <p:txBody>
          <a:bodyPr/>
          <a:lstStyle/>
          <a:p>
            <a:pPr marL="0" indent="0">
              <a:buNone/>
            </a:pPr>
            <a:r>
              <a:rPr lang="en-US" dirty="0">
                <a:solidFill>
                  <a:schemeClr val="bg1"/>
                </a:solidFill>
              </a:rPr>
              <a:t>Having a professional </a:t>
            </a:r>
            <a:r>
              <a:rPr lang="en-US" b="1" dirty="0">
                <a:solidFill>
                  <a:schemeClr val="bg1"/>
                </a:solidFill>
                <a:hlinkClick r:id="rId3"/>
              </a:rPr>
              <a:t>boiler repair and servicing in Maple Ridge</a:t>
            </a:r>
            <a:r>
              <a:rPr lang="en-US" dirty="0">
                <a:solidFill>
                  <a:schemeClr val="bg1"/>
                </a:solidFill>
              </a:rPr>
              <a:t>. Will fix and service your boiler can give you a boiler that works well. If a homeowner notices something wrong with their boiler, they should call a professional boiler repair company right away.</a:t>
            </a:r>
          </a:p>
        </p:txBody>
      </p:sp>
    </p:spTree>
    <p:extLst>
      <p:ext uri="{BB962C8B-B14F-4D97-AF65-F5344CB8AC3E}">
        <p14:creationId xmlns:p14="http://schemas.microsoft.com/office/powerpoint/2010/main" val="20637502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13AAA2-9FA6-0590-AEAD-0E18FCA9E974}"/>
              </a:ext>
            </a:extLst>
          </p:cNvPr>
          <p:cNvSpPr>
            <a:spLocks noGrp="1"/>
          </p:cNvSpPr>
          <p:nvPr>
            <p:ph idx="1"/>
          </p:nvPr>
        </p:nvSpPr>
        <p:spPr>
          <a:xfrm>
            <a:off x="838200" y="4476060"/>
            <a:ext cx="10515600" cy="2017505"/>
          </a:xfrm>
          <a:solidFill>
            <a:schemeClr val="tx1"/>
          </a:solidFill>
        </p:spPr>
        <p:txBody>
          <a:bodyPr/>
          <a:lstStyle/>
          <a:p>
            <a:pPr marL="0" indent="0">
              <a:buNone/>
            </a:pPr>
            <a:r>
              <a:rPr lang="en-US" dirty="0">
                <a:solidFill>
                  <a:schemeClr val="bg1"/>
                </a:solidFill>
              </a:rPr>
              <a:t>A good company that fixes and maintains boilers will be able to fix the problem quickly and effectively so the customer can get back to their normal routine. </a:t>
            </a:r>
            <a:r>
              <a:rPr lang="en-US" b="1" dirty="0">
                <a:solidFill>
                  <a:schemeClr val="bg1"/>
                </a:solidFill>
                <a:hlinkClick r:id="rId3"/>
              </a:rPr>
              <a:t>Boiler repair and servicing in Langley</a:t>
            </a:r>
            <a:r>
              <a:rPr lang="en-US" dirty="0">
                <a:solidFill>
                  <a:schemeClr val="bg1"/>
                </a:solidFill>
              </a:rPr>
              <a:t> is hard and takes a lot of time. Professionals offer full boiler maintenance and repair services, from the first diagnosis to a full replacement.</a:t>
            </a:r>
          </a:p>
        </p:txBody>
      </p:sp>
    </p:spTree>
    <p:extLst>
      <p:ext uri="{BB962C8B-B14F-4D97-AF65-F5344CB8AC3E}">
        <p14:creationId xmlns:p14="http://schemas.microsoft.com/office/powerpoint/2010/main" val="38213357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578</Words>
  <Application>Microsoft Office PowerPoint</Application>
  <PresentationFormat>Widescreen</PresentationFormat>
  <Paragraphs>11</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Certified Services of Boiler Repair and Servicing in Coquitlam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Certified Services of Boiler Repair and Servicing in Coquitlam</dc:title>
  <dc:creator>Ahmar Mustafa</dc:creator>
  <cp:lastModifiedBy>Ahmar Mustafa</cp:lastModifiedBy>
  <cp:revision>1</cp:revision>
  <dcterms:created xsi:type="dcterms:W3CDTF">2022-12-02T09:58:11Z</dcterms:created>
  <dcterms:modified xsi:type="dcterms:W3CDTF">2022-12-02T10:05:23Z</dcterms:modified>
</cp:coreProperties>
</file>